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311" r:id="rId3"/>
    <p:sldId id="371" r:id="rId4"/>
    <p:sldId id="389" r:id="rId5"/>
    <p:sldId id="372" r:id="rId6"/>
    <p:sldId id="382" r:id="rId7"/>
    <p:sldId id="381" r:id="rId8"/>
    <p:sldId id="386" r:id="rId9"/>
    <p:sldId id="388" r:id="rId10"/>
    <p:sldId id="387" r:id="rId11"/>
    <p:sldId id="383" r:id="rId12"/>
    <p:sldId id="390" r:id="rId13"/>
    <p:sldId id="384" r:id="rId14"/>
    <p:sldId id="385" r:id="rId15"/>
    <p:sldId id="342" r:id="rId16"/>
    <p:sldId id="341" r:id="rId17"/>
    <p:sldId id="340" r:id="rId18"/>
    <p:sldId id="343" r:id="rId19"/>
    <p:sldId id="391" r:id="rId20"/>
    <p:sldId id="287" r:id="rId21"/>
    <p:sldId id="376" r:id="rId22"/>
    <p:sldId id="377" r:id="rId23"/>
    <p:sldId id="374" r:id="rId24"/>
    <p:sldId id="259" r:id="rId25"/>
    <p:sldId id="334" r:id="rId26"/>
    <p:sldId id="375" r:id="rId27"/>
    <p:sldId id="379" r:id="rId28"/>
    <p:sldId id="335" r:id="rId29"/>
    <p:sldId id="285" r:id="rId30"/>
    <p:sldId id="363" r:id="rId31"/>
    <p:sldId id="286" r:id="rId32"/>
    <p:sldId id="360" r:id="rId33"/>
    <p:sldId id="361" r:id="rId34"/>
    <p:sldId id="365" r:id="rId35"/>
    <p:sldId id="366" r:id="rId36"/>
    <p:sldId id="392" r:id="rId37"/>
  </p:sldIdLst>
  <p:sldSz cx="9144000" cy="6858000" type="screen4x3"/>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a:defRPr sz="2400">
        <a:latin typeface="Arial"/>
        <a:ea typeface="Arial"/>
        <a:cs typeface="Arial"/>
        <a:sym typeface="Arial"/>
      </a:defRPr>
    </a:lvl6pPr>
    <a:lvl7pPr>
      <a:defRPr sz="2400">
        <a:latin typeface="Arial"/>
        <a:ea typeface="Arial"/>
        <a:cs typeface="Arial"/>
        <a:sym typeface="Arial"/>
      </a:defRPr>
    </a:lvl7pPr>
    <a:lvl8pPr>
      <a:defRPr sz="2400">
        <a:latin typeface="Arial"/>
        <a:ea typeface="Arial"/>
        <a:cs typeface="Arial"/>
        <a:sym typeface="Arial"/>
      </a:defRPr>
    </a:lvl8pPr>
    <a:lvl9pPr>
      <a:defRPr sz="2400">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7" autoAdjust="0"/>
    <p:restoredTop sz="86410"/>
  </p:normalViewPr>
  <p:slideViewPr>
    <p:cSldViewPr snapToGrid="0">
      <p:cViewPr>
        <p:scale>
          <a:sx n="54" d="100"/>
          <a:sy n="54" d="100"/>
        </p:scale>
        <p:origin x="533" y="29"/>
      </p:cViewPr>
      <p:guideLst/>
    </p:cSldViewPr>
  </p:slideViewPr>
  <p:outlineViewPr>
    <p:cViewPr>
      <p:scale>
        <a:sx n="33" d="100"/>
        <a:sy n="33" d="100"/>
      </p:scale>
      <p:origin x="0" y="-23358"/>
    </p:cViewPr>
  </p:outlineViewPr>
  <p:notesTextViewPr>
    <p:cViewPr>
      <p:scale>
        <a:sx n="1" d="1"/>
        <a:sy n="1" d="1"/>
      </p:scale>
      <p:origin x="0" y="0"/>
    </p:cViewPr>
  </p:notesTextViewPr>
  <p:notesViewPr>
    <p:cSldViewPr snapToGrid="0">
      <p:cViewPr varScale="1">
        <p:scale>
          <a:sx n="75" d="100"/>
          <a:sy n="75"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5ED3D-2F8F-45D5-95FE-D8F4363E047E}" type="doc">
      <dgm:prSet loTypeId="urn:microsoft.com/office/officeart/2005/8/layout/hChevron3" loCatId="process" qsTypeId="urn:microsoft.com/office/officeart/2005/8/quickstyle/simple1" qsCatId="simple" csTypeId="urn:microsoft.com/office/officeart/2005/8/colors/accent1_2" csCatId="accent1" phldr="1"/>
      <dgm:spPr/>
    </dgm:pt>
    <dgm:pt modelId="{AE08285C-689F-474C-A179-A7D123365E4D}">
      <dgm:prSet phldrT="[Text]" custT="1"/>
      <dgm:spPr>
        <a:solidFill>
          <a:schemeClr val="bg2">
            <a:lumMod val="10000"/>
          </a:schemeClr>
        </a:solidFill>
      </dgm:spPr>
      <dgm:t>
        <a:bodyPr/>
        <a:lstStyle/>
        <a:p>
          <a:r>
            <a:rPr lang="en-US" sz="1600" b="1" dirty="0" smtClean="0">
              <a:solidFill>
                <a:srgbClr val="FFC000"/>
              </a:solidFill>
              <a:latin typeface="Calibri"/>
              <a:ea typeface="Calibri"/>
              <a:cs typeface="Calibri"/>
              <a:sym typeface="Calibri"/>
            </a:rPr>
            <a:t>Discovery</a:t>
          </a:r>
          <a:endParaRPr lang="en-US" sz="1600" dirty="0">
            <a:solidFill>
              <a:srgbClr val="FFC000"/>
            </a:solidFill>
          </a:endParaRPr>
        </a:p>
      </dgm:t>
    </dgm:pt>
    <dgm:pt modelId="{5D80174A-FB50-4A9B-B5ED-C955FE1C9F42}" type="parTrans" cxnId="{8AE8AF37-290B-460C-8780-B1FD44CD07B7}">
      <dgm:prSet/>
      <dgm:spPr/>
      <dgm:t>
        <a:bodyPr/>
        <a:lstStyle/>
        <a:p>
          <a:endParaRPr lang="en-US" sz="1600">
            <a:solidFill>
              <a:srgbClr val="FFC000"/>
            </a:solidFill>
          </a:endParaRPr>
        </a:p>
      </dgm:t>
    </dgm:pt>
    <dgm:pt modelId="{FD21C61C-6E27-4A8C-A576-CC351E16BD2B}" type="sibTrans" cxnId="{8AE8AF37-290B-460C-8780-B1FD44CD07B7}">
      <dgm:prSet/>
      <dgm:spPr/>
      <dgm:t>
        <a:bodyPr/>
        <a:lstStyle/>
        <a:p>
          <a:endParaRPr lang="en-US" sz="1600">
            <a:solidFill>
              <a:srgbClr val="FFC000"/>
            </a:solidFill>
          </a:endParaRPr>
        </a:p>
      </dgm:t>
    </dgm:pt>
    <dgm:pt modelId="{A16992DB-EC38-4D6E-AA5D-75B92EE9AFD7}">
      <dgm:prSet phldrT="[Text]" custT="1"/>
      <dgm:spPr>
        <a:solidFill>
          <a:schemeClr val="bg2">
            <a:lumMod val="10000"/>
          </a:schemeClr>
        </a:solidFill>
      </dgm:spPr>
      <dgm:t>
        <a:bodyPr/>
        <a:lstStyle/>
        <a:p>
          <a:r>
            <a:rPr lang="en-US" sz="1600" b="1" dirty="0" smtClean="0">
              <a:solidFill>
                <a:srgbClr val="FFC000"/>
              </a:solidFill>
              <a:latin typeface="Calibri"/>
              <a:ea typeface="Calibri"/>
              <a:cs typeface="Calibri"/>
              <a:sym typeface="Calibri"/>
            </a:rPr>
            <a:t>Translation</a:t>
          </a:r>
          <a:endParaRPr lang="en-US" sz="1600" dirty="0">
            <a:solidFill>
              <a:srgbClr val="FFC000"/>
            </a:solidFill>
          </a:endParaRPr>
        </a:p>
      </dgm:t>
    </dgm:pt>
    <dgm:pt modelId="{653EF6E8-7ED1-4ADA-9EAC-A319DB6B5540}" type="parTrans" cxnId="{E128FB20-C23D-47FB-B98E-0322A45286DF}">
      <dgm:prSet/>
      <dgm:spPr/>
      <dgm:t>
        <a:bodyPr/>
        <a:lstStyle/>
        <a:p>
          <a:endParaRPr lang="en-US" sz="1600">
            <a:solidFill>
              <a:srgbClr val="FFC000"/>
            </a:solidFill>
          </a:endParaRPr>
        </a:p>
      </dgm:t>
    </dgm:pt>
    <dgm:pt modelId="{7E80988A-CF99-40A2-A235-D86E6785A67B}" type="sibTrans" cxnId="{E128FB20-C23D-47FB-B98E-0322A45286DF}">
      <dgm:prSet/>
      <dgm:spPr/>
      <dgm:t>
        <a:bodyPr/>
        <a:lstStyle/>
        <a:p>
          <a:endParaRPr lang="en-US" sz="1600">
            <a:solidFill>
              <a:srgbClr val="FFC000"/>
            </a:solidFill>
          </a:endParaRPr>
        </a:p>
      </dgm:t>
    </dgm:pt>
    <dgm:pt modelId="{49A723AB-30C3-4B50-AD21-6B28F97531EC}">
      <dgm:prSet phldrT="[Text]" custT="1"/>
      <dgm:spPr>
        <a:solidFill>
          <a:schemeClr val="bg2">
            <a:lumMod val="10000"/>
          </a:schemeClr>
        </a:solidFill>
      </dgm:spPr>
      <dgm:t>
        <a:bodyPr/>
        <a:lstStyle/>
        <a:p>
          <a:r>
            <a:rPr lang="en-US" sz="1600" b="1" dirty="0" smtClean="0">
              <a:solidFill>
                <a:srgbClr val="FFC000"/>
              </a:solidFill>
              <a:latin typeface="Calibri"/>
              <a:ea typeface="Calibri"/>
              <a:cs typeface="Calibri"/>
              <a:sym typeface="Calibri"/>
            </a:rPr>
            <a:t>Innovation</a:t>
          </a:r>
          <a:endParaRPr lang="en-US" sz="1600" dirty="0">
            <a:solidFill>
              <a:srgbClr val="FFC000"/>
            </a:solidFill>
          </a:endParaRPr>
        </a:p>
      </dgm:t>
    </dgm:pt>
    <dgm:pt modelId="{CB9094F6-E37C-4B1C-895B-B721C151A494}" type="parTrans" cxnId="{F14EE3AF-31A0-462B-8AA7-BB0A64D23ED8}">
      <dgm:prSet/>
      <dgm:spPr/>
      <dgm:t>
        <a:bodyPr/>
        <a:lstStyle/>
        <a:p>
          <a:endParaRPr lang="en-US" sz="1600">
            <a:solidFill>
              <a:srgbClr val="FFC000"/>
            </a:solidFill>
          </a:endParaRPr>
        </a:p>
      </dgm:t>
    </dgm:pt>
    <dgm:pt modelId="{2A9E5F60-39F3-4596-94B9-7FDE6D6B850A}" type="sibTrans" cxnId="{F14EE3AF-31A0-462B-8AA7-BB0A64D23ED8}">
      <dgm:prSet/>
      <dgm:spPr/>
      <dgm:t>
        <a:bodyPr/>
        <a:lstStyle/>
        <a:p>
          <a:endParaRPr lang="en-US" sz="1600">
            <a:solidFill>
              <a:srgbClr val="FFC000"/>
            </a:solidFill>
          </a:endParaRPr>
        </a:p>
      </dgm:t>
    </dgm:pt>
    <dgm:pt modelId="{F73C9BC4-AF62-4D6B-BCA0-079DB3D785FC}">
      <dgm:prSet phldrT="[Text]" custT="1"/>
      <dgm:spPr>
        <a:solidFill>
          <a:schemeClr val="bg2">
            <a:lumMod val="10000"/>
          </a:schemeClr>
        </a:solidFill>
      </dgm:spPr>
      <dgm:t>
        <a:bodyPr/>
        <a:lstStyle/>
        <a:p>
          <a:r>
            <a:rPr lang="en-US" sz="1600" b="1" smtClean="0">
              <a:solidFill>
                <a:srgbClr val="FFC000"/>
              </a:solidFill>
              <a:latin typeface="Calibri"/>
              <a:ea typeface="Calibri"/>
              <a:cs typeface="Calibri"/>
              <a:sym typeface="Calibri"/>
            </a:rPr>
            <a:t>Solution</a:t>
          </a:r>
          <a:endParaRPr lang="en-US" sz="1600" dirty="0">
            <a:solidFill>
              <a:srgbClr val="FFC000"/>
            </a:solidFill>
          </a:endParaRPr>
        </a:p>
      </dgm:t>
    </dgm:pt>
    <dgm:pt modelId="{CA276915-A6A0-4ADE-B2EC-AB12D6C27590}" type="parTrans" cxnId="{9B663F25-9AE8-4848-8A75-013C54C3B0F1}">
      <dgm:prSet/>
      <dgm:spPr/>
      <dgm:t>
        <a:bodyPr/>
        <a:lstStyle/>
        <a:p>
          <a:endParaRPr lang="en-US" sz="1600">
            <a:solidFill>
              <a:srgbClr val="FFC000"/>
            </a:solidFill>
          </a:endParaRPr>
        </a:p>
      </dgm:t>
    </dgm:pt>
    <dgm:pt modelId="{7A6C7552-7E60-40DF-B303-B0828373EE0E}" type="sibTrans" cxnId="{9B663F25-9AE8-4848-8A75-013C54C3B0F1}">
      <dgm:prSet/>
      <dgm:spPr/>
      <dgm:t>
        <a:bodyPr/>
        <a:lstStyle/>
        <a:p>
          <a:endParaRPr lang="en-US" sz="1600">
            <a:solidFill>
              <a:srgbClr val="FFC000"/>
            </a:solidFill>
          </a:endParaRPr>
        </a:p>
      </dgm:t>
    </dgm:pt>
    <dgm:pt modelId="{6C4B8759-68FE-46F0-965C-D35FE39041AF}" type="pres">
      <dgm:prSet presAssocID="{E435ED3D-2F8F-45D5-95FE-D8F4363E047E}" presName="Name0" presStyleCnt="0">
        <dgm:presLayoutVars>
          <dgm:dir/>
          <dgm:resizeHandles val="exact"/>
        </dgm:presLayoutVars>
      </dgm:prSet>
      <dgm:spPr/>
    </dgm:pt>
    <dgm:pt modelId="{570AA5DB-B947-4B2B-8F1E-BCD1DCF2C3CB}" type="pres">
      <dgm:prSet presAssocID="{AE08285C-689F-474C-A179-A7D123365E4D}" presName="parTxOnly" presStyleLbl="node1" presStyleIdx="0" presStyleCnt="4">
        <dgm:presLayoutVars>
          <dgm:bulletEnabled val="1"/>
        </dgm:presLayoutVars>
      </dgm:prSet>
      <dgm:spPr/>
      <dgm:t>
        <a:bodyPr/>
        <a:lstStyle/>
        <a:p>
          <a:endParaRPr lang="en-US"/>
        </a:p>
      </dgm:t>
    </dgm:pt>
    <dgm:pt modelId="{2BB54C18-D041-4769-B371-BB91704D918E}" type="pres">
      <dgm:prSet presAssocID="{FD21C61C-6E27-4A8C-A576-CC351E16BD2B}" presName="parSpace" presStyleCnt="0"/>
      <dgm:spPr/>
    </dgm:pt>
    <dgm:pt modelId="{8034D5C9-E86B-41E3-B987-FAEC1E1D5FEC}" type="pres">
      <dgm:prSet presAssocID="{A16992DB-EC38-4D6E-AA5D-75B92EE9AFD7}" presName="parTxOnly" presStyleLbl="node1" presStyleIdx="1" presStyleCnt="4">
        <dgm:presLayoutVars>
          <dgm:bulletEnabled val="1"/>
        </dgm:presLayoutVars>
      </dgm:prSet>
      <dgm:spPr/>
      <dgm:t>
        <a:bodyPr/>
        <a:lstStyle/>
        <a:p>
          <a:endParaRPr lang="en-US"/>
        </a:p>
      </dgm:t>
    </dgm:pt>
    <dgm:pt modelId="{79CA289A-A515-49A6-837F-F73317D3FAE8}" type="pres">
      <dgm:prSet presAssocID="{7E80988A-CF99-40A2-A235-D86E6785A67B}" presName="parSpace" presStyleCnt="0"/>
      <dgm:spPr/>
    </dgm:pt>
    <dgm:pt modelId="{D991103A-937B-4C08-A3F6-A20583A4AEEB}" type="pres">
      <dgm:prSet presAssocID="{49A723AB-30C3-4B50-AD21-6B28F97531EC}" presName="parTxOnly" presStyleLbl="node1" presStyleIdx="2" presStyleCnt="4">
        <dgm:presLayoutVars>
          <dgm:bulletEnabled val="1"/>
        </dgm:presLayoutVars>
      </dgm:prSet>
      <dgm:spPr/>
      <dgm:t>
        <a:bodyPr/>
        <a:lstStyle/>
        <a:p>
          <a:endParaRPr lang="en-US"/>
        </a:p>
      </dgm:t>
    </dgm:pt>
    <dgm:pt modelId="{759E1FE9-20B3-4D5C-B020-2308C3C00514}" type="pres">
      <dgm:prSet presAssocID="{2A9E5F60-39F3-4596-94B9-7FDE6D6B850A}" presName="parSpace" presStyleCnt="0"/>
      <dgm:spPr/>
    </dgm:pt>
    <dgm:pt modelId="{82977258-BAFA-4311-8CE9-FDC2421F8825}" type="pres">
      <dgm:prSet presAssocID="{F73C9BC4-AF62-4D6B-BCA0-079DB3D785FC}" presName="parTxOnly" presStyleLbl="node1" presStyleIdx="3" presStyleCnt="4">
        <dgm:presLayoutVars>
          <dgm:bulletEnabled val="1"/>
        </dgm:presLayoutVars>
      </dgm:prSet>
      <dgm:spPr/>
      <dgm:t>
        <a:bodyPr/>
        <a:lstStyle/>
        <a:p>
          <a:endParaRPr lang="en-US"/>
        </a:p>
      </dgm:t>
    </dgm:pt>
  </dgm:ptLst>
  <dgm:cxnLst>
    <dgm:cxn modelId="{53C04507-E488-4E89-AD3C-A9AF96D6D84D}" type="presOf" srcId="{F73C9BC4-AF62-4D6B-BCA0-079DB3D785FC}" destId="{82977258-BAFA-4311-8CE9-FDC2421F8825}" srcOrd="0" destOrd="0" presId="urn:microsoft.com/office/officeart/2005/8/layout/hChevron3"/>
    <dgm:cxn modelId="{347C3A2A-6C38-4070-9573-63879DED98D4}" type="presOf" srcId="{49A723AB-30C3-4B50-AD21-6B28F97531EC}" destId="{D991103A-937B-4C08-A3F6-A20583A4AEEB}" srcOrd="0" destOrd="0" presId="urn:microsoft.com/office/officeart/2005/8/layout/hChevron3"/>
    <dgm:cxn modelId="{9B663F25-9AE8-4848-8A75-013C54C3B0F1}" srcId="{E435ED3D-2F8F-45D5-95FE-D8F4363E047E}" destId="{F73C9BC4-AF62-4D6B-BCA0-079DB3D785FC}" srcOrd="3" destOrd="0" parTransId="{CA276915-A6A0-4ADE-B2EC-AB12D6C27590}" sibTransId="{7A6C7552-7E60-40DF-B303-B0828373EE0E}"/>
    <dgm:cxn modelId="{11804AC9-D4F4-4A25-8E64-640D3B7FB484}" type="presOf" srcId="{E435ED3D-2F8F-45D5-95FE-D8F4363E047E}" destId="{6C4B8759-68FE-46F0-965C-D35FE39041AF}" srcOrd="0" destOrd="0" presId="urn:microsoft.com/office/officeart/2005/8/layout/hChevron3"/>
    <dgm:cxn modelId="{F14EE3AF-31A0-462B-8AA7-BB0A64D23ED8}" srcId="{E435ED3D-2F8F-45D5-95FE-D8F4363E047E}" destId="{49A723AB-30C3-4B50-AD21-6B28F97531EC}" srcOrd="2" destOrd="0" parTransId="{CB9094F6-E37C-4B1C-895B-B721C151A494}" sibTransId="{2A9E5F60-39F3-4596-94B9-7FDE6D6B850A}"/>
    <dgm:cxn modelId="{E128FB20-C23D-47FB-B98E-0322A45286DF}" srcId="{E435ED3D-2F8F-45D5-95FE-D8F4363E047E}" destId="{A16992DB-EC38-4D6E-AA5D-75B92EE9AFD7}" srcOrd="1" destOrd="0" parTransId="{653EF6E8-7ED1-4ADA-9EAC-A319DB6B5540}" sibTransId="{7E80988A-CF99-40A2-A235-D86E6785A67B}"/>
    <dgm:cxn modelId="{6B3C728D-B6CC-468B-B510-77646B090BE1}" type="presOf" srcId="{AE08285C-689F-474C-A179-A7D123365E4D}" destId="{570AA5DB-B947-4B2B-8F1E-BCD1DCF2C3CB}" srcOrd="0" destOrd="0" presId="urn:microsoft.com/office/officeart/2005/8/layout/hChevron3"/>
    <dgm:cxn modelId="{790ADE93-D6BD-4659-A6EA-A93ADA2908BA}" type="presOf" srcId="{A16992DB-EC38-4D6E-AA5D-75B92EE9AFD7}" destId="{8034D5C9-E86B-41E3-B987-FAEC1E1D5FEC}" srcOrd="0" destOrd="0" presId="urn:microsoft.com/office/officeart/2005/8/layout/hChevron3"/>
    <dgm:cxn modelId="{8AE8AF37-290B-460C-8780-B1FD44CD07B7}" srcId="{E435ED3D-2F8F-45D5-95FE-D8F4363E047E}" destId="{AE08285C-689F-474C-A179-A7D123365E4D}" srcOrd="0" destOrd="0" parTransId="{5D80174A-FB50-4A9B-B5ED-C955FE1C9F42}" sibTransId="{FD21C61C-6E27-4A8C-A576-CC351E16BD2B}"/>
    <dgm:cxn modelId="{AB5A1E8F-0CE9-47EE-BAC3-66B6A0177B37}" type="presParOf" srcId="{6C4B8759-68FE-46F0-965C-D35FE39041AF}" destId="{570AA5DB-B947-4B2B-8F1E-BCD1DCF2C3CB}" srcOrd="0" destOrd="0" presId="urn:microsoft.com/office/officeart/2005/8/layout/hChevron3"/>
    <dgm:cxn modelId="{E01B8488-EFC8-4943-8810-419309BDFF0B}" type="presParOf" srcId="{6C4B8759-68FE-46F0-965C-D35FE39041AF}" destId="{2BB54C18-D041-4769-B371-BB91704D918E}" srcOrd="1" destOrd="0" presId="urn:microsoft.com/office/officeart/2005/8/layout/hChevron3"/>
    <dgm:cxn modelId="{E171D585-14DC-4CC4-B358-F6140E79E1F4}" type="presParOf" srcId="{6C4B8759-68FE-46F0-965C-D35FE39041AF}" destId="{8034D5C9-E86B-41E3-B987-FAEC1E1D5FEC}" srcOrd="2" destOrd="0" presId="urn:microsoft.com/office/officeart/2005/8/layout/hChevron3"/>
    <dgm:cxn modelId="{EEBBA220-494D-4545-8BFD-3B02C131311E}" type="presParOf" srcId="{6C4B8759-68FE-46F0-965C-D35FE39041AF}" destId="{79CA289A-A515-49A6-837F-F73317D3FAE8}" srcOrd="3" destOrd="0" presId="urn:microsoft.com/office/officeart/2005/8/layout/hChevron3"/>
    <dgm:cxn modelId="{FD332B33-004D-4E7D-AF7D-8E4718EDC3A6}" type="presParOf" srcId="{6C4B8759-68FE-46F0-965C-D35FE39041AF}" destId="{D991103A-937B-4C08-A3F6-A20583A4AEEB}" srcOrd="4" destOrd="0" presId="urn:microsoft.com/office/officeart/2005/8/layout/hChevron3"/>
    <dgm:cxn modelId="{6BF001EB-CAFB-469D-A153-BF645ADF5E1B}" type="presParOf" srcId="{6C4B8759-68FE-46F0-965C-D35FE39041AF}" destId="{759E1FE9-20B3-4D5C-B020-2308C3C00514}" srcOrd="5" destOrd="0" presId="urn:microsoft.com/office/officeart/2005/8/layout/hChevron3"/>
    <dgm:cxn modelId="{31E4954D-E67A-4C83-8555-1C0DB04F804F}" type="presParOf" srcId="{6C4B8759-68FE-46F0-965C-D35FE39041AF}" destId="{82977258-BAFA-4311-8CE9-FDC2421F8825}"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16B32-5CBC-4E39-87FF-F88150E1984B}" type="doc">
      <dgm:prSet loTypeId="urn:microsoft.com/office/officeart/2005/8/layout/chevron1" loCatId="process" qsTypeId="urn:microsoft.com/office/officeart/2005/8/quickstyle/simple3" qsCatId="simple" csTypeId="urn:microsoft.com/office/officeart/2005/8/colors/colorful2" csCatId="colorful" phldr="1"/>
      <dgm:spPr/>
      <dgm:t>
        <a:bodyPr/>
        <a:lstStyle/>
        <a:p>
          <a:endParaRPr lang="en-US"/>
        </a:p>
      </dgm:t>
    </dgm:pt>
    <dgm:pt modelId="{9B3F72AE-25BA-4359-B2AD-9AE66CF038F9}">
      <dgm:prSet phldrT="[Text]"/>
      <dgm:spPr/>
      <dgm:t>
        <a:bodyPr/>
        <a:lstStyle/>
        <a:p>
          <a:r>
            <a:rPr lang="en-US" dirty="0" smtClean="0"/>
            <a:t>Inputs</a:t>
          </a:r>
          <a:endParaRPr lang="en-US" dirty="0"/>
        </a:p>
      </dgm:t>
    </dgm:pt>
    <dgm:pt modelId="{A0A287CF-E128-4C58-A25C-D0D112649A9B}" type="parTrans" cxnId="{4D57F417-2D87-416A-A501-AF107FDEE333}">
      <dgm:prSet/>
      <dgm:spPr/>
      <dgm:t>
        <a:bodyPr/>
        <a:lstStyle/>
        <a:p>
          <a:endParaRPr lang="en-US"/>
        </a:p>
      </dgm:t>
    </dgm:pt>
    <dgm:pt modelId="{B9F5E7F9-C69B-44B1-B9D7-EA5FCA4AA64D}" type="sibTrans" cxnId="{4D57F417-2D87-416A-A501-AF107FDEE333}">
      <dgm:prSet/>
      <dgm:spPr/>
      <dgm:t>
        <a:bodyPr/>
        <a:lstStyle/>
        <a:p>
          <a:endParaRPr lang="en-US"/>
        </a:p>
      </dgm:t>
    </dgm:pt>
    <dgm:pt modelId="{EB6ED64C-85A3-48B1-B9B6-44CB21582A31}">
      <dgm:prSet phldrT="[Text]"/>
      <dgm:spPr/>
      <dgm:t>
        <a:bodyPr/>
        <a:lstStyle/>
        <a:p>
          <a:r>
            <a:rPr lang="en-US" dirty="0" smtClean="0"/>
            <a:t>Technology</a:t>
          </a:r>
          <a:endParaRPr lang="en-US" dirty="0"/>
        </a:p>
      </dgm:t>
    </dgm:pt>
    <dgm:pt modelId="{09A23D85-B0BB-4AA8-B8CE-3DE29F779B9E}" type="parTrans" cxnId="{CF8730C1-C6CF-44C0-BB91-D874D5937BB1}">
      <dgm:prSet/>
      <dgm:spPr/>
      <dgm:t>
        <a:bodyPr/>
        <a:lstStyle/>
        <a:p>
          <a:endParaRPr lang="en-US"/>
        </a:p>
      </dgm:t>
    </dgm:pt>
    <dgm:pt modelId="{9E27BB47-1B7B-435E-9FCC-268F37FD28F8}" type="sibTrans" cxnId="{CF8730C1-C6CF-44C0-BB91-D874D5937BB1}">
      <dgm:prSet/>
      <dgm:spPr/>
      <dgm:t>
        <a:bodyPr/>
        <a:lstStyle/>
        <a:p>
          <a:endParaRPr lang="en-US"/>
        </a:p>
      </dgm:t>
    </dgm:pt>
    <dgm:pt modelId="{1C3072B2-428C-4A80-8211-E5EDA1AFCB69}">
      <dgm:prSet phldrT="[Text]"/>
      <dgm:spPr/>
      <dgm:t>
        <a:bodyPr/>
        <a:lstStyle/>
        <a:p>
          <a:r>
            <a:rPr lang="en-US" dirty="0" smtClean="0"/>
            <a:t>Human Capital</a:t>
          </a:r>
          <a:endParaRPr lang="en-US" dirty="0"/>
        </a:p>
      </dgm:t>
    </dgm:pt>
    <dgm:pt modelId="{B4190BA3-8D91-42FE-964E-448A5EA37636}" type="parTrans" cxnId="{B575466B-85D4-44DD-BA49-987F6E957DDE}">
      <dgm:prSet/>
      <dgm:spPr/>
      <dgm:t>
        <a:bodyPr/>
        <a:lstStyle/>
        <a:p>
          <a:endParaRPr lang="en-US"/>
        </a:p>
      </dgm:t>
    </dgm:pt>
    <dgm:pt modelId="{803E1C63-3A04-44D0-86FB-CA198C6C60B5}" type="sibTrans" cxnId="{B575466B-85D4-44DD-BA49-987F6E957DDE}">
      <dgm:prSet/>
      <dgm:spPr/>
      <dgm:t>
        <a:bodyPr/>
        <a:lstStyle/>
        <a:p>
          <a:endParaRPr lang="en-US"/>
        </a:p>
      </dgm:t>
    </dgm:pt>
    <dgm:pt modelId="{2C9C5B37-45BD-49A9-8E20-0C93E28FAF06}">
      <dgm:prSet phldrT="[Text]"/>
      <dgm:spPr/>
      <dgm:t>
        <a:bodyPr/>
        <a:lstStyle/>
        <a:p>
          <a:r>
            <a:rPr lang="en-US" dirty="0" smtClean="0"/>
            <a:t>Production Systems</a:t>
          </a:r>
          <a:endParaRPr lang="en-US" dirty="0"/>
        </a:p>
      </dgm:t>
    </dgm:pt>
    <dgm:pt modelId="{324ED382-CAB7-4A22-9386-73453D0BD4E3}" type="parTrans" cxnId="{78911A66-A312-470B-B66D-C15399B6F32C}">
      <dgm:prSet/>
      <dgm:spPr/>
      <dgm:t>
        <a:bodyPr/>
        <a:lstStyle/>
        <a:p>
          <a:endParaRPr lang="en-US"/>
        </a:p>
      </dgm:t>
    </dgm:pt>
    <dgm:pt modelId="{6C363A85-CBE9-435F-85F4-B87580ED7A6F}" type="sibTrans" cxnId="{78911A66-A312-470B-B66D-C15399B6F32C}">
      <dgm:prSet/>
      <dgm:spPr/>
      <dgm:t>
        <a:bodyPr/>
        <a:lstStyle/>
        <a:p>
          <a:endParaRPr lang="en-US"/>
        </a:p>
      </dgm:t>
    </dgm:pt>
    <dgm:pt modelId="{6FDA7954-000E-4120-812E-7D475CD61EC5}">
      <dgm:prSet phldrT="[Text]"/>
      <dgm:spPr/>
      <dgm:t>
        <a:bodyPr/>
        <a:lstStyle/>
        <a:p>
          <a:r>
            <a:rPr lang="en-US" dirty="0" smtClean="0"/>
            <a:t>Crops </a:t>
          </a:r>
          <a:endParaRPr lang="en-US" dirty="0"/>
        </a:p>
      </dgm:t>
    </dgm:pt>
    <dgm:pt modelId="{65375723-24CE-4A6E-A293-97429F6402FB}" type="parTrans" cxnId="{680BBE97-A53D-4357-980A-586BB0A00026}">
      <dgm:prSet/>
      <dgm:spPr/>
      <dgm:t>
        <a:bodyPr/>
        <a:lstStyle/>
        <a:p>
          <a:endParaRPr lang="en-US"/>
        </a:p>
      </dgm:t>
    </dgm:pt>
    <dgm:pt modelId="{894A87B5-0E65-458C-9C4F-99CCADEF9C20}" type="sibTrans" cxnId="{680BBE97-A53D-4357-980A-586BB0A00026}">
      <dgm:prSet/>
      <dgm:spPr/>
      <dgm:t>
        <a:bodyPr/>
        <a:lstStyle/>
        <a:p>
          <a:endParaRPr lang="en-US"/>
        </a:p>
      </dgm:t>
    </dgm:pt>
    <dgm:pt modelId="{CE2B45B6-B8E9-4E3A-BEF3-8952D60DBF31}">
      <dgm:prSet phldrT="[Text]"/>
      <dgm:spPr/>
      <dgm:t>
        <a:bodyPr/>
        <a:lstStyle/>
        <a:p>
          <a:r>
            <a:rPr lang="en-US" dirty="0" smtClean="0"/>
            <a:t>Farm animals</a:t>
          </a:r>
          <a:endParaRPr lang="en-US" dirty="0"/>
        </a:p>
      </dgm:t>
    </dgm:pt>
    <dgm:pt modelId="{7653C39C-0BB3-4BE3-8FAC-6B43F602A764}" type="parTrans" cxnId="{78B7780A-4626-40A3-B044-53DDA52D6F0E}">
      <dgm:prSet/>
      <dgm:spPr/>
      <dgm:t>
        <a:bodyPr/>
        <a:lstStyle/>
        <a:p>
          <a:endParaRPr lang="en-US"/>
        </a:p>
      </dgm:t>
    </dgm:pt>
    <dgm:pt modelId="{F72AFEC8-7204-49C4-9942-5F9F3F7555B8}" type="sibTrans" cxnId="{78B7780A-4626-40A3-B044-53DDA52D6F0E}">
      <dgm:prSet/>
      <dgm:spPr/>
      <dgm:t>
        <a:bodyPr/>
        <a:lstStyle/>
        <a:p>
          <a:endParaRPr lang="en-US"/>
        </a:p>
      </dgm:t>
    </dgm:pt>
    <dgm:pt modelId="{5D9EF060-DAF1-4265-B380-75AAA569B183}">
      <dgm:prSet phldrT="[Text]"/>
      <dgm:spPr/>
      <dgm:t>
        <a:bodyPr/>
        <a:lstStyle/>
        <a:p>
          <a:r>
            <a:rPr lang="en-US" dirty="0" smtClean="0"/>
            <a:t>Natural resources</a:t>
          </a:r>
          <a:endParaRPr lang="en-US" dirty="0"/>
        </a:p>
      </dgm:t>
    </dgm:pt>
    <dgm:pt modelId="{3E5ABDAA-7525-4C1C-A31C-46D25976A2E4}" type="parTrans" cxnId="{3FBB2C2B-8847-42C9-83DC-D0212A81E1B8}">
      <dgm:prSet/>
      <dgm:spPr/>
      <dgm:t>
        <a:bodyPr/>
        <a:lstStyle/>
        <a:p>
          <a:endParaRPr lang="en-US"/>
        </a:p>
      </dgm:t>
    </dgm:pt>
    <dgm:pt modelId="{358D4E39-3941-4E36-AD78-35CE1F0F38BF}" type="sibTrans" cxnId="{3FBB2C2B-8847-42C9-83DC-D0212A81E1B8}">
      <dgm:prSet/>
      <dgm:spPr/>
      <dgm:t>
        <a:bodyPr/>
        <a:lstStyle/>
        <a:p>
          <a:endParaRPr lang="en-US"/>
        </a:p>
      </dgm:t>
    </dgm:pt>
    <dgm:pt modelId="{B9B29A38-5D94-46A1-88FB-877F05BCE4E7}">
      <dgm:prSet phldrT="[Text]"/>
      <dgm:spPr/>
      <dgm:t>
        <a:bodyPr/>
        <a:lstStyle/>
        <a:p>
          <a:r>
            <a:rPr lang="en-US" dirty="0" smtClean="0"/>
            <a:t>Forests</a:t>
          </a:r>
          <a:endParaRPr lang="en-US" dirty="0"/>
        </a:p>
      </dgm:t>
    </dgm:pt>
    <dgm:pt modelId="{EC506AB8-4F5E-4654-9F99-DADC954D465F}" type="parTrans" cxnId="{89C2C243-0D00-4941-9E6C-03DE01288124}">
      <dgm:prSet/>
      <dgm:spPr/>
      <dgm:t>
        <a:bodyPr/>
        <a:lstStyle/>
        <a:p>
          <a:endParaRPr lang="en-US"/>
        </a:p>
      </dgm:t>
    </dgm:pt>
    <dgm:pt modelId="{09872FB8-31C3-4938-A663-07537D7018FE}" type="sibTrans" cxnId="{89C2C243-0D00-4941-9E6C-03DE01288124}">
      <dgm:prSet/>
      <dgm:spPr/>
      <dgm:t>
        <a:bodyPr/>
        <a:lstStyle/>
        <a:p>
          <a:endParaRPr lang="en-US"/>
        </a:p>
      </dgm:t>
    </dgm:pt>
    <dgm:pt modelId="{447D5518-76FF-464A-9B87-28B2AA54C9D2}" type="pres">
      <dgm:prSet presAssocID="{78316B32-5CBC-4E39-87FF-F88150E1984B}" presName="Name0" presStyleCnt="0">
        <dgm:presLayoutVars>
          <dgm:dir/>
          <dgm:animLvl val="lvl"/>
          <dgm:resizeHandles val="exact"/>
        </dgm:presLayoutVars>
      </dgm:prSet>
      <dgm:spPr/>
      <dgm:t>
        <a:bodyPr/>
        <a:lstStyle/>
        <a:p>
          <a:endParaRPr lang="en-US"/>
        </a:p>
      </dgm:t>
    </dgm:pt>
    <dgm:pt modelId="{A7A83DAE-4F2D-4D70-8885-DBF255408D39}" type="pres">
      <dgm:prSet presAssocID="{9B3F72AE-25BA-4359-B2AD-9AE66CF038F9}" presName="composite" presStyleCnt="0"/>
      <dgm:spPr/>
    </dgm:pt>
    <dgm:pt modelId="{75E9A53A-2EF1-47A0-BA62-028E108293D1}" type="pres">
      <dgm:prSet presAssocID="{9B3F72AE-25BA-4359-B2AD-9AE66CF038F9}" presName="parTx" presStyleLbl="node1" presStyleIdx="0" presStyleCnt="2">
        <dgm:presLayoutVars>
          <dgm:chMax val="0"/>
          <dgm:chPref val="0"/>
          <dgm:bulletEnabled val="1"/>
        </dgm:presLayoutVars>
      </dgm:prSet>
      <dgm:spPr/>
      <dgm:t>
        <a:bodyPr/>
        <a:lstStyle/>
        <a:p>
          <a:endParaRPr lang="en-US"/>
        </a:p>
      </dgm:t>
    </dgm:pt>
    <dgm:pt modelId="{E3EAC922-B172-4277-BB27-B7307C28D20E}" type="pres">
      <dgm:prSet presAssocID="{9B3F72AE-25BA-4359-B2AD-9AE66CF038F9}" presName="desTx" presStyleLbl="revTx" presStyleIdx="0" presStyleCnt="2">
        <dgm:presLayoutVars>
          <dgm:bulletEnabled val="1"/>
        </dgm:presLayoutVars>
      </dgm:prSet>
      <dgm:spPr/>
      <dgm:t>
        <a:bodyPr/>
        <a:lstStyle/>
        <a:p>
          <a:endParaRPr lang="en-US"/>
        </a:p>
      </dgm:t>
    </dgm:pt>
    <dgm:pt modelId="{0FF37309-B3AB-44F5-929A-E721F134155B}" type="pres">
      <dgm:prSet presAssocID="{B9F5E7F9-C69B-44B1-B9D7-EA5FCA4AA64D}" presName="space" presStyleCnt="0"/>
      <dgm:spPr/>
    </dgm:pt>
    <dgm:pt modelId="{8158FE85-C63A-4D1F-BB58-E3ACBCF28E65}" type="pres">
      <dgm:prSet presAssocID="{2C9C5B37-45BD-49A9-8E20-0C93E28FAF06}" presName="composite" presStyleCnt="0"/>
      <dgm:spPr/>
    </dgm:pt>
    <dgm:pt modelId="{A55A60CB-BBD2-4EC9-9352-FE56658FD387}" type="pres">
      <dgm:prSet presAssocID="{2C9C5B37-45BD-49A9-8E20-0C93E28FAF06}" presName="parTx" presStyleLbl="node1" presStyleIdx="1" presStyleCnt="2">
        <dgm:presLayoutVars>
          <dgm:chMax val="0"/>
          <dgm:chPref val="0"/>
          <dgm:bulletEnabled val="1"/>
        </dgm:presLayoutVars>
      </dgm:prSet>
      <dgm:spPr/>
      <dgm:t>
        <a:bodyPr/>
        <a:lstStyle/>
        <a:p>
          <a:endParaRPr lang="en-US"/>
        </a:p>
      </dgm:t>
    </dgm:pt>
    <dgm:pt modelId="{9D023DFB-D52B-4DD1-9C04-9E8C7534C816}" type="pres">
      <dgm:prSet presAssocID="{2C9C5B37-45BD-49A9-8E20-0C93E28FAF06}" presName="desTx" presStyleLbl="revTx" presStyleIdx="1" presStyleCnt="2">
        <dgm:presLayoutVars>
          <dgm:bulletEnabled val="1"/>
        </dgm:presLayoutVars>
      </dgm:prSet>
      <dgm:spPr/>
      <dgm:t>
        <a:bodyPr/>
        <a:lstStyle/>
        <a:p>
          <a:endParaRPr lang="en-US"/>
        </a:p>
      </dgm:t>
    </dgm:pt>
  </dgm:ptLst>
  <dgm:cxnLst>
    <dgm:cxn modelId="{89C2C243-0D00-4941-9E6C-03DE01288124}" srcId="{2C9C5B37-45BD-49A9-8E20-0C93E28FAF06}" destId="{B9B29A38-5D94-46A1-88FB-877F05BCE4E7}" srcOrd="2" destOrd="0" parTransId="{EC506AB8-4F5E-4654-9F99-DADC954D465F}" sibTransId="{09872FB8-31C3-4938-A663-07537D7018FE}"/>
    <dgm:cxn modelId="{CF8730C1-C6CF-44C0-BB91-D874D5937BB1}" srcId="{9B3F72AE-25BA-4359-B2AD-9AE66CF038F9}" destId="{EB6ED64C-85A3-48B1-B9B6-44CB21582A31}" srcOrd="0" destOrd="0" parTransId="{09A23D85-B0BB-4AA8-B8CE-3DE29F779B9E}" sibTransId="{9E27BB47-1B7B-435E-9FCC-268F37FD28F8}"/>
    <dgm:cxn modelId="{78911A66-A312-470B-B66D-C15399B6F32C}" srcId="{78316B32-5CBC-4E39-87FF-F88150E1984B}" destId="{2C9C5B37-45BD-49A9-8E20-0C93E28FAF06}" srcOrd="1" destOrd="0" parTransId="{324ED382-CAB7-4A22-9386-73453D0BD4E3}" sibTransId="{6C363A85-CBE9-435F-85F4-B87580ED7A6F}"/>
    <dgm:cxn modelId="{F8BFC275-313E-42CB-84B4-821CF0B12708}" type="presOf" srcId="{6FDA7954-000E-4120-812E-7D475CD61EC5}" destId="{9D023DFB-D52B-4DD1-9C04-9E8C7534C816}" srcOrd="0" destOrd="0" presId="urn:microsoft.com/office/officeart/2005/8/layout/chevron1"/>
    <dgm:cxn modelId="{78B7780A-4626-40A3-B044-53DDA52D6F0E}" srcId="{2C9C5B37-45BD-49A9-8E20-0C93E28FAF06}" destId="{CE2B45B6-B8E9-4E3A-BEF3-8952D60DBF31}" srcOrd="1" destOrd="0" parTransId="{7653C39C-0BB3-4BE3-8FAC-6B43F602A764}" sibTransId="{F72AFEC8-7204-49C4-9942-5F9F3F7555B8}"/>
    <dgm:cxn modelId="{680BBE97-A53D-4357-980A-586BB0A00026}" srcId="{2C9C5B37-45BD-49A9-8E20-0C93E28FAF06}" destId="{6FDA7954-000E-4120-812E-7D475CD61EC5}" srcOrd="0" destOrd="0" parTransId="{65375723-24CE-4A6E-A293-97429F6402FB}" sibTransId="{894A87B5-0E65-458C-9C4F-99CCADEF9C20}"/>
    <dgm:cxn modelId="{256CDC69-09DC-4F70-9974-2D211D656599}" type="presOf" srcId="{CE2B45B6-B8E9-4E3A-BEF3-8952D60DBF31}" destId="{9D023DFB-D52B-4DD1-9C04-9E8C7534C816}" srcOrd="0" destOrd="1" presId="urn:microsoft.com/office/officeart/2005/8/layout/chevron1"/>
    <dgm:cxn modelId="{54701DAB-4DF4-49D9-8F93-2BE0F478F125}" type="presOf" srcId="{5D9EF060-DAF1-4265-B380-75AAA569B183}" destId="{E3EAC922-B172-4277-BB27-B7307C28D20E}" srcOrd="0" destOrd="2" presId="urn:microsoft.com/office/officeart/2005/8/layout/chevron1"/>
    <dgm:cxn modelId="{B575466B-85D4-44DD-BA49-987F6E957DDE}" srcId="{9B3F72AE-25BA-4359-B2AD-9AE66CF038F9}" destId="{1C3072B2-428C-4A80-8211-E5EDA1AFCB69}" srcOrd="1" destOrd="0" parTransId="{B4190BA3-8D91-42FE-964E-448A5EA37636}" sibTransId="{803E1C63-3A04-44D0-86FB-CA198C6C60B5}"/>
    <dgm:cxn modelId="{612FD455-7087-4459-A4AE-FBC6FD91B3DB}" type="presOf" srcId="{EB6ED64C-85A3-48B1-B9B6-44CB21582A31}" destId="{E3EAC922-B172-4277-BB27-B7307C28D20E}" srcOrd="0" destOrd="0" presId="urn:microsoft.com/office/officeart/2005/8/layout/chevron1"/>
    <dgm:cxn modelId="{645EBB83-8E26-488C-85BE-BEA407190DCD}" type="presOf" srcId="{B9B29A38-5D94-46A1-88FB-877F05BCE4E7}" destId="{9D023DFB-D52B-4DD1-9C04-9E8C7534C816}" srcOrd="0" destOrd="2" presId="urn:microsoft.com/office/officeart/2005/8/layout/chevron1"/>
    <dgm:cxn modelId="{7F17B366-E605-4DA6-80DB-D84F9F4FF37E}" type="presOf" srcId="{2C9C5B37-45BD-49A9-8E20-0C93E28FAF06}" destId="{A55A60CB-BBD2-4EC9-9352-FE56658FD387}" srcOrd="0" destOrd="0" presId="urn:microsoft.com/office/officeart/2005/8/layout/chevron1"/>
    <dgm:cxn modelId="{23D3C84C-C95E-4F2A-8BF1-721DD298572B}" type="presOf" srcId="{9B3F72AE-25BA-4359-B2AD-9AE66CF038F9}" destId="{75E9A53A-2EF1-47A0-BA62-028E108293D1}" srcOrd="0" destOrd="0" presId="urn:microsoft.com/office/officeart/2005/8/layout/chevron1"/>
    <dgm:cxn modelId="{3FBB2C2B-8847-42C9-83DC-D0212A81E1B8}" srcId="{9B3F72AE-25BA-4359-B2AD-9AE66CF038F9}" destId="{5D9EF060-DAF1-4265-B380-75AAA569B183}" srcOrd="2" destOrd="0" parTransId="{3E5ABDAA-7525-4C1C-A31C-46D25976A2E4}" sibTransId="{358D4E39-3941-4E36-AD78-35CE1F0F38BF}"/>
    <dgm:cxn modelId="{59E3AF40-8FC6-4C4E-BC0C-E7311B359BFF}" type="presOf" srcId="{78316B32-5CBC-4E39-87FF-F88150E1984B}" destId="{447D5518-76FF-464A-9B87-28B2AA54C9D2}" srcOrd="0" destOrd="0" presId="urn:microsoft.com/office/officeart/2005/8/layout/chevron1"/>
    <dgm:cxn modelId="{75D97830-4CF8-4BC4-9EA5-C31707AA6BFE}" type="presOf" srcId="{1C3072B2-428C-4A80-8211-E5EDA1AFCB69}" destId="{E3EAC922-B172-4277-BB27-B7307C28D20E}" srcOrd="0" destOrd="1" presId="urn:microsoft.com/office/officeart/2005/8/layout/chevron1"/>
    <dgm:cxn modelId="{4D57F417-2D87-416A-A501-AF107FDEE333}" srcId="{78316B32-5CBC-4E39-87FF-F88150E1984B}" destId="{9B3F72AE-25BA-4359-B2AD-9AE66CF038F9}" srcOrd="0" destOrd="0" parTransId="{A0A287CF-E128-4C58-A25C-D0D112649A9B}" sibTransId="{B9F5E7F9-C69B-44B1-B9D7-EA5FCA4AA64D}"/>
    <dgm:cxn modelId="{526D5139-C312-4244-A80D-8CDB703B3843}" type="presParOf" srcId="{447D5518-76FF-464A-9B87-28B2AA54C9D2}" destId="{A7A83DAE-4F2D-4D70-8885-DBF255408D39}" srcOrd="0" destOrd="0" presId="urn:microsoft.com/office/officeart/2005/8/layout/chevron1"/>
    <dgm:cxn modelId="{88E5A256-8C17-43DF-91C8-087933A921D1}" type="presParOf" srcId="{A7A83DAE-4F2D-4D70-8885-DBF255408D39}" destId="{75E9A53A-2EF1-47A0-BA62-028E108293D1}" srcOrd="0" destOrd="0" presId="urn:microsoft.com/office/officeart/2005/8/layout/chevron1"/>
    <dgm:cxn modelId="{7D7828AE-4381-41A3-9531-1115B78B76C7}" type="presParOf" srcId="{A7A83DAE-4F2D-4D70-8885-DBF255408D39}" destId="{E3EAC922-B172-4277-BB27-B7307C28D20E}" srcOrd="1" destOrd="0" presId="urn:microsoft.com/office/officeart/2005/8/layout/chevron1"/>
    <dgm:cxn modelId="{FB155A8F-1A27-4433-9818-A309D2D0FCFF}" type="presParOf" srcId="{447D5518-76FF-464A-9B87-28B2AA54C9D2}" destId="{0FF37309-B3AB-44F5-929A-E721F134155B}" srcOrd="1" destOrd="0" presId="urn:microsoft.com/office/officeart/2005/8/layout/chevron1"/>
    <dgm:cxn modelId="{1A2812DA-3BE6-44DC-BFCF-CE11835AB548}" type="presParOf" srcId="{447D5518-76FF-464A-9B87-28B2AA54C9D2}" destId="{8158FE85-C63A-4D1F-BB58-E3ACBCF28E65}" srcOrd="2" destOrd="0" presId="urn:microsoft.com/office/officeart/2005/8/layout/chevron1"/>
    <dgm:cxn modelId="{F4A79409-5F3C-4666-8580-B815222C7936}" type="presParOf" srcId="{8158FE85-C63A-4D1F-BB58-E3ACBCF28E65}" destId="{A55A60CB-BBD2-4EC9-9352-FE56658FD387}" srcOrd="0" destOrd="0" presId="urn:microsoft.com/office/officeart/2005/8/layout/chevron1"/>
    <dgm:cxn modelId="{D5B8D201-D4E7-48FD-ADD8-A485370EFA43}" type="presParOf" srcId="{8158FE85-C63A-4D1F-BB58-E3ACBCF28E65}" destId="{9D023DFB-D52B-4DD1-9C04-9E8C7534C816}"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16B32-5CBC-4E39-87FF-F88150E1984B}" type="doc">
      <dgm:prSet loTypeId="urn:microsoft.com/office/officeart/2005/8/layout/chevron1" loCatId="process" qsTypeId="urn:microsoft.com/office/officeart/2005/8/quickstyle/simple3" qsCatId="simple" csTypeId="urn:microsoft.com/office/officeart/2005/8/colors/colorful2" csCatId="colorful" phldr="1"/>
      <dgm:spPr/>
      <dgm:t>
        <a:bodyPr/>
        <a:lstStyle/>
        <a:p>
          <a:endParaRPr lang="en-US"/>
        </a:p>
      </dgm:t>
    </dgm:pt>
    <dgm:pt modelId="{9B3F72AE-25BA-4359-B2AD-9AE66CF038F9}">
      <dgm:prSet phldrT="[Text]"/>
      <dgm:spPr/>
      <dgm:t>
        <a:bodyPr/>
        <a:lstStyle/>
        <a:p>
          <a:r>
            <a:rPr lang="en-US" dirty="0" smtClean="0"/>
            <a:t>Food</a:t>
          </a:r>
          <a:endParaRPr lang="en-US" dirty="0"/>
        </a:p>
      </dgm:t>
    </dgm:pt>
    <dgm:pt modelId="{A0A287CF-E128-4C58-A25C-D0D112649A9B}" type="parTrans" cxnId="{4D57F417-2D87-416A-A501-AF107FDEE333}">
      <dgm:prSet/>
      <dgm:spPr/>
      <dgm:t>
        <a:bodyPr/>
        <a:lstStyle/>
        <a:p>
          <a:endParaRPr lang="en-US"/>
        </a:p>
      </dgm:t>
    </dgm:pt>
    <dgm:pt modelId="{B9F5E7F9-C69B-44B1-B9D7-EA5FCA4AA64D}" type="sibTrans" cxnId="{4D57F417-2D87-416A-A501-AF107FDEE333}">
      <dgm:prSet/>
      <dgm:spPr/>
      <dgm:t>
        <a:bodyPr/>
        <a:lstStyle/>
        <a:p>
          <a:endParaRPr lang="en-US"/>
        </a:p>
      </dgm:t>
    </dgm:pt>
    <dgm:pt modelId="{EB6ED64C-85A3-48B1-B9B6-44CB21582A31}">
      <dgm:prSet phldrT="[Text]"/>
      <dgm:spPr/>
      <dgm:t>
        <a:bodyPr/>
        <a:lstStyle/>
        <a:p>
          <a:r>
            <a:rPr lang="en-US" dirty="0" smtClean="0"/>
            <a:t>Technology</a:t>
          </a:r>
          <a:endParaRPr lang="en-US" dirty="0"/>
        </a:p>
      </dgm:t>
    </dgm:pt>
    <dgm:pt modelId="{09A23D85-B0BB-4AA8-B8CE-3DE29F779B9E}" type="parTrans" cxnId="{CF8730C1-C6CF-44C0-BB91-D874D5937BB1}">
      <dgm:prSet/>
      <dgm:spPr/>
      <dgm:t>
        <a:bodyPr/>
        <a:lstStyle/>
        <a:p>
          <a:endParaRPr lang="en-US"/>
        </a:p>
      </dgm:t>
    </dgm:pt>
    <dgm:pt modelId="{9E27BB47-1B7B-435E-9FCC-268F37FD28F8}" type="sibTrans" cxnId="{CF8730C1-C6CF-44C0-BB91-D874D5937BB1}">
      <dgm:prSet/>
      <dgm:spPr/>
      <dgm:t>
        <a:bodyPr/>
        <a:lstStyle/>
        <a:p>
          <a:endParaRPr lang="en-US"/>
        </a:p>
      </dgm:t>
    </dgm:pt>
    <dgm:pt modelId="{1C3072B2-428C-4A80-8211-E5EDA1AFCB69}">
      <dgm:prSet phldrT="[Text]"/>
      <dgm:spPr/>
      <dgm:t>
        <a:bodyPr/>
        <a:lstStyle/>
        <a:p>
          <a:r>
            <a:rPr lang="en-US" dirty="0" smtClean="0"/>
            <a:t>Human Capital</a:t>
          </a:r>
          <a:endParaRPr lang="en-US" dirty="0"/>
        </a:p>
      </dgm:t>
    </dgm:pt>
    <dgm:pt modelId="{B4190BA3-8D91-42FE-964E-448A5EA37636}" type="parTrans" cxnId="{B575466B-85D4-44DD-BA49-987F6E957DDE}">
      <dgm:prSet/>
      <dgm:spPr/>
      <dgm:t>
        <a:bodyPr/>
        <a:lstStyle/>
        <a:p>
          <a:endParaRPr lang="en-US"/>
        </a:p>
      </dgm:t>
    </dgm:pt>
    <dgm:pt modelId="{803E1C63-3A04-44D0-86FB-CA198C6C60B5}" type="sibTrans" cxnId="{B575466B-85D4-44DD-BA49-987F6E957DDE}">
      <dgm:prSet/>
      <dgm:spPr/>
      <dgm:t>
        <a:bodyPr/>
        <a:lstStyle/>
        <a:p>
          <a:endParaRPr lang="en-US"/>
        </a:p>
      </dgm:t>
    </dgm:pt>
    <dgm:pt modelId="{5D9EF060-DAF1-4265-B380-75AAA569B183}">
      <dgm:prSet phldrT="[Text]"/>
      <dgm:spPr/>
      <dgm:t>
        <a:bodyPr/>
        <a:lstStyle/>
        <a:p>
          <a:r>
            <a:rPr lang="en-US" dirty="0" smtClean="0"/>
            <a:t>Natural resources</a:t>
          </a:r>
          <a:endParaRPr lang="en-US" dirty="0"/>
        </a:p>
      </dgm:t>
    </dgm:pt>
    <dgm:pt modelId="{3E5ABDAA-7525-4C1C-A31C-46D25976A2E4}" type="parTrans" cxnId="{3FBB2C2B-8847-42C9-83DC-D0212A81E1B8}">
      <dgm:prSet/>
      <dgm:spPr/>
      <dgm:t>
        <a:bodyPr/>
        <a:lstStyle/>
        <a:p>
          <a:endParaRPr lang="en-US"/>
        </a:p>
      </dgm:t>
    </dgm:pt>
    <dgm:pt modelId="{358D4E39-3941-4E36-AD78-35CE1F0F38BF}" type="sibTrans" cxnId="{3FBB2C2B-8847-42C9-83DC-D0212A81E1B8}">
      <dgm:prSet/>
      <dgm:spPr/>
      <dgm:t>
        <a:bodyPr/>
        <a:lstStyle/>
        <a:p>
          <a:endParaRPr lang="en-US"/>
        </a:p>
      </dgm:t>
    </dgm:pt>
    <dgm:pt modelId="{BDB20E50-7494-49A7-BA58-2C6693315841}">
      <dgm:prSet phldrT="[Text]"/>
      <dgm:spPr/>
      <dgm:t>
        <a:bodyPr/>
        <a:lstStyle/>
        <a:p>
          <a:r>
            <a:rPr lang="en-US" dirty="0" smtClean="0"/>
            <a:t>Consumer use of food</a:t>
          </a:r>
          <a:endParaRPr lang="en-US" dirty="0"/>
        </a:p>
      </dgm:t>
    </dgm:pt>
    <dgm:pt modelId="{5ABE6CFD-357D-4DBD-9A88-C3EC580F995B}" type="parTrans" cxnId="{DC7D2240-93A2-45BB-AC54-A790E5CDAAFD}">
      <dgm:prSet/>
      <dgm:spPr/>
      <dgm:t>
        <a:bodyPr/>
        <a:lstStyle/>
        <a:p>
          <a:endParaRPr lang="en-US"/>
        </a:p>
      </dgm:t>
    </dgm:pt>
    <dgm:pt modelId="{959EA61D-AE45-47F1-83F5-056CE66BE0A1}" type="sibTrans" cxnId="{DC7D2240-93A2-45BB-AC54-A790E5CDAAFD}">
      <dgm:prSet/>
      <dgm:spPr/>
      <dgm:t>
        <a:bodyPr/>
        <a:lstStyle/>
        <a:p>
          <a:endParaRPr lang="en-US"/>
        </a:p>
      </dgm:t>
    </dgm:pt>
    <dgm:pt modelId="{0F788795-A5AE-4B90-B8BF-66A6D840AEF2}">
      <dgm:prSet phldrT="[Text]"/>
      <dgm:spPr/>
      <dgm:t>
        <a:bodyPr/>
        <a:lstStyle/>
        <a:p>
          <a:r>
            <a:rPr lang="en-US" smtClean="0"/>
            <a:t>Consumer Preferences</a:t>
          </a:r>
          <a:endParaRPr lang="en-US" dirty="0"/>
        </a:p>
      </dgm:t>
    </dgm:pt>
    <dgm:pt modelId="{D099B9A1-BDE1-4B2A-97C7-1B8F7D4628E2}" type="parTrans" cxnId="{1DFEC3FE-972A-4210-B56A-98A75DE818BA}">
      <dgm:prSet/>
      <dgm:spPr/>
      <dgm:t>
        <a:bodyPr/>
        <a:lstStyle/>
        <a:p>
          <a:endParaRPr lang="en-US"/>
        </a:p>
      </dgm:t>
    </dgm:pt>
    <dgm:pt modelId="{959B8E3C-54AF-4299-8226-05288CEBF009}" type="sibTrans" cxnId="{1DFEC3FE-972A-4210-B56A-98A75DE818BA}">
      <dgm:prSet/>
      <dgm:spPr/>
      <dgm:t>
        <a:bodyPr/>
        <a:lstStyle/>
        <a:p>
          <a:endParaRPr lang="en-US"/>
        </a:p>
      </dgm:t>
    </dgm:pt>
    <dgm:pt modelId="{E727F624-94EC-49A9-A55D-F6299B109DF2}">
      <dgm:prSet phldrT="[Text]"/>
      <dgm:spPr/>
      <dgm:t>
        <a:bodyPr/>
        <a:lstStyle/>
        <a:p>
          <a:r>
            <a:rPr lang="en-US" dirty="0" smtClean="0"/>
            <a:t>Marketing</a:t>
          </a:r>
          <a:endParaRPr lang="en-US" dirty="0"/>
        </a:p>
      </dgm:t>
    </dgm:pt>
    <dgm:pt modelId="{F36696E1-D19B-4050-9882-1FE61640313A}" type="parTrans" cxnId="{9B09513E-4AF5-446C-A105-8DE0782D6AAF}">
      <dgm:prSet/>
      <dgm:spPr/>
      <dgm:t>
        <a:bodyPr/>
        <a:lstStyle/>
        <a:p>
          <a:endParaRPr lang="en-US"/>
        </a:p>
      </dgm:t>
    </dgm:pt>
    <dgm:pt modelId="{19492C5A-6A0B-4AA0-9F05-347649B57157}" type="sibTrans" cxnId="{9B09513E-4AF5-446C-A105-8DE0782D6AAF}">
      <dgm:prSet/>
      <dgm:spPr/>
      <dgm:t>
        <a:bodyPr/>
        <a:lstStyle/>
        <a:p>
          <a:endParaRPr lang="en-US"/>
        </a:p>
      </dgm:t>
    </dgm:pt>
    <dgm:pt modelId="{2FA04180-1702-4ADF-824C-8D7153D670F7}">
      <dgm:prSet phldrT="[Text]"/>
      <dgm:spPr/>
      <dgm:t>
        <a:bodyPr/>
        <a:lstStyle/>
        <a:p>
          <a:r>
            <a:rPr lang="en-US" dirty="0" smtClean="0"/>
            <a:t>Education</a:t>
          </a:r>
          <a:endParaRPr lang="en-US" dirty="0"/>
        </a:p>
      </dgm:t>
    </dgm:pt>
    <dgm:pt modelId="{67C28F00-C45F-49C9-B541-B8F0D4F6E7E4}" type="parTrans" cxnId="{31848F69-79BB-4E60-8672-2A46A11355CA}">
      <dgm:prSet/>
      <dgm:spPr/>
      <dgm:t>
        <a:bodyPr/>
        <a:lstStyle/>
        <a:p>
          <a:endParaRPr lang="en-US"/>
        </a:p>
      </dgm:t>
    </dgm:pt>
    <dgm:pt modelId="{C7F61CEB-D1E1-47C1-BBEE-BED62C711D41}" type="sibTrans" cxnId="{31848F69-79BB-4E60-8672-2A46A11355CA}">
      <dgm:prSet/>
      <dgm:spPr/>
      <dgm:t>
        <a:bodyPr/>
        <a:lstStyle/>
        <a:p>
          <a:endParaRPr lang="en-US"/>
        </a:p>
      </dgm:t>
    </dgm:pt>
    <dgm:pt modelId="{42833504-451E-4D29-8E50-4005159FD4B2}">
      <dgm:prSet phldrT="[Text]"/>
      <dgm:spPr/>
      <dgm:t>
        <a:bodyPr/>
        <a:lstStyle/>
        <a:p>
          <a:r>
            <a:rPr lang="en-US" dirty="0" smtClean="0"/>
            <a:t>Nutritional Security</a:t>
          </a:r>
          <a:endParaRPr lang="en-US" dirty="0"/>
        </a:p>
      </dgm:t>
    </dgm:pt>
    <dgm:pt modelId="{F8322CA7-C132-4CDF-ACEE-4BDB54313DFC}" type="parTrans" cxnId="{13731D1D-1C8B-49FE-A686-AEC813033E98}">
      <dgm:prSet/>
      <dgm:spPr/>
      <dgm:t>
        <a:bodyPr/>
        <a:lstStyle/>
        <a:p>
          <a:endParaRPr lang="en-US"/>
        </a:p>
      </dgm:t>
    </dgm:pt>
    <dgm:pt modelId="{C76D53C8-73D3-4A75-BD2E-89A65D5516A1}" type="sibTrans" cxnId="{13731D1D-1C8B-49FE-A686-AEC813033E98}">
      <dgm:prSet/>
      <dgm:spPr/>
      <dgm:t>
        <a:bodyPr/>
        <a:lstStyle/>
        <a:p>
          <a:endParaRPr lang="en-US"/>
        </a:p>
      </dgm:t>
    </dgm:pt>
    <dgm:pt modelId="{6E7BEE86-E6F4-475B-82A2-6A87A38CAA28}">
      <dgm:prSet phldrT="[Text]"/>
      <dgm:spPr/>
      <dgm:t>
        <a:bodyPr/>
        <a:lstStyle/>
        <a:p>
          <a:r>
            <a:rPr lang="en-US" dirty="0" smtClean="0"/>
            <a:t>Processing and Distribution</a:t>
          </a:r>
          <a:endParaRPr lang="en-US" dirty="0"/>
        </a:p>
      </dgm:t>
    </dgm:pt>
    <dgm:pt modelId="{3735106E-FE81-475A-A5CA-9574608190C9}" type="parTrans" cxnId="{967D5EC7-C82B-4D84-B57A-51F4AD6F66FC}">
      <dgm:prSet/>
      <dgm:spPr/>
      <dgm:t>
        <a:bodyPr/>
        <a:lstStyle/>
        <a:p>
          <a:endParaRPr lang="en-US"/>
        </a:p>
      </dgm:t>
    </dgm:pt>
    <dgm:pt modelId="{DB027C4E-8546-447A-BA56-8EC9BB2EE5A2}" type="sibTrans" cxnId="{967D5EC7-C82B-4D84-B57A-51F4AD6F66FC}">
      <dgm:prSet/>
      <dgm:spPr/>
      <dgm:t>
        <a:bodyPr/>
        <a:lstStyle/>
        <a:p>
          <a:endParaRPr lang="en-US"/>
        </a:p>
      </dgm:t>
    </dgm:pt>
    <dgm:pt modelId="{BEB35D39-98EA-4288-B648-795C220A158D}" type="pres">
      <dgm:prSet presAssocID="{78316B32-5CBC-4E39-87FF-F88150E1984B}" presName="Name0" presStyleCnt="0">
        <dgm:presLayoutVars>
          <dgm:dir/>
          <dgm:animLvl val="lvl"/>
          <dgm:resizeHandles val="exact"/>
        </dgm:presLayoutVars>
      </dgm:prSet>
      <dgm:spPr/>
      <dgm:t>
        <a:bodyPr/>
        <a:lstStyle/>
        <a:p>
          <a:endParaRPr lang="en-US"/>
        </a:p>
      </dgm:t>
    </dgm:pt>
    <dgm:pt modelId="{53747DBA-3106-46B0-8354-F0D370194CAD}" type="pres">
      <dgm:prSet presAssocID="{9B3F72AE-25BA-4359-B2AD-9AE66CF038F9}" presName="composite" presStyleCnt="0"/>
      <dgm:spPr/>
    </dgm:pt>
    <dgm:pt modelId="{667F54A4-87B5-44F1-8EA9-1331E70F186E}" type="pres">
      <dgm:prSet presAssocID="{9B3F72AE-25BA-4359-B2AD-9AE66CF038F9}" presName="parTx" presStyleLbl="node1" presStyleIdx="0" presStyleCnt="4">
        <dgm:presLayoutVars>
          <dgm:chMax val="0"/>
          <dgm:chPref val="0"/>
          <dgm:bulletEnabled val="1"/>
        </dgm:presLayoutVars>
      </dgm:prSet>
      <dgm:spPr/>
      <dgm:t>
        <a:bodyPr/>
        <a:lstStyle/>
        <a:p>
          <a:endParaRPr lang="en-US"/>
        </a:p>
      </dgm:t>
    </dgm:pt>
    <dgm:pt modelId="{641B6F04-63F1-4C43-89A5-C17989582265}" type="pres">
      <dgm:prSet presAssocID="{9B3F72AE-25BA-4359-B2AD-9AE66CF038F9}" presName="desTx" presStyleLbl="revTx" presStyleIdx="0" presStyleCnt="2">
        <dgm:presLayoutVars>
          <dgm:bulletEnabled val="1"/>
        </dgm:presLayoutVars>
      </dgm:prSet>
      <dgm:spPr/>
    </dgm:pt>
    <dgm:pt modelId="{813AD443-5798-436D-B87F-CB82BD8F0602}" type="pres">
      <dgm:prSet presAssocID="{B9F5E7F9-C69B-44B1-B9D7-EA5FCA4AA64D}" presName="space" presStyleCnt="0"/>
      <dgm:spPr/>
    </dgm:pt>
    <dgm:pt modelId="{34165BBD-54AB-439B-B6F5-701AAA079502}" type="pres">
      <dgm:prSet presAssocID="{6E7BEE86-E6F4-475B-82A2-6A87A38CAA28}" presName="composite" presStyleCnt="0"/>
      <dgm:spPr/>
    </dgm:pt>
    <dgm:pt modelId="{D6F05FB5-FED6-48A9-B2CF-09F9E83A0FC8}" type="pres">
      <dgm:prSet presAssocID="{6E7BEE86-E6F4-475B-82A2-6A87A38CAA28}" presName="parTx" presStyleLbl="node1" presStyleIdx="1" presStyleCnt="4">
        <dgm:presLayoutVars>
          <dgm:chMax val="0"/>
          <dgm:chPref val="0"/>
          <dgm:bulletEnabled val="1"/>
        </dgm:presLayoutVars>
      </dgm:prSet>
      <dgm:spPr/>
      <dgm:t>
        <a:bodyPr/>
        <a:lstStyle/>
        <a:p>
          <a:endParaRPr lang="en-US"/>
        </a:p>
      </dgm:t>
    </dgm:pt>
    <dgm:pt modelId="{8C96E79C-67AC-4E60-AB57-5434E3CD2C40}" type="pres">
      <dgm:prSet presAssocID="{6E7BEE86-E6F4-475B-82A2-6A87A38CAA28}" presName="desTx" presStyleLbl="revTx" presStyleIdx="0" presStyleCnt="2">
        <dgm:presLayoutVars>
          <dgm:bulletEnabled val="1"/>
        </dgm:presLayoutVars>
      </dgm:prSet>
      <dgm:spPr/>
      <dgm:t>
        <a:bodyPr/>
        <a:lstStyle/>
        <a:p>
          <a:endParaRPr lang="en-US"/>
        </a:p>
      </dgm:t>
    </dgm:pt>
    <dgm:pt modelId="{E067750B-436E-413E-916D-344759D3A657}" type="pres">
      <dgm:prSet presAssocID="{DB027C4E-8546-447A-BA56-8EC9BB2EE5A2}" presName="space" presStyleCnt="0"/>
      <dgm:spPr/>
    </dgm:pt>
    <dgm:pt modelId="{9039286E-99B6-4C63-A459-7D978940558A}" type="pres">
      <dgm:prSet presAssocID="{BDB20E50-7494-49A7-BA58-2C6693315841}" presName="composite" presStyleCnt="0"/>
      <dgm:spPr/>
    </dgm:pt>
    <dgm:pt modelId="{FBBE0EBC-B880-4EE2-8488-3CDA112F347F}" type="pres">
      <dgm:prSet presAssocID="{BDB20E50-7494-49A7-BA58-2C6693315841}" presName="parTx" presStyleLbl="node1" presStyleIdx="2" presStyleCnt="4">
        <dgm:presLayoutVars>
          <dgm:chMax val="0"/>
          <dgm:chPref val="0"/>
          <dgm:bulletEnabled val="1"/>
        </dgm:presLayoutVars>
      </dgm:prSet>
      <dgm:spPr/>
      <dgm:t>
        <a:bodyPr/>
        <a:lstStyle/>
        <a:p>
          <a:endParaRPr lang="en-US"/>
        </a:p>
      </dgm:t>
    </dgm:pt>
    <dgm:pt modelId="{8CD16912-77CC-4DFE-8C99-A6771F7B4FCB}" type="pres">
      <dgm:prSet presAssocID="{BDB20E50-7494-49A7-BA58-2C6693315841}" presName="desTx" presStyleLbl="revTx" presStyleIdx="1" presStyleCnt="2">
        <dgm:presLayoutVars>
          <dgm:bulletEnabled val="1"/>
        </dgm:presLayoutVars>
      </dgm:prSet>
      <dgm:spPr/>
      <dgm:t>
        <a:bodyPr/>
        <a:lstStyle/>
        <a:p>
          <a:endParaRPr lang="en-US"/>
        </a:p>
      </dgm:t>
    </dgm:pt>
    <dgm:pt modelId="{D6FE5108-923A-420E-A0BE-C88BE3D665D5}" type="pres">
      <dgm:prSet presAssocID="{959EA61D-AE45-47F1-83F5-056CE66BE0A1}" presName="space" presStyleCnt="0"/>
      <dgm:spPr/>
    </dgm:pt>
    <dgm:pt modelId="{CD292577-EF29-482E-8941-D01097698592}" type="pres">
      <dgm:prSet presAssocID="{42833504-451E-4D29-8E50-4005159FD4B2}" presName="composite" presStyleCnt="0"/>
      <dgm:spPr/>
    </dgm:pt>
    <dgm:pt modelId="{E411A5D0-E3FB-4447-A3FD-0110E4958F4D}" type="pres">
      <dgm:prSet presAssocID="{42833504-451E-4D29-8E50-4005159FD4B2}" presName="parTx" presStyleLbl="node1" presStyleIdx="3" presStyleCnt="4">
        <dgm:presLayoutVars>
          <dgm:chMax val="0"/>
          <dgm:chPref val="0"/>
          <dgm:bulletEnabled val="1"/>
        </dgm:presLayoutVars>
      </dgm:prSet>
      <dgm:spPr/>
      <dgm:t>
        <a:bodyPr/>
        <a:lstStyle/>
        <a:p>
          <a:endParaRPr lang="en-US"/>
        </a:p>
      </dgm:t>
    </dgm:pt>
    <dgm:pt modelId="{1E02FBC5-5EA5-49DA-91CD-80A4CD594960}" type="pres">
      <dgm:prSet presAssocID="{42833504-451E-4D29-8E50-4005159FD4B2}" presName="desTx" presStyleLbl="revTx" presStyleIdx="1" presStyleCnt="2">
        <dgm:presLayoutVars>
          <dgm:bulletEnabled val="1"/>
        </dgm:presLayoutVars>
      </dgm:prSet>
      <dgm:spPr/>
    </dgm:pt>
  </dgm:ptLst>
  <dgm:cxnLst>
    <dgm:cxn modelId="{13731D1D-1C8B-49FE-A686-AEC813033E98}" srcId="{78316B32-5CBC-4E39-87FF-F88150E1984B}" destId="{42833504-451E-4D29-8E50-4005159FD4B2}" srcOrd="3" destOrd="0" parTransId="{F8322CA7-C132-4CDF-ACEE-4BDB54313DFC}" sibTransId="{C76D53C8-73D3-4A75-BD2E-89A65D5516A1}"/>
    <dgm:cxn modelId="{D46E9C82-C987-4C0E-98B6-D67816F2A451}" type="presOf" srcId="{BDB20E50-7494-49A7-BA58-2C6693315841}" destId="{FBBE0EBC-B880-4EE2-8488-3CDA112F347F}" srcOrd="0" destOrd="0" presId="urn:microsoft.com/office/officeart/2005/8/layout/chevron1"/>
    <dgm:cxn modelId="{B1962B28-C76E-4BC2-9361-3BA4E6B5C827}" type="presOf" srcId="{EB6ED64C-85A3-48B1-B9B6-44CB21582A31}" destId="{8C96E79C-67AC-4E60-AB57-5434E3CD2C40}" srcOrd="0" destOrd="0" presId="urn:microsoft.com/office/officeart/2005/8/layout/chevron1"/>
    <dgm:cxn modelId="{811912E8-6B29-456D-91D3-F19F19DDA626}" type="presOf" srcId="{0F788795-A5AE-4B90-B8BF-66A6D840AEF2}" destId="{8CD16912-77CC-4DFE-8C99-A6771F7B4FCB}" srcOrd="0" destOrd="0" presId="urn:microsoft.com/office/officeart/2005/8/layout/chevron1"/>
    <dgm:cxn modelId="{9B09513E-4AF5-446C-A105-8DE0782D6AAF}" srcId="{BDB20E50-7494-49A7-BA58-2C6693315841}" destId="{E727F624-94EC-49A9-A55D-F6299B109DF2}" srcOrd="1" destOrd="0" parTransId="{F36696E1-D19B-4050-9882-1FE61640313A}" sibTransId="{19492C5A-6A0B-4AA0-9F05-347649B57157}"/>
    <dgm:cxn modelId="{B575466B-85D4-44DD-BA49-987F6E957DDE}" srcId="{6E7BEE86-E6F4-475B-82A2-6A87A38CAA28}" destId="{1C3072B2-428C-4A80-8211-E5EDA1AFCB69}" srcOrd="1" destOrd="0" parTransId="{B4190BA3-8D91-42FE-964E-448A5EA37636}" sibTransId="{803E1C63-3A04-44D0-86FB-CA198C6C60B5}"/>
    <dgm:cxn modelId="{B76040F5-B656-4781-A18D-CBCBC5FCDA46}" type="presOf" srcId="{78316B32-5CBC-4E39-87FF-F88150E1984B}" destId="{BEB35D39-98EA-4288-B648-795C220A158D}" srcOrd="0" destOrd="0" presId="urn:microsoft.com/office/officeart/2005/8/layout/chevron1"/>
    <dgm:cxn modelId="{DC7D2240-93A2-45BB-AC54-A790E5CDAAFD}" srcId="{78316B32-5CBC-4E39-87FF-F88150E1984B}" destId="{BDB20E50-7494-49A7-BA58-2C6693315841}" srcOrd="2" destOrd="0" parTransId="{5ABE6CFD-357D-4DBD-9A88-C3EC580F995B}" sibTransId="{959EA61D-AE45-47F1-83F5-056CE66BE0A1}"/>
    <dgm:cxn modelId="{31848F69-79BB-4E60-8672-2A46A11355CA}" srcId="{BDB20E50-7494-49A7-BA58-2C6693315841}" destId="{2FA04180-1702-4ADF-824C-8D7153D670F7}" srcOrd="2" destOrd="0" parTransId="{67C28F00-C45F-49C9-B541-B8F0D4F6E7E4}" sibTransId="{C7F61CEB-D1E1-47C1-BBEE-BED62C711D41}"/>
    <dgm:cxn modelId="{4846D2BA-5F81-4105-BC68-EB4CA05A952E}" type="presOf" srcId="{E727F624-94EC-49A9-A55D-F6299B109DF2}" destId="{8CD16912-77CC-4DFE-8C99-A6771F7B4FCB}" srcOrd="0" destOrd="1" presId="urn:microsoft.com/office/officeart/2005/8/layout/chevron1"/>
    <dgm:cxn modelId="{CF8730C1-C6CF-44C0-BB91-D874D5937BB1}" srcId="{6E7BEE86-E6F4-475B-82A2-6A87A38CAA28}" destId="{EB6ED64C-85A3-48B1-B9B6-44CB21582A31}" srcOrd="0" destOrd="0" parTransId="{09A23D85-B0BB-4AA8-B8CE-3DE29F779B9E}" sibTransId="{9E27BB47-1B7B-435E-9FCC-268F37FD28F8}"/>
    <dgm:cxn modelId="{3FBB2C2B-8847-42C9-83DC-D0212A81E1B8}" srcId="{6E7BEE86-E6F4-475B-82A2-6A87A38CAA28}" destId="{5D9EF060-DAF1-4265-B380-75AAA569B183}" srcOrd="2" destOrd="0" parTransId="{3E5ABDAA-7525-4C1C-A31C-46D25976A2E4}" sibTransId="{358D4E39-3941-4E36-AD78-35CE1F0F38BF}"/>
    <dgm:cxn modelId="{56D145FF-2F89-4839-9451-7612A45E337A}" type="presOf" srcId="{2FA04180-1702-4ADF-824C-8D7153D670F7}" destId="{8CD16912-77CC-4DFE-8C99-A6771F7B4FCB}" srcOrd="0" destOrd="2" presId="urn:microsoft.com/office/officeart/2005/8/layout/chevron1"/>
    <dgm:cxn modelId="{4F172B7F-7B14-4409-A862-2C29CA1A66C3}" type="presOf" srcId="{9B3F72AE-25BA-4359-B2AD-9AE66CF038F9}" destId="{667F54A4-87B5-44F1-8EA9-1331E70F186E}" srcOrd="0" destOrd="0" presId="urn:microsoft.com/office/officeart/2005/8/layout/chevron1"/>
    <dgm:cxn modelId="{967D5EC7-C82B-4D84-B57A-51F4AD6F66FC}" srcId="{78316B32-5CBC-4E39-87FF-F88150E1984B}" destId="{6E7BEE86-E6F4-475B-82A2-6A87A38CAA28}" srcOrd="1" destOrd="0" parTransId="{3735106E-FE81-475A-A5CA-9574608190C9}" sibTransId="{DB027C4E-8546-447A-BA56-8EC9BB2EE5A2}"/>
    <dgm:cxn modelId="{8BCF771E-4AD0-417C-8434-4A056CCB5280}" type="presOf" srcId="{5D9EF060-DAF1-4265-B380-75AAA569B183}" destId="{8C96E79C-67AC-4E60-AB57-5434E3CD2C40}" srcOrd="0" destOrd="2" presId="urn:microsoft.com/office/officeart/2005/8/layout/chevron1"/>
    <dgm:cxn modelId="{4D57F417-2D87-416A-A501-AF107FDEE333}" srcId="{78316B32-5CBC-4E39-87FF-F88150E1984B}" destId="{9B3F72AE-25BA-4359-B2AD-9AE66CF038F9}" srcOrd="0" destOrd="0" parTransId="{A0A287CF-E128-4C58-A25C-D0D112649A9B}" sibTransId="{B9F5E7F9-C69B-44B1-B9D7-EA5FCA4AA64D}"/>
    <dgm:cxn modelId="{E739961F-8ACC-47EF-8F1C-FA4A0B7AFC58}" type="presOf" srcId="{1C3072B2-428C-4A80-8211-E5EDA1AFCB69}" destId="{8C96E79C-67AC-4E60-AB57-5434E3CD2C40}" srcOrd="0" destOrd="1" presId="urn:microsoft.com/office/officeart/2005/8/layout/chevron1"/>
    <dgm:cxn modelId="{1E730522-E428-4055-AB75-ED5652EC5F75}" type="presOf" srcId="{6E7BEE86-E6F4-475B-82A2-6A87A38CAA28}" destId="{D6F05FB5-FED6-48A9-B2CF-09F9E83A0FC8}" srcOrd="0" destOrd="0" presId="urn:microsoft.com/office/officeart/2005/8/layout/chevron1"/>
    <dgm:cxn modelId="{312E8B42-4AB7-469E-A20E-C75033483EC3}" type="presOf" srcId="{42833504-451E-4D29-8E50-4005159FD4B2}" destId="{E411A5D0-E3FB-4447-A3FD-0110E4958F4D}" srcOrd="0" destOrd="0" presId="urn:microsoft.com/office/officeart/2005/8/layout/chevron1"/>
    <dgm:cxn modelId="{1DFEC3FE-972A-4210-B56A-98A75DE818BA}" srcId="{BDB20E50-7494-49A7-BA58-2C6693315841}" destId="{0F788795-A5AE-4B90-B8BF-66A6D840AEF2}" srcOrd="0" destOrd="0" parTransId="{D099B9A1-BDE1-4B2A-97C7-1B8F7D4628E2}" sibTransId="{959B8E3C-54AF-4299-8226-05288CEBF009}"/>
    <dgm:cxn modelId="{696FCF96-914A-41AC-B903-F0FD6FBF76C7}" type="presParOf" srcId="{BEB35D39-98EA-4288-B648-795C220A158D}" destId="{53747DBA-3106-46B0-8354-F0D370194CAD}" srcOrd="0" destOrd="0" presId="urn:microsoft.com/office/officeart/2005/8/layout/chevron1"/>
    <dgm:cxn modelId="{40908C5E-A191-419E-8372-7D36892B8FC1}" type="presParOf" srcId="{53747DBA-3106-46B0-8354-F0D370194CAD}" destId="{667F54A4-87B5-44F1-8EA9-1331E70F186E}" srcOrd="0" destOrd="0" presId="urn:microsoft.com/office/officeart/2005/8/layout/chevron1"/>
    <dgm:cxn modelId="{20F7D9A0-BCEB-442D-B50C-A4D1D6C886F5}" type="presParOf" srcId="{53747DBA-3106-46B0-8354-F0D370194CAD}" destId="{641B6F04-63F1-4C43-89A5-C17989582265}" srcOrd="1" destOrd="0" presId="urn:microsoft.com/office/officeart/2005/8/layout/chevron1"/>
    <dgm:cxn modelId="{5247572F-3D27-40FA-B6A4-FBAAC4750FB8}" type="presParOf" srcId="{BEB35D39-98EA-4288-B648-795C220A158D}" destId="{813AD443-5798-436D-B87F-CB82BD8F0602}" srcOrd="1" destOrd="0" presId="urn:microsoft.com/office/officeart/2005/8/layout/chevron1"/>
    <dgm:cxn modelId="{D3B2AFD4-46AC-45EF-8D2F-5FF9A4100BA2}" type="presParOf" srcId="{BEB35D39-98EA-4288-B648-795C220A158D}" destId="{34165BBD-54AB-439B-B6F5-701AAA079502}" srcOrd="2" destOrd="0" presId="urn:microsoft.com/office/officeart/2005/8/layout/chevron1"/>
    <dgm:cxn modelId="{A649B595-2F22-49EB-9666-DC1A90BE13C6}" type="presParOf" srcId="{34165BBD-54AB-439B-B6F5-701AAA079502}" destId="{D6F05FB5-FED6-48A9-B2CF-09F9E83A0FC8}" srcOrd="0" destOrd="0" presId="urn:microsoft.com/office/officeart/2005/8/layout/chevron1"/>
    <dgm:cxn modelId="{737D2732-6DDC-40D7-81ED-381620E1B7F7}" type="presParOf" srcId="{34165BBD-54AB-439B-B6F5-701AAA079502}" destId="{8C96E79C-67AC-4E60-AB57-5434E3CD2C40}" srcOrd="1" destOrd="0" presId="urn:microsoft.com/office/officeart/2005/8/layout/chevron1"/>
    <dgm:cxn modelId="{B52F1726-344D-412F-AE95-D307FC956C2C}" type="presParOf" srcId="{BEB35D39-98EA-4288-B648-795C220A158D}" destId="{E067750B-436E-413E-916D-344759D3A657}" srcOrd="3" destOrd="0" presId="urn:microsoft.com/office/officeart/2005/8/layout/chevron1"/>
    <dgm:cxn modelId="{5E4DF98E-B429-422E-9AC9-00A4B17A1C5F}" type="presParOf" srcId="{BEB35D39-98EA-4288-B648-795C220A158D}" destId="{9039286E-99B6-4C63-A459-7D978940558A}" srcOrd="4" destOrd="0" presId="urn:microsoft.com/office/officeart/2005/8/layout/chevron1"/>
    <dgm:cxn modelId="{1CD3EEFE-6B9C-4F09-B980-9D5479C082A4}" type="presParOf" srcId="{9039286E-99B6-4C63-A459-7D978940558A}" destId="{FBBE0EBC-B880-4EE2-8488-3CDA112F347F}" srcOrd="0" destOrd="0" presId="urn:microsoft.com/office/officeart/2005/8/layout/chevron1"/>
    <dgm:cxn modelId="{1CA50D3D-75CB-404B-B239-9A21FE02A222}" type="presParOf" srcId="{9039286E-99B6-4C63-A459-7D978940558A}" destId="{8CD16912-77CC-4DFE-8C99-A6771F7B4FCB}" srcOrd="1" destOrd="0" presId="urn:microsoft.com/office/officeart/2005/8/layout/chevron1"/>
    <dgm:cxn modelId="{C936F4D6-948B-4082-873A-FD90A37F89F3}" type="presParOf" srcId="{BEB35D39-98EA-4288-B648-795C220A158D}" destId="{D6FE5108-923A-420E-A0BE-C88BE3D665D5}" srcOrd="5" destOrd="0" presId="urn:microsoft.com/office/officeart/2005/8/layout/chevron1"/>
    <dgm:cxn modelId="{FE8E745B-CC40-494A-8F81-96E55AB3421B}" type="presParOf" srcId="{BEB35D39-98EA-4288-B648-795C220A158D}" destId="{CD292577-EF29-482E-8941-D01097698592}" srcOrd="6" destOrd="0" presId="urn:microsoft.com/office/officeart/2005/8/layout/chevron1"/>
    <dgm:cxn modelId="{934FCDD2-7951-46D4-8E46-97CC921D9216}" type="presParOf" srcId="{CD292577-EF29-482E-8941-D01097698592}" destId="{E411A5D0-E3FB-4447-A3FD-0110E4958F4D}" srcOrd="0" destOrd="0" presId="urn:microsoft.com/office/officeart/2005/8/layout/chevron1"/>
    <dgm:cxn modelId="{D4B4BB5C-1113-4208-817D-7E159CF6F244}" type="presParOf" srcId="{CD292577-EF29-482E-8941-D01097698592}" destId="{1E02FBC5-5EA5-49DA-91CD-80A4CD594960}" srcOrd="1"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316B32-5CBC-4E39-87FF-F88150E1984B}" type="doc">
      <dgm:prSet loTypeId="urn:microsoft.com/office/officeart/2005/8/layout/chevron1" loCatId="process" qsTypeId="urn:microsoft.com/office/officeart/2005/8/quickstyle/simple3" qsCatId="simple" csTypeId="urn:microsoft.com/office/officeart/2005/8/colors/colorful2" csCatId="colorful" phldr="1"/>
      <dgm:spPr/>
      <dgm:t>
        <a:bodyPr/>
        <a:lstStyle/>
        <a:p>
          <a:endParaRPr lang="en-US"/>
        </a:p>
      </dgm:t>
    </dgm:pt>
    <dgm:pt modelId="{9B3F72AE-25BA-4359-B2AD-9AE66CF038F9}">
      <dgm:prSet phldrT="[Text]"/>
      <dgm:spPr/>
      <dgm:t>
        <a:bodyPr/>
        <a:lstStyle/>
        <a:p>
          <a:r>
            <a:rPr lang="en-US" dirty="0" smtClean="0"/>
            <a:t>Feedstocks</a:t>
          </a:r>
          <a:endParaRPr lang="en-US" dirty="0"/>
        </a:p>
      </dgm:t>
    </dgm:pt>
    <dgm:pt modelId="{A0A287CF-E128-4C58-A25C-D0D112649A9B}" type="parTrans" cxnId="{4D57F417-2D87-416A-A501-AF107FDEE333}">
      <dgm:prSet/>
      <dgm:spPr/>
      <dgm:t>
        <a:bodyPr/>
        <a:lstStyle/>
        <a:p>
          <a:endParaRPr lang="en-US"/>
        </a:p>
      </dgm:t>
    </dgm:pt>
    <dgm:pt modelId="{B9F5E7F9-C69B-44B1-B9D7-EA5FCA4AA64D}" type="sibTrans" cxnId="{4D57F417-2D87-416A-A501-AF107FDEE333}">
      <dgm:prSet/>
      <dgm:spPr/>
      <dgm:t>
        <a:bodyPr/>
        <a:lstStyle/>
        <a:p>
          <a:endParaRPr lang="en-US"/>
        </a:p>
      </dgm:t>
    </dgm:pt>
    <dgm:pt modelId="{EB6ED64C-85A3-48B1-B9B6-44CB21582A31}">
      <dgm:prSet phldrT="[Text]"/>
      <dgm:spPr/>
      <dgm:t>
        <a:bodyPr/>
        <a:lstStyle/>
        <a:p>
          <a:r>
            <a:rPr lang="en-US" dirty="0" smtClean="0"/>
            <a:t>Technology</a:t>
          </a:r>
          <a:endParaRPr lang="en-US" dirty="0"/>
        </a:p>
      </dgm:t>
    </dgm:pt>
    <dgm:pt modelId="{09A23D85-B0BB-4AA8-B8CE-3DE29F779B9E}" type="parTrans" cxnId="{CF8730C1-C6CF-44C0-BB91-D874D5937BB1}">
      <dgm:prSet/>
      <dgm:spPr/>
      <dgm:t>
        <a:bodyPr/>
        <a:lstStyle/>
        <a:p>
          <a:endParaRPr lang="en-US"/>
        </a:p>
      </dgm:t>
    </dgm:pt>
    <dgm:pt modelId="{9E27BB47-1B7B-435E-9FCC-268F37FD28F8}" type="sibTrans" cxnId="{CF8730C1-C6CF-44C0-BB91-D874D5937BB1}">
      <dgm:prSet/>
      <dgm:spPr/>
      <dgm:t>
        <a:bodyPr/>
        <a:lstStyle/>
        <a:p>
          <a:endParaRPr lang="en-US"/>
        </a:p>
      </dgm:t>
    </dgm:pt>
    <dgm:pt modelId="{1C3072B2-428C-4A80-8211-E5EDA1AFCB69}">
      <dgm:prSet phldrT="[Text]"/>
      <dgm:spPr/>
      <dgm:t>
        <a:bodyPr/>
        <a:lstStyle/>
        <a:p>
          <a:r>
            <a:rPr lang="en-US" dirty="0" smtClean="0"/>
            <a:t>Entrepreneurship</a:t>
          </a:r>
          <a:endParaRPr lang="en-US" dirty="0"/>
        </a:p>
      </dgm:t>
    </dgm:pt>
    <dgm:pt modelId="{B4190BA3-8D91-42FE-964E-448A5EA37636}" type="parTrans" cxnId="{B575466B-85D4-44DD-BA49-987F6E957DDE}">
      <dgm:prSet/>
      <dgm:spPr/>
      <dgm:t>
        <a:bodyPr/>
        <a:lstStyle/>
        <a:p>
          <a:endParaRPr lang="en-US"/>
        </a:p>
      </dgm:t>
    </dgm:pt>
    <dgm:pt modelId="{803E1C63-3A04-44D0-86FB-CA198C6C60B5}" type="sibTrans" cxnId="{B575466B-85D4-44DD-BA49-987F6E957DDE}">
      <dgm:prSet/>
      <dgm:spPr/>
      <dgm:t>
        <a:bodyPr/>
        <a:lstStyle/>
        <a:p>
          <a:endParaRPr lang="en-US"/>
        </a:p>
      </dgm:t>
    </dgm:pt>
    <dgm:pt modelId="{BDB20E50-7494-49A7-BA58-2C6693315841}">
      <dgm:prSet phldrT="[Text]"/>
      <dgm:spPr/>
      <dgm:t>
        <a:bodyPr/>
        <a:lstStyle/>
        <a:p>
          <a:r>
            <a:rPr lang="en-US" dirty="0" smtClean="0"/>
            <a:t>Consumer Use of </a:t>
          </a:r>
          <a:r>
            <a:rPr lang="en-US" dirty="0" err="1" smtClean="0"/>
            <a:t>bioproducts</a:t>
          </a:r>
          <a:endParaRPr lang="en-US" dirty="0"/>
        </a:p>
      </dgm:t>
    </dgm:pt>
    <dgm:pt modelId="{5ABE6CFD-357D-4DBD-9A88-C3EC580F995B}" type="parTrans" cxnId="{DC7D2240-93A2-45BB-AC54-A790E5CDAAFD}">
      <dgm:prSet/>
      <dgm:spPr/>
      <dgm:t>
        <a:bodyPr/>
        <a:lstStyle/>
        <a:p>
          <a:endParaRPr lang="en-US"/>
        </a:p>
      </dgm:t>
    </dgm:pt>
    <dgm:pt modelId="{959EA61D-AE45-47F1-83F5-056CE66BE0A1}" type="sibTrans" cxnId="{DC7D2240-93A2-45BB-AC54-A790E5CDAAFD}">
      <dgm:prSet/>
      <dgm:spPr/>
      <dgm:t>
        <a:bodyPr/>
        <a:lstStyle/>
        <a:p>
          <a:endParaRPr lang="en-US"/>
        </a:p>
      </dgm:t>
    </dgm:pt>
    <dgm:pt modelId="{0F788795-A5AE-4B90-B8BF-66A6D840AEF2}">
      <dgm:prSet phldrT="[Text]"/>
      <dgm:spPr/>
      <dgm:t>
        <a:bodyPr/>
        <a:lstStyle/>
        <a:p>
          <a:r>
            <a:rPr lang="en-US" dirty="0" smtClean="0"/>
            <a:t>Preferences</a:t>
          </a:r>
          <a:endParaRPr lang="en-US" dirty="0"/>
        </a:p>
      </dgm:t>
    </dgm:pt>
    <dgm:pt modelId="{D099B9A1-BDE1-4B2A-97C7-1B8F7D4628E2}" type="parTrans" cxnId="{1DFEC3FE-972A-4210-B56A-98A75DE818BA}">
      <dgm:prSet/>
      <dgm:spPr/>
      <dgm:t>
        <a:bodyPr/>
        <a:lstStyle/>
        <a:p>
          <a:endParaRPr lang="en-US"/>
        </a:p>
      </dgm:t>
    </dgm:pt>
    <dgm:pt modelId="{959B8E3C-54AF-4299-8226-05288CEBF009}" type="sibTrans" cxnId="{1DFEC3FE-972A-4210-B56A-98A75DE818BA}">
      <dgm:prSet/>
      <dgm:spPr/>
      <dgm:t>
        <a:bodyPr/>
        <a:lstStyle/>
        <a:p>
          <a:endParaRPr lang="en-US"/>
        </a:p>
      </dgm:t>
    </dgm:pt>
    <dgm:pt modelId="{E727F624-94EC-49A9-A55D-F6299B109DF2}">
      <dgm:prSet phldrT="[Text]"/>
      <dgm:spPr/>
      <dgm:t>
        <a:bodyPr/>
        <a:lstStyle/>
        <a:p>
          <a:r>
            <a:rPr lang="en-US" dirty="0" smtClean="0"/>
            <a:t>Marketing</a:t>
          </a:r>
          <a:endParaRPr lang="en-US" dirty="0"/>
        </a:p>
      </dgm:t>
    </dgm:pt>
    <dgm:pt modelId="{F36696E1-D19B-4050-9882-1FE61640313A}" type="parTrans" cxnId="{9B09513E-4AF5-446C-A105-8DE0782D6AAF}">
      <dgm:prSet/>
      <dgm:spPr/>
      <dgm:t>
        <a:bodyPr/>
        <a:lstStyle/>
        <a:p>
          <a:endParaRPr lang="en-US"/>
        </a:p>
      </dgm:t>
    </dgm:pt>
    <dgm:pt modelId="{19492C5A-6A0B-4AA0-9F05-347649B57157}" type="sibTrans" cxnId="{9B09513E-4AF5-446C-A105-8DE0782D6AAF}">
      <dgm:prSet/>
      <dgm:spPr/>
      <dgm:t>
        <a:bodyPr/>
        <a:lstStyle/>
        <a:p>
          <a:endParaRPr lang="en-US"/>
        </a:p>
      </dgm:t>
    </dgm:pt>
    <dgm:pt modelId="{2FA04180-1702-4ADF-824C-8D7153D670F7}">
      <dgm:prSet phldrT="[Text]"/>
      <dgm:spPr/>
      <dgm:t>
        <a:bodyPr/>
        <a:lstStyle/>
        <a:p>
          <a:r>
            <a:rPr lang="en-US" dirty="0" smtClean="0"/>
            <a:t>Education</a:t>
          </a:r>
          <a:endParaRPr lang="en-US" dirty="0"/>
        </a:p>
      </dgm:t>
    </dgm:pt>
    <dgm:pt modelId="{67C28F00-C45F-49C9-B541-B8F0D4F6E7E4}" type="parTrans" cxnId="{31848F69-79BB-4E60-8672-2A46A11355CA}">
      <dgm:prSet/>
      <dgm:spPr/>
      <dgm:t>
        <a:bodyPr/>
        <a:lstStyle/>
        <a:p>
          <a:endParaRPr lang="en-US"/>
        </a:p>
      </dgm:t>
    </dgm:pt>
    <dgm:pt modelId="{C7F61CEB-D1E1-47C1-BBEE-BED62C711D41}" type="sibTrans" cxnId="{31848F69-79BB-4E60-8672-2A46A11355CA}">
      <dgm:prSet/>
      <dgm:spPr/>
      <dgm:t>
        <a:bodyPr/>
        <a:lstStyle/>
        <a:p>
          <a:endParaRPr lang="en-US"/>
        </a:p>
      </dgm:t>
    </dgm:pt>
    <dgm:pt modelId="{42833504-451E-4D29-8E50-4005159FD4B2}">
      <dgm:prSet phldrT="[Text]"/>
      <dgm:spPr/>
      <dgm:t>
        <a:bodyPr/>
        <a:lstStyle/>
        <a:p>
          <a:r>
            <a:rPr lang="en-US" dirty="0" smtClean="0"/>
            <a:t>Economic Security</a:t>
          </a:r>
          <a:endParaRPr lang="en-US" dirty="0"/>
        </a:p>
      </dgm:t>
    </dgm:pt>
    <dgm:pt modelId="{F8322CA7-C132-4CDF-ACEE-4BDB54313DFC}" type="parTrans" cxnId="{13731D1D-1C8B-49FE-A686-AEC813033E98}">
      <dgm:prSet/>
      <dgm:spPr/>
      <dgm:t>
        <a:bodyPr/>
        <a:lstStyle/>
        <a:p>
          <a:endParaRPr lang="en-US"/>
        </a:p>
      </dgm:t>
    </dgm:pt>
    <dgm:pt modelId="{C76D53C8-73D3-4A75-BD2E-89A65D5516A1}" type="sibTrans" cxnId="{13731D1D-1C8B-49FE-A686-AEC813033E98}">
      <dgm:prSet/>
      <dgm:spPr/>
      <dgm:t>
        <a:bodyPr/>
        <a:lstStyle/>
        <a:p>
          <a:endParaRPr lang="en-US"/>
        </a:p>
      </dgm:t>
    </dgm:pt>
    <dgm:pt modelId="{CA157167-7BF6-477D-B5E6-8A194082303B}">
      <dgm:prSet phldrT="[Text]"/>
      <dgm:spPr/>
      <dgm:t>
        <a:bodyPr/>
        <a:lstStyle/>
        <a:p>
          <a:r>
            <a:rPr lang="en-US" dirty="0" smtClean="0"/>
            <a:t>Processing and Distribution</a:t>
          </a:r>
          <a:endParaRPr lang="en-US" dirty="0"/>
        </a:p>
      </dgm:t>
    </dgm:pt>
    <dgm:pt modelId="{29FEE2FF-263A-45F9-B5E4-9E0E3D3F575B}" type="parTrans" cxnId="{44207796-B946-43D8-AF51-3CAFCE302AAB}">
      <dgm:prSet/>
      <dgm:spPr/>
      <dgm:t>
        <a:bodyPr/>
        <a:lstStyle/>
        <a:p>
          <a:endParaRPr lang="en-US"/>
        </a:p>
      </dgm:t>
    </dgm:pt>
    <dgm:pt modelId="{B8D2BA68-1135-4F95-97C5-C0CC63C504B8}" type="sibTrans" cxnId="{44207796-B946-43D8-AF51-3CAFCE302AAB}">
      <dgm:prSet/>
      <dgm:spPr/>
      <dgm:t>
        <a:bodyPr/>
        <a:lstStyle/>
        <a:p>
          <a:endParaRPr lang="en-US"/>
        </a:p>
      </dgm:t>
    </dgm:pt>
    <dgm:pt modelId="{E977EBCE-4679-4B1B-B77D-85585E4646CB}" type="pres">
      <dgm:prSet presAssocID="{78316B32-5CBC-4E39-87FF-F88150E1984B}" presName="Name0" presStyleCnt="0">
        <dgm:presLayoutVars>
          <dgm:dir/>
          <dgm:animLvl val="lvl"/>
          <dgm:resizeHandles val="exact"/>
        </dgm:presLayoutVars>
      </dgm:prSet>
      <dgm:spPr/>
      <dgm:t>
        <a:bodyPr/>
        <a:lstStyle/>
        <a:p>
          <a:endParaRPr lang="en-US"/>
        </a:p>
      </dgm:t>
    </dgm:pt>
    <dgm:pt modelId="{370E7077-1B77-49F1-98C8-7F8880C9F4FE}" type="pres">
      <dgm:prSet presAssocID="{9B3F72AE-25BA-4359-B2AD-9AE66CF038F9}" presName="composite" presStyleCnt="0"/>
      <dgm:spPr/>
    </dgm:pt>
    <dgm:pt modelId="{DAD68BAC-417A-45A4-B102-0A075BB757EF}" type="pres">
      <dgm:prSet presAssocID="{9B3F72AE-25BA-4359-B2AD-9AE66CF038F9}" presName="parTx" presStyleLbl="node1" presStyleIdx="0" presStyleCnt="4">
        <dgm:presLayoutVars>
          <dgm:chMax val="0"/>
          <dgm:chPref val="0"/>
          <dgm:bulletEnabled val="1"/>
        </dgm:presLayoutVars>
      </dgm:prSet>
      <dgm:spPr/>
      <dgm:t>
        <a:bodyPr/>
        <a:lstStyle/>
        <a:p>
          <a:endParaRPr lang="en-US"/>
        </a:p>
      </dgm:t>
    </dgm:pt>
    <dgm:pt modelId="{C1D009D0-CA33-4AB9-848E-4482586A7AB5}" type="pres">
      <dgm:prSet presAssocID="{9B3F72AE-25BA-4359-B2AD-9AE66CF038F9}" presName="desTx" presStyleLbl="revTx" presStyleIdx="0" presStyleCnt="2">
        <dgm:presLayoutVars>
          <dgm:bulletEnabled val="1"/>
        </dgm:presLayoutVars>
      </dgm:prSet>
      <dgm:spPr/>
    </dgm:pt>
    <dgm:pt modelId="{070E2CD3-A8EA-4E78-9D18-2A6EF6DD01C7}" type="pres">
      <dgm:prSet presAssocID="{B9F5E7F9-C69B-44B1-B9D7-EA5FCA4AA64D}" presName="space" presStyleCnt="0"/>
      <dgm:spPr/>
    </dgm:pt>
    <dgm:pt modelId="{C0A91E62-FF2B-4619-9A08-B10A8A9D59A7}" type="pres">
      <dgm:prSet presAssocID="{CA157167-7BF6-477D-B5E6-8A194082303B}" presName="composite" presStyleCnt="0"/>
      <dgm:spPr/>
    </dgm:pt>
    <dgm:pt modelId="{2552A95A-6F71-47A8-AF81-338193EE3AE4}" type="pres">
      <dgm:prSet presAssocID="{CA157167-7BF6-477D-B5E6-8A194082303B}" presName="parTx" presStyleLbl="node1" presStyleIdx="1" presStyleCnt="4">
        <dgm:presLayoutVars>
          <dgm:chMax val="0"/>
          <dgm:chPref val="0"/>
          <dgm:bulletEnabled val="1"/>
        </dgm:presLayoutVars>
      </dgm:prSet>
      <dgm:spPr/>
      <dgm:t>
        <a:bodyPr/>
        <a:lstStyle/>
        <a:p>
          <a:endParaRPr lang="en-US"/>
        </a:p>
      </dgm:t>
    </dgm:pt>
    <dgm:pt modelId="{B785CAFA-6F1B-4DC7-B844-FA39C19ACFAA}" type="pres">
      <dgm:prSet presAssocID="{CA157167-7BF6-477D-B5E6-8A194082303B}" presName="desTx" presStyleLbl="revTx" presStyleIdx="0" presStyleCnt="2">
        <dgm:presLayoutVars>
          <dgm:bulletEnabled val="1"/>
        </dgm:presLayoutVars>
      </dgm:prSet>
      <dgm:spPr/>
      <dgm:t>
        <a:bodyPr/>
        <a:lstStyle/>
        <a:p>
          <a:endParaRPr lang="en-US"/>
        </a:p>
      </dgm:t>
    </dgm:pt>
    <dgm:pt modelId="{7B2E9A21-9873-4927-8FF7-A33921BC5A6E}" type="pres">
      <dgm:prSet presAssocID="{B8D2BA68-1135-4F95-97C5-C0CC63C504B8}" presName="space" presStyleCnt="0"/>
      <dgm:spPr/>
    </dgm:pt>
    <dgm:pt modelId="{DB3FA2F2-73B3-4CCC-8D1B-24BE55D2C7DD}" type="pres">
      <dgm:prSet presAssocID="{BDB20E50-7494-49A7-BA58-2C6693315841}" presName="composite" presStyleCnt="0"/>
      <dgm:spPr/>
    </dgm:pt>
    <dgm:pt modelId="{F73050CF-420E-45A9-BCBC-082B3512E46B}" type="pres">
      <dgm:prSet presAssocID="{BDB20E50-7494-49A7-BA58-2C6693315841}" presName="parTx" presStyleLbl="node1" presStyleIdx="2" presStyleCnt="4">
        <dgm:presLayoutVars>
          <dgm:chMax val="0"/>
          <dgm:chPref val="0"/>
          <dgm:bulletEnabled val="1"/>
        </dgm:presLayoutVars>
      </dgm:prSet>
      <dgm:spPr/>
      <dgm:t>
        <a:bodyPr/>
        <a:lstStyle/>
        <a:p>
          <a:endParaRPr lang="en-US"/>
        </a:p>
      </dgm:t>
    </dgm:pt>
    <dgm:pt modelId="{0BD7544A-3E9C-4A5E-B978-36330DB49C9B}" type="pres">
      <dgm:prSet presAssocID="{BDB20E50-7494-49A7-BA58-2C6693315841}" presName="desTx" presStyleLbl="revTx" presStyleIdx="1" presStyleCnt="2">
        <dgm:presLayoutVars>
          <dgm:bulletEnabled val="1"/>
        </dgm:presLayoutVars>
      </dgm:prSet>
      <dgm:spPr/>
      <dgm:t>
        <a:bodyPr/>
        <a:lstStyle/>
        <a:p>
          <a:endParaRPr lang="en-US"/>
        </a:p>
      </dgm:t>
    </dgm:pt>
    <dgm:pt modelId="{714EA87E-8C6D-425A-9F1D-FB48EE77B481}" type="pres">
      <dgm:prSet presAssocID="{959EA61D-AE45-47F1-83F5-056CE66BE0A1}" presName="space" presStyleCnt="0"/>
      <dgm:spPr/>
    </dgm:pt>
    <dgm:pt modelId="{EE878C4E-41B3-4CD4-9A0B-5F912EC7013B}" type="pres">
      <dgm:prSet presAssocID="{42833504-451E-4D29-8E50-4005159FD4B2}" presName="composite" presStyleCnt="0"/>
      <dgm:spPr/>
    </dgm:pt>
    <dgm:pt modelId="{3FE3D700-00CE-409A-A18A-922E907CE070}" type="pres">
      <dgm:prSet presAssocID="{42833504-451E-4D29-8E50-4005159FD4B2}" presName="parTx" presStyleLbl="node1" presStyleIdx="3" presStyleCnt="4">
        <dgm:presLayoutVars>
          <dgm:chMax val="0"/>
          <dgm:chPref val="0"/>
          <dgm:bulletEnabled val="1"/>
        </dgm:presLayoutVars>
      </dgm:prSet>
      <dgm:spPr/>
      <dgm:t>
        <a:bodyPr/>
        <a:lstStyle/>
        <a:p>
          <a:endParaRPr lang="en-US"/>
        </a:p>
      </dgm:t>
    </dgm:pt>
    <dgm:pt modelId="{8D558C3A-DD7E-4C59-BEE1-23A353F5B0C1}" type="pres">
      <dgm:prSet presAssocID="{42833504-451E-4D29-8E50-4005159FD4B2}" presName="desTx" presStyleLbl="revTx" presStyleIdx="1" presStyleCnt="2">
        <dgm:presLayoutVars>
          <dgm:bulletEnabled val="1"/>
        </dgm:presLayoutVars>
      </dgm:prSet>
      <dgm:spPr/>
    </dgm:pt>
  </dgm:ptLst>
  <dgm:cxnLst>
    <dgm:cxn modelId="{E7D768EB-324E-432F-AABD-5C6809AD073C}" type="presOf" srcId="{9B3F72AE-25BA-4359-B2AD-9AE66CF038F9}" destId="{DAD68BAC-417A-45A4-B102-0A075BB757EF}" srcOrd="0" destOrd="0" presId="urn:microsoft.com/office/officeart/2005/8/layout/chevron1"/>
    <dgm:cxn modelId="{13731D1D-1C8B-49FE-A686-AEC813033E98}" srcId="{78316B32-5CBC-4E39-87FF-F88150E1984B}" destId="{42833504-451E-4D29-8E50-4005159FD4B2}" srcOrd="3" destOrd="0" parTransId="{F8322CA7-C132-4CDF-ACEE-4BDB54313DFC}" sibTransId="{C76D53C8-73D3-4A75-BD2E-89A65D5516A1}"/>
    <dgm:cxn modelId="{3C3467B5-49B4-450D-AC54-37A072BCFD25}" type="presOf" srcId="{0F788795-A5AE-4B90-B8BF-66A6D840AEF2}" destId="{0BD7544A-3E9C-4A5E-B978-36330DB49C9B}" srcOrd="0" destOrd="0" presId="urn:microsoft.com/office/officeart/2005/8/layout/chevron1"/>
    <dgm:cxn modelId="{BA69653E-30C3-4030-83CE-968A93E3596F}" type="presOf" srcId="{42833504-451E-4D29-8E50-4005159FD4B2}" destId="{3FE3D700-00CE-409A-A18A-922E907CE070}" srcOrd="0" destOrd="0" presId="urn:microsoft.com/office/officeart/2005/8/layout/chevron1"/>
    <dgm:cxn modelId="{7AA32C1E-2C6C-4C1E-8FE8-45774F302529}" type="presOf" srcId="{EB6ED64C-85A3-48B1-B9B6-44CB21582A31}" destId="{B785CAFA-6F1B-4DC7-B844-FA39C19ACFAA}" srcOrd="0" destOrd="0" presId="urn:microsoft.com/office/officeart/2005/8/layout/chevron1"/>
    <dgm:cxn modelId="{09F4667D-15A6-4BFE-8191-364F7E9E5204}" type="presOf" srcId="{78316B32-5CBC-4E39-87FF-F88150E1984B}" destId="{E977EBCE-4679-4B1B-B77D-85585E4646CB}" srcOrd="0" destOrd="0" presId="urn:microsoft.com/office/officeart/2005/8/layout/chevron1"/>
    <dgm:cxn modelId="{9B09513E-4AF5-446C-A105-8DE0782D6AAF}" srcId="{BDB20E50-7494-49A7-BA58-2C6693315841}" destId="{E727F624-94EC-49A9-A55D-F6299B109DF2}" srcOrd="1" destOrd="0" parTransId="{F36696E1-D19B-4050-9882-1FE61640313A}" sibTransId="{19492C5A-6A0B-4AA0-9F05-347649B57157}"/>
    <dgm:cxn modelId="{44207796-B946-43D8-AF51-3CAFCE302AAB}" srcId="{78316B32-5CBC-4E39-87FF-F88150E1984B}" destId="{CA157167-7BF6-477D-B5E6-8A194082303B}" srcOrd="1" destOrd="0" parTransId="{29FEE2FF-263A-45F9-B5E4-9E0E3D3F575B}" sibTransId="{B8D2BA68-1135-4F95-97C5-C0CC63C504B8}"/>
    <dgm:cxn modelId="{A12F5369-EA34-45D0-B398-1B23C9B649E4}" type="presOf" srcId="{2FA04180-1702-4ADF-824C-8D7153D670F7}" destId="{0BD7544A-3E9C-4A5E-B978-36330DB49C9B}" srcOrd="0" destOrd="2" presId="urn:microsoft.com/office/officeart/2005/8/layout/chevron1"/>
    <dgm:cxn modelId="{B575466B-85D4-44DD-BA49-987F6E957DDE}" srcId="{CA157167-7BF6-477D-B5E6-8A194082303B}" destId="{1C3072B2-428C-4A80-8211-E5EDA1AFCB69}" srcOrd="1" destOrd="0" parTransId="{B4190BA3-8D91-42FE-964E-448A5EA37636}" sibTransId="{803E1C63-3A04-44D0-86FB-CA198C6C60B5}"/>
    <dgm:cxn modelId="{6A3A341F-C830-43E0-9613-923D22DB35F6}" type="presOf" srcId="{1C3072B2-428C-4A80-8211-E5EDA1AFCB69}" destId="{B785CAFA-6F1B-4DC7-B844-FA39C19ACFAA}" srcOrd="0" destOrd="1" presId="urn:microsoft.com/office/officeart/2005/8/layout/chevron1"/>
    <dgm:cxn modelId="{DC7D2240-93A2-45BB-AC54-A790E5CDAAFD}" srcId="{78316B32-5CBC-4E39-87FF-F88150E1984B}" destId="{BDB20E50-7494-49A7-BA58-2C6693315841}" srcOrd="2" destOrd="0" parTransId="{5ABE6CFD-357D-4DBD-9A88-C3EC580F995B}" sibTransId="{959EA61D-AE45-47F1-83F5-056CE66BE0A1}"/>
    <dgm:cxn modelId="{31848F69-79BB-4E60-8672-2A46A11355CA}" srcId="{BDB20E50-7494-49A7-BA58-2C6693315841}" destId="{2FA04180-1702-4ADF-824C-8D7153D670F7}" srcOrd="2" destOrd="0" parTransId="{67C28F00-C45F-49C9-B541-B8F0D4F6E7E4}" sibTransId="{C7F61CEB-D1E1-47C1-BBEE-BED62C711D41}"/>
    <dgm:cxn modelId="{366F93F2-AB45-404D-9052-8A74B2B090DE}" type="presOf" srcId="{BDB20E50-7494-49A7-BA58-2C6693315841}" destId="{F73050CF-420E-45A9-BCBC-082B3512E46B}" srcOrd="0" destOrd="0" presId="urn:microsoft.com/office/officeart/2005/8/layout/chevron1"/>
    <dgm:cxn modelId="{CF8730C1-C6CF-44C0-BB91-D874D5937BB1}" srcId="{CA157167-7BF6-477D-B5E6-8A194082303B}" destId="{EB6ED64C-85A3-48B1-B9B6-44CB21582A31}" srcOrd="0" destOrd="0" parTransId="{09A23D85-B0BB-4AA8-B8CE-3DE29F779B9E}" sibTransId="{9E27BB47-1B7B-435E-9FCC-268F37FD28F8}"/>
    <dgm:cxn modelId="{B1665630-D9FC-46C0-B9FE-DCCD29482166}" type="presOf" srcId="{CA157167-7BF6-477D-B5E6-8A194082303B}" destId="{2552A95A-6F71-47A8-AF81-338193EE3AE4}" srcOrd="0" destOrd="0" presId="urn:microsoft.com/office/officeart/2005/8/layout/chevron1"/>
    <dgm:cxn modelId="{335D6998-0F71-4BDE-9EA8-ABED5C19301E}" type="presOf" srcId="{E727F624-94EC-49A9-A55D-F6299B109DF2}" destId="{0BD7544A-3E9C-4A5E-B978-36330DB49C9B}" srcOrd="0" destOrd="1" presId="urn:microsoft.com/office/officeart/2005/8/layout/chevron1"/>
    <dgm:cxn modelId="{4D57F417-2D87-416A-A501-AF107FDEE333}" srcId="{78316B32-5CBC-4E39-87FF-F88150E1984B}" destId="{9B3F72AE-25BA-4359-B2AD-9AE66CF038F9}" srcOrd="0" destOrd="0" parTransId="{A0A287CF-E128-4C58-A25C-D0D112649A9B}" sibTransId="{B9F5E7F9-C69B-44B1-B9D7-EA5FCA4AA64D}"/>
    <dgm:cxn modelId="{1DFEC3FE-972A-4210-B56A-98A75DE818BA}" srcId="{BDB20E50-7494-49A7-BA58-2C6693315841}" destId="{0F788795-A5AE-4B90-B8BF-66A6D840AEF2}" srcOrd="0" destOrd="0" parTransId="{D099B9A1-BDE1-4B2A-97C7-1B8F7D4628E2}" sibTransId="{959B8E3C-54AF-4299-8226-05288CEBF009}"/>
    <dgm:cxn modelId="{58ECF315-81DF-47D4-A30A-38C0669F8544}" type="presParOf" srcId="{E977EBCE-4679-4B1B-B77D-85585E4646CB}" destId="{370E7077-1B77-49F1-98C8-7F8880C9F4FE}" srcOrd="0" destOrd="0" presId="urn:microsoft.com/office/officeart/2005/8/layout/chevron1"/>
    <dgm:cxn modelId="{F6636AA0-74AE-4299-B027-8EEF1CD157BE}" type="presParOf" srcId="{370E7077-1B77-49F1-98C8-7F8880C9F4FE}" destId="{DAD68BAC-417A-45A4-B102-0A075BB757EF}" srcOrd="0" destOrd="0" presId="urn:microsoft.com/office/officeart/2005/8/layout/chevron1"/>
    <dgm:cxn modelId="{AA277C32-A03C-4042-A2F0-645187C453B0}" type="presParOf" srcId="{370E7077-1B77-49F1-98C8-7F8880C9F4FE}" destId="{C1D009D0-CA33-4AB9-848E-4482586A7AB5}" srcOrd="1" destOrd="0" presId="urn:microsoft.com/office/officeart/2005/8/layout/chevron1"/>
    <dgm:cxn modelId="{08E1BDAE-0316-42BC-A57E-B413747CBFB6}" type="presParOf" srcId="{E977EBCE-4679-4B1B-B77D-85585E4646CB}" destId="{070E2CD3-A8EA-4E78-9D18-2A6EF6DD01C7}" srcOrd="1" destOrd="0" presId="urn:microsoft.com/office/officeart/2005/8/layout/chevron1"/>
    <dgm:cxn modelId="{FA1957D9-CD67-493D-9E45-D20C08BAC700}" type="presParOf" srcId="{E977EBCE-4679-4B1B-B77D-85585E4646CB}" destId="{C0A91E62-FF2B-4619-9A08-B10A8A9D59A7}" srcOrd="2" destOrd="0" presId="urn:microsoft.com/office/officeart/2005/8/layout/chevron1"/>
    <dgm:cxn modelId="{F02645DB-5A75-4820-82AC-7235D4D5E7E9}" type="presParOf" srcId="{C0A91E62-FF2B-4619-9A08-B10A8A9D59A7}" destId="{2552A95A-6F71-47A8-AF81-338193EE3AE4}" srcOrd="0" destOrd="0" presId="urn:microsoft.com/office/officeart/2005/8/layout/chevron1"/>
    <dgm:cxn modelId="{D35BDB69-8627-45F5-BB5C-FDFEBA33DC7F}" type="presParOf" srcId="{C0A91E62-FF2B-4619-9A08-B10A8A9D59A7}" destId="{B785CAFA-6F1B-4DC7-B844-FA39C19ACFAA}" srcOrd="1" destOrd="0" presId="urn:microsoft.com/office/officeart/2005/8/layout/chevron1"/>
    <dgm:cxn modelId="{BD00AEBB-8039-4FC0-B091-CED60A474C88}" type="presParOf" srcId="{E977EBCE-4679-4B1B-B77D-85585E4646CB}" destId="{7B2E9A21-9873-4927-8FF7-A33921BC5A6E}" srcOrd="3" destOrd="0" presId="urn:microsoft.com/office/officeart/2005/8/layout/chevron1"/>
    <dgm:cxn modelId="{3CA1384D-6718-4369-868C-172127F4011B}" type="presParOf" srcId="{E977EBCE-4679-4B1B-B77D-85585E4646CB}" destId="{DB3FA2F2-73B3-4CCC-8D1B-24BE55D2C7DD}" srcOrd="4" destOrd="0" presId="urn:microsoft.com/office/officeart/2005/8/layout/chevron1"/>
    <dgm:cxn modelId="{C7F8561E-458D-4448-8C03-7B9BE7328DB3}" type="presParOf" srcId="{DB3FA2F2-73B3-4CCC-8D1B-24BE55D2C7DD}" destId="{F73050CF-420E-45A9-BCBC-082B3512E46B}" srcOrd="0" destOrd="0" presId="urn:microsoft.com/office/officeart/2005/8/layout/chevron1"/>
    <dgm:cxn modelId="{488C067C-0534-4001-8A21-1EBDD0091FE9}" type="presParOf" srcId="{DB3FA2F2-73B3-4CCC-8D1B-24BE55D2C7DD}" destId="{0BD7544A-3E9C-4A5E-B978-36330DB49C9B}" srcOrd="1" destOrd="0" presId="urn:microsoft.com/office/officeart/2005/8/layout/chevron1"/>
    <dgm:cxn modelId="{714AD958-6B94-4FFC-BD1A-4CD460A17BD2}" type="presParOf" srcId="{E977EBCE-4679-4B1B-B77D-85585E4646CB}" destId="{714EA87E-8C6D-425A-9F1D-FB48EE77B481}" srcOrd="5" destOrd="0" presId="urn:microsoft.com/office/officeart/2005/8/layout/chevron1"/>
    <dgm:cxn modelId="{235B80BB-3865-4C3B-9B7D-37A45FE1D96B}" type="presParOf" srcId="{E977EBCE-4679-4B1B-B77D-85585E4646CB}" destId="{EE878C4E-41B3-4CD4-9A0B-5F912EC7013B}" srcOrd="6" destOrd="0" presId="urn:microsoft.com/office/officeart/2005/8/layout/chevron1"/>
    <dgm:cxn modelId="{2C78FB97-D06F-4746-90F9-EF9E22595E6E}" type="presParOf" srcId="{EE878C4E-41B3-4CD4-9A0B-5F912EC7013B}" destId="{3FE3D700-00CE-409A-A18A-922E907CE070}" srcOrd="0" destOrd="0" presId="urn:microsoft.com/office/officeart/2005/8/layout/chevron1"/>
    <dgm:cxn modelId="{C6EDC2F4-AE6F-412F-B5F7-0B71A6DCB691}" type="presParOf" srcId="{EE878C4E-41B3-4CD4-9A0B-5F912EC7013B}" destId="{8D558C3A-DD7E-4C59-BEE1-23A353F5B0C1}" srcOrd="1"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08624C-A8DB-4CED-BA6A-8C8F74E57EDA}"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2632BE8A-9CE1-4AFB-8BB2-8593D7ABBFC9}">
      <dgm:prSet phldrT="[Text]"/>
      <dgm:spPr/>
      <dgm:t>
        <a:bodyPr/>
        <a:lstStyle/>
        <a:p>
          <a:r>
            <a:rPr lang="en-US" b="1" dirty="0" smtClean="0">
              <a:solidFill>
                <a:srgbClr val="7030A0"/>
              </a:solidFill>
            </a:rPr>
            <a:t>Agricultural Challenges</a:t>
          </a:r>
          <a:endParaRPr lang="en-US" b="1" dirty="0">
            <a:solidFill>
              <a:srgbClr val="7030A0"/>
            </a:solidFill>
          </a:endParaRPr>
        </a:p>
      </dgm:t>
    </dgm:pt>
    <dgm:pt modelId="{50CA64F2-0B9A-4DB2-BB1C-00B2A60218BD}" type="parTrans" cxnId="{E5996787-824F-41A3-85F2-FF0E01B28409}">
      <dgm:prSet/>
      <dgm:spPr/>
      <dgm:t>
        <a:bodyPr/>
        <a:lstStyle/>
        <a:p>
          <a:endParaRPr lang="en-US" b="1"/>
        </a:p>
      </dgm:t>
    </dgm:pt>
    <dgm:pt modelId="{1D9E9F8B-E6E9-4566-8CB1-E68133BDCB49}" type="sibTrans" cxnId="{E5996787-824F-41A3-85F2-FF0E01B28409}">
      <dgm:prSet/>
      <dgm:spPr/>
      <dgm:t>
        <a:bodyPr/>
        <a:lstStyle/>
        <a:p>
          <a:endParaRPr lang="en-US" b="1"/>
        </a:p>
      </dgm:t>
    </dgm:pt>
    <dgm:pt modelId="{05158AAE-60B6-4BE1-BD7F-22CE6977BB95}">
      <dgm:prSet phldrT="[Text]"/>
      <dgm:spPr/>
      <dgm:t>
        <a:bodyPr/>
        <a:lstStyle/>
        <a:p>
          <a:r>
            <a:rPr lang="en-US" b="1" dirty="0" smtClean="0"/>
            <a:t>Engineering</a:t>
          </a:r>
          <a:endParaRPr lang="en-US" b="1" dirty="0"/>
        </a:p>
      </dgm:t>
    </dgm:pt>
    <dgm:pt modelId="{BE29022F-C959-4A55-B969-EFEF9496F516}" type="parTrans" cxnId="{B944020B-69C6-47FC-BB94-F342576D00C9}">
      <dgm:prSet/>
      <dgm:spPr/>
      <dgm:t>
        <a:bodyPr/>
        <a:lstStyle/>
        <a:p>
          <a:endParaRPr lang="en-US" b="1"/>
        </a:p>
      </dgm:t>
    </dgm:pt>
    <dgm:pt modelId="{5DFE2A61-9902-4895-B7D5-106F225E9D1B}" type="sibTrans" cxnId="{B944020B-69C6-47FC-BB94-F342576D00C9}">
      <dgm:prSet/>
      <dgm:spPr/>
      <dgm:t>
        <a:bodyPr/>
        <a:lstStyle/>
        <a:p>
          <a:endParaRPr lang="en-US" b="1"/>
        </a:p>
      </dgm:t>
    </dgm:pt>
    <dgm:pt modelId="{8952FA26-DECC-48A1-A295-C26270DF636E}">
      <dgm:prSet phldrT="[Text]"/>
      <dgm:spPr/>
      <dgm:t>
        <a:bodyPr/>
        <a:lstStyle/>
        <a:p>
          <a:r>
            <a:rPr lang="en-US" b="1" dirty="0" smtClean="0"/>
            <a:t>Physical Sciences</a:t>
          </a:r>
          <a:endParaRPr lang="en-US" b="1" dirty="0"/>
        </a:p>
      </dgm:t>
    </dgm:pt>
    <dgm:pt modelId="{9C243160-3A93-4F29-B2F3-26BF45D95E96}" type="parTrans" cxnId="{2560F547-A85E-4186-8F2E-316377FAFEE5}">
      <dgm:prSet/>
      <dgm:spPr/>
      <dgm:t>
        <a:bodyPr/>
        <a:lstStyle/>
        <a:p>
          <a:endParaRPr lang="en-US" b="1"/>
        </a:p>
      </dgm:t>
    </dgm:pt>
    <dgm:pt modelId="{9385D184-11CC-4680-A2E2-5303BBECC694}" type="sibTrans" cxnId="{2560F547-A85E-4186-8F2E-316377FAFEE5}">
      <dgm:prSet/>
      <dgm:spPr/>
      <dgm:t>
        <a:bodyPr/>
        <a:lstStyle/>
        <a:p>
          <a:endParaRPr lang="en-US" b="1"/>
        </a:p>
      </dgm:t>
    </dgm:pt>
    <dgm:pt modelId="{34795EB5-7A82-4E30-B9E8-F33E72F4A7FF}">
      <dgm:prSet phldrT="[Text]"/>
      <dgm:spPr/>
      <dgm:t>
        <a:bodyPr/>
        <a:lstStyle/>
        <a:p>
          <a:r>
            <a:rPr lang="en-US" b="1" dirty="0" smtClean="0"/>
            <a:t>Life Sciences</a:t>
          </a:r>
          <a:endParaRPr lang="en-US" b="1" dirty="0"/>
        </a:p>
      </dgm:t>
    </dgm:pt>
    <dgm:pt modelId="{BD2D48B6-7A10-4DD5-BDA6-1D81921AF51F}" type="parTrans" cxnId="{3CE97D7D-9A7F-4AA7-AFC2-26ACFEE06C6E}">
      <dgm:prSet/>
      <dgm:spPr/>
      <dgm:t>
        <a:bodyPr/>
        <a:lstStyle/>
        <a:p>
          <a:endParaRPr lang="en-US" b="1"/>
        </a:p>
      </dgm:t>
    </dgm:pt>
    <dgm:pt modelId="{1C227B28-6150-4E11-ACBF-3370ACCD5A04}" type="sibTrans" cxnId="{3CE97D7D-9A7F-4AA7-AFC2-26ACFEE06C6E}">
      <dgm:prSet/>
      <dgm:spPr/>
      <dgm:t>
        <a:bodyPr/>
        <a:lstStyle/>
        <a:p>
          <a:endParaRPr lang="en-US" b="1"/>
        </a:p>
      </dgm:t>
    </dgm:pt>
    <dgm:pt modelId="{F9BEEED7-5437-4FC6-9950-2F7A8AF7A151}">
      <dgm:prSet phldrT="[Text]"/>
      <dgm:spPr/>
      <dgm:t>
        <a:bodyPr/>
        <a:lstStyle/>
        <a:p>
          <a:r>
            <a:rPr lang="en-US" b="1" dirty="0" smtClean="0">
              <a:solidFill>
                <a:srgbClr val="0070C0"/>
              </a:solidFill>
            </a:rPr>
            <a:t>Social Sciences</a:t>
          </a:r>
          <a:endParaRPr lang="en-US" b="1" dirty="0">
            <a:solidFill>
              <a:srgbClr val="0070C0"/>
            </a:solidFill>
          </a:endParaRPr>
        </a:p>
      </dgm:t>
    </dgm:pt>
    <dgm:pt modelId="{30125EE0-9A62-42AD-B069-05AC9B25934B}" type="parTrans" cxnId="{274C8D5A-8EAF-4370-A89E-2BDEEEE5FC49}">
      <dgm:prSet/>
      <dgm:spPr/>
      <dgm:t>
        <a:bodyPr/>
        <a:lstStyle/>
        <a:p>
          <a:endParaRPr lang="en-US" b="1"/>
        </a:p>
      </dgm:t>
    </dgm:pt>
    <dgm:pt modelId="{9297B07C-F29C-4A93-B54E-47F2FC8A0522}" type="sibTrans" cxnId="{274C8D5A-8EAF-4370-A89E-2BDEEEE5FC49}">
      <dgm:prSet/>
      <dgm:spPr/>
      <dgm:t>
        <a:bodyPr/>
        <a:lstStyle/>
        <a:p>
          <a:endParaRPr lang="en-US" b="1"/>
        </a:p>
      </dgm:t>
    </dgm:pt>
    <dgm:pt modelId="{F51608AA-F630-48AC-98BF-CF2EC84411D5}">
      <dgm:prSet phldrT="[Text]"/>
      <dgm:spPr/>
      <dgm:t>
        <a:bodyPr/>
        <a:lstStyle/>
        <a:p>
          <a:r>
            <a:rPr lang="en-US" b="1" dirty="0" smtClean="0"/>
            <a:t>Data Science</a:t>
          </a:r>
          <a:endParaRPr lang="en-US" b="1" dirty="0"/>
        </a:p>
      </dgm:t>
    </dgm:pt>
    <dgm:pt modelId="{8B5F14AD-475D-44CF-AD5D-205EEA73102A}" type="parTrans" cxnId="{EBA03E3B-62EE-41A7-8CCD-E3D842D92FED}">
      <dgm:prSet/>
      <dgm:spPr/>
      <dgm:t>
        <a:bodyPr/>
        <a:lstStyle/>
        <a:p>
          <a:endParaRPr lang="en-US"/>
        </a:p>
      </dgm:t>
    </dgm:pt>
    <dgm:pt modelId="{8E0A152B-BCD0-4593-A87E-6916FF2103D3}" type="sibTrans" cxnId="{EBA03E3B-62EE-41A7-8CCD-E3D842D92FED}">
      <dgm:prSet/>
      <dgm:spPr/>
      <dgm:t>
        <a:bodyPr/>
        <a:lstStyle/>
        <a:p>
          <a:endParaRPr lang="en-US"/>
        </a:p>
      </dgm:t>
    </dgm:pt>
    <dgm:pt modelId="{FC0F361C-9321-4DC4-900F-85565E32D24D}" type="pres">
      <dgm:prSet presAssocID="{7308624C-A8DB-4CED-BA6A-8C8F74E57EDA}" presName="Name0" presStyleCnt="0">
        <dgm:presLayoutVars>
          <dgm:chMax val="1"/>
          <dgm:dir/>
          <dgm:animLvl val="ctr"/>
          <dgm:resizeHandles val="exact"/>
        </dgm:presLayoutVars>
      </dgm:prSet>
      <dgm:spPr/>
      <dgm:t>
        <a:bodyPr/>
        <a:lstStyle/>
        <a:p>
          <a:endParaRPr lang="en-US"/>
        </a:p>
      </dgm:t>
    </dgm:pt>
    <dgm:pt modelId="{47C9A5DF-2392-499D-B63D-C0A45916D1C0}" type="pres">
      <dgm:prSet presAssocID="{2632BE8A-9CE1-4AFB-8BB2-8593D7ABBFC9}" presName="centerShape" presStyleLbl="node0" presStyleIdx="0" presStyleCnt="1"/>
      <dgm:spPr/>
      <dgm:t>
        <a:bodyPr/>
        <a:lstStyle/>
        <a:p>
          <a:endParaRPr lang="en-US"/>
        </a:p>
      </dgm:t>
    </dgm:pt>
    <dgm:pt modelId="{F0FB304A-5735-4632-99A2-641E28FFA4D4}" type="pres">
      <dgm:prSet presAssocID="{05158AAE-60B6-4BE1-BD7F-22CE6977BB95}" presName="node" presStyleLbl="node1" presStyleIdx="0" presStyleCnt="5">
        <dgm:presLayoutVars>
          <dgm:bulletEnabled val="1"/>
        </dgm:presLayoutVars>
      </dgm:prSet>
      <dgm:spPr/>
      <dgm:t>
        <a:bodyPr/>
        <a:lstStyle/>
        <a:p>
          <a:endParaRPr lang="en-US"/>
        </a:p>
      </dgm:t>
    </dgm:pt>
    <dgm:pt modelId="{47958599-88F5-4360-9C60-1BC09B6A12B5}" type="pres">
      <dgm:prSet presAssocID="{05158AAE-60B6-4BE1-BD7F-22CE6977BB95}" presName="dummy" presStyleCnt="0"/>
      <dgm:spPr/>
    </dgm:pt>
    <dgm:pt modelId="{084890B8-A549-4DBC-8872-2C77110DC831}" type="pres">
      <dgm:prSet presAssocID="{5DFE2A61-9902-4895-B7D5-106F225E9D1B}" presName="sibTrans" presStyleLbl="sibTrans2D1" presStyleIdx="0" presStyleCnt="5"/>
      <dgm:spPr/>
      <dgm:t>
        <a:bodyPr/>
        <a:lstStyle/>
        <a:p>
          <a:endParaRPr lang="en-US"/>
        </a:p>
      </dgm:t>
    </dgm:pt>
    <dgm:pt modelId="{1150C722-384B-4FED-B066-30AB9FCCA4ED}" type="pres">
      <dgm:prSet presAssocID="{8952FA26-DECC-48A1-A295-C26270DF636E}" presName="node" presStyleLbl="node1" presStyleIdx="1" presStyleCnt="5">
        <dgm:presLayoutVars>
          <dgm:bulletEnabled val="1"/>
        </dgm:presLayoutVars>
      </dgm:prSet>
      <dgm:spPr/>
      <dgm:t>
        <a:bodyPr/>
        <a:lstStyle/>
        <a:p>
          <a:endParaRPr lang="en-US"/>
        </a:p>
      </dgm:t>
    </dgm:pt>
    <dgm:pt modelId="{19041412-4B45-4373-A900-76F3BA267628}" type="pres">
      <dgm:prSet presAssocID="{8952FA26-DECC-48A1-A295-C26270DF636E}" presName="dummy" presStyleCnt="0"/>
      <dgm:spPr/>
    </dgm:pt>
    <dgm:pt modelId="{2C6D6601-E43E-47F4-9574-92CFF8EBFBB1}" type="pres">
      <dgm:prSet presAssocID="{9385D184-11CC-4680-A2E2-5303BBECC694}" presName="sibTrans" presStyleLbl="sibTrans2D1" presStyleIdx="1" presStyleCnt="5"/>
      <dgm:spPr/>
      <dgm:t>
        <a:bodyPr/>
        <a:lstStyle/>
        <a:p>
          <a:endParaRPr lang="en-US"/>
        </a:p>
      </dgm:t>
    </dgm:pt>
    <dgm:pt modelId="{8F1A2EF7-7FDD-4B83-8303-08797791A60A}" type="pres">
      <dgm:prSet presAssocID="{34795EB5-7A82-4E30-B9E8-F33E72F4A7FF}" presName="node" presStyleLbl="node1" presStyleIdx="2" presStyleCnt="5">
        <dgm:presLayoutVars>
          <dgm:bulletEnabled val="1"/>
        </dgm:presLayoutVars>
      </dgm:prSet>
      <dgm:spPr/>
      <dgm:t>
        <a:bodyPr/>
        <a:lstStyle/>
        <a:p>
          <a:endParaRPr lang="en-US"/>
        </a:p>
      </dgm:t>
    </dgm:pt>
    <dgm:pt modelId="{771F2E97-289A-4F0E-9474-2D2A93BA9618}" type="pres">
      <dgm:prSet presAssocID="{34795EB5-7A82-4E30-B9E8-F33E72F4A7FF}" presName="dummy" presStyleCnt="0"/>
      <dgm:spPr/>
    </dgm:pt>
    <dgm:pt modelId="{E058475F-9E7B-4D75-A8AF-1A4A5FBF2D32}" type="pres">
      <dgm:prSet presAssocID="{1C227B28-6150-4E11-ACBF-3370ACCD5A04}" presName="sibTrans" presStyleLbl="sibTrans2D1" presStyleIdx="2" presStyleCnt="5"/>
      <dgm:spPr/>
      <dgm:t>
        <a:bodyPr/>
        <a:lstStyle/>
        <a:p>
          <a:endParaRPr lang="en-US"/>
        </a:p>
      </dgm:t>
    </dgm:pt>
    <dgm:pt modelId="{4EF4E57A-CFD2-4DFB-A15C-5007B5CD720A}" type="pres">
      <dgm:prSet presAssocID="{F9BEEED7-5437-4FC6-9950-2F7A8AF7A151}" presName="node" presStyleLbl="node1" presStyleIdx="3" presStyleCnt="5">
        <dgm:presLayoutVars>
          <dgm:bulletEnabled val="1"/>
        </dgm:presLayoutVars>
      </dgm:prSet>
      <dgm:spPr/>
      <dgm:t>
        <a:bodyPr/>
        <a:lstStyle/>
        <a:p>
          <a:endParaRPr lang="en-US"/>
        </a:p>
      </dgm:t>
    </dgm:pt>
    <dgm:pt modelId="{6D6A96C5-B6AD-408E-B5ED-B46D33C0805C}" type="pres">
      <dgm:prSet presAssocID="{F9BEEED7-5437-4FC6-9950-2F7A8AF7A151}" presName="dummy" presStyleCnt="0"/>
      <dgm:spPr/>
    </dgm:pt>
    <dgm:pt modelId="{CC7478B5-E75D-4112-80D4-78CCF232BADA}" type="pres">
      <dgm:prSet presAssocID="{9297B07C-F29C-4A93-B54E-47F2FC8A0522}" presName="sibTrans" presStyleLbl="sibTrans2D1" presStyleIdx="3" presStyleCnt="5"/>
      <dgm:spPr/>
      <dgm:t>
        <a:bodyPr/>
        <a:lstStyle/>
        <a:p>
          <a:endParaRPr lang="en-US"/>
        </a:p>
      </dgm:t>
    </dgm:pt>
    <dgm:pt modelId="{CF610B2D-A3ED-47D6-9B4F-FB6DE23EF866}" type="pres">
      <dgm:prSet presAssocID="{F51608AA-F630-48AC-98BF-CF2EC84411D5}" presName="node" presStyleLbl="node1" presStyleIdx="4" presStyleCnt="5">
        <dgm:presLayoutVars>
          <dgm:bulletEnabled val="1"/>
        </dgm:presLayoutVars>
      </dgm:prSet>
      <dgm:spPr/>
      <dgm:t>
        <a:bodyPr/>
        <a:lstStyle/>
        <a:p>
          <a:endParaRPr lang="en-US"/>
        </a:p>
      </dgm:t>
    </dgm:pt>
    <dgm:pt modelId="{118F6BCA-B9F6-4D22-92A0-C6A3F4C6F9E2}" type="pres">
      <dgm:prSet presAssocID="{F51608AA-F630-48AC-98BF-CF2EC84411D5}" presName="dummy" presStyleCnt="0"/>
      <dgm:spPr/>
    </dgm:pt>
    <dgm:pt modelId="{F2CCE3F6-2540-46D5-B84F-4A620AAE9BC0}" type="pres">
      <dgm:prSet presAssocID="{8E0A152B-BCD0-4593-A87E-6916FF2103D3}" presName="sibTrans" presStyleLbl="sibTrans2D1" presStyleIdx="4" presStyleCnt="5"/>
      <dgm:spPr/>
      <dgm:t>
        <a:bodyPr/>
        <a:lstStyle/>
        <a:p>
          <a:endParaRPr lang="en-US"/>
        </a:p>
      </dgm:t>
    </dgm:pt>
  </dgm:ptLst>
  <dgm:cxnLst>
    <dgm:cxn modelId="{81174EEE-B130-49DF-9859-14B0E0BAB354}" type="presOf" srcId="{F51608AA-F630-48AC-98BF-CF2EC84411D5}" destId="{CF610B2D-A3ED-47D6-9B4F-FB6DE23EF866}" srcOrd="0" destOrd="0" presId="urn:microsoft.com/office/officeart/2005/8/layout/radial6"/>
    <dgm:cxn modelId="{B944020B-69C6-47FC-BB94-F342576D00C9}" srcId="{2632BE8A-9CE1-4AFB-8BB2-8593D7ABBFC9}" destId="{05158AAE-60B6-4BE1-BD7F-22CE6977BB95}" srcOrd="0" destOrd="0" parTransId="{BE29022F-C959-4A55-B969-EFEF9496F516}" sibTransId="{5DFE2A61-9902-4895-B7D5-106F225E9D1B}"/>
    <dgm:cxn modelId="{85FF9786-10BB-41B0-BCA8-532107CC8EDA}" type="presOf" srcId="{9297B07C-F29C-4A93-B54E-47F2FC8A0522}" destId="{CC7478B5-E75D-4112-80D4-78CCF232BADA}" srcOrd="0" destOrd="0" presId="urn:microsoft.com/office/officeart/2005/8/layout/radial6"/>
    <dgm:cxn modelId="{EB2E8EDE-339F-4DF8-BD65-EA470FAE9BE9}" type="presOf" srcId="{8952FA26-DECC-48A1-A295-C26270DF636E}" destId="{1150C722-384B-4FED-B066-30AB9FCCA4ED}" srcOrd="0" destOrd="0" presId="urn:microsoft.com/office/officeart/2005/8/layout/radial6"/>
    <dgm:cxn modelId="{55C3CF3F-CDC7-4A86-A6CD-E441ECA61105}" type="presOf" srcId="{1C227B28-6150-4E11-ACBF-3370ACCD5A04}" destId="{E058475F-9E7B-4D75-A8AF-1A4A5FBF2D32}" srcOrd="0" destOrd="0" presId="urn:microsoft.com/office/officeart/2005/8/layout/radial6"/>
    <dgm:cxn modelId="{AC21EA58-ADC8-44FC-932E-FEE86505F0D0}" type="presOf" srcId="{8E0A152B-BCD0-4593-A87E-6916FF2103D3}" destId="{F2CCE3F6-2540-46D5-B84F-4A620AAE9BC0}" srcOrd="0" destOrd="0" presId="urn:microsoft.com/office/officeart/2005/8/layout/radial6"/>
    <dgm:cxn modelId="{B655ECB4-659E-42FF-8314-FE449432D85A}" type="presOf" srcId="{F9BEEED7-5437-4FC6-9950-2F7A8AF7A151}" destId="{4EF4E57A-CFD2-4DFB-A15C-5007B5CD720A}" srcOrd="0" destOrd="0" presId="urn:microsoft.com/office/officeart/2005/8/layout/radial6"/>
    <dgm:cxn modelId="{2560F547-A85E-4186-8F2E-316377FAFEE5}" srcId="{2632BE8A-9CE1-4AFB-8BB2-8593D7ABBFC9}" destId="{8952FA26-DECC-48A1-A295-C26270DF636E}" srcOrd="1" destOrd="0" parTransId="{9C243160-3A93-4F29-B2F3-26BF45D95E96}" sibTransId="{9385D184-11CC-4680-A2E2-5303BBECC694}"/>
    <dgm:cxn modelId="{274C8D5A-8EAF-4370-A89E-2BDEEEE5FC49}" srcId="{2632BE8A-9CE1-4AFB-8BB2-8593D7ABBFC9}" destId="{F9BEEED7-5437-4FC6-9950-2F7A8AF7A151}" srcOrd="3" destOrd="0" parTransId="{30125EE0-9A62-42AD-B069-05AC9B25934B}" sibTransId="{9297B07C-F29C-4A93-B54E-47F2FC8A0522}"/>
    <dgm:cxn modelId="{3CFF66EE-3489-462E-8801-EE2CEB9E4238}" type="presOf" srcId="{34795EB5-7A82-4E30-B9E8-F33E72F4A7FF}" destId="{8F1A2EF7-7FDD-4B83-8303-08797791A60A}" srcOrd="0" destOrd="0" presId="urn:microsoft.com/office/officeart/2005/8/layout/radial6"/>
    <dgm:cxn modelId="{22F13BDB-52F4-445A-8CBB-DB3F628F40E3}" type="presOf" srcId="{9385D184-11CC-4680-A2E2-5303BBECC694}" destId="{2C6D6601-E43E-47F4-9574-92CFF8EBFBB1}" srcOrd="0" destOrd="0" presId="urn:microsoft.com/office/officeart/2005/8/layout/radial6"/>
    <dgm:cxn modelId="{3CE97D7D-9A7F-4AA7-AFC2-26ACFEE06C6E}" srcId="{2632BE8A-9CE1-4AFB-8BB2-8593D7ABBFC9}" destId="{34795EB5-7A82-4E30-B9E8-F33E72F4A7FF}" srcOrd="2" destOrd="0" parTransId="{BD2D48B6-7A10-4DD5-BDA6-1D81921AF51F}" sibTransId="{1C227B28-6150-4E11-ACBF-3370ACCD5A04}"/>
    <dgm:cxn modelId="{EBA03E3B-62EE-41A7-8CCD-E3D842D92FED}" srcId="{2632BE8A-9CE1-4AFB-8BB2-8593D7ABBFC9}" destId="{F51608AA-F630-48AC-98BF-CF2EC84411D5}" srcOrd="4" destOrd="0" parTransId="{8B5F14AD-475D-44CF-AD5D-205EEA73102A}" sibTransId="{8E0A152B-BCD0-4593-A87E-6916FF2103D3}"/>
    <dgm:cxn modelId="{650531B7-E480-4629-9C83-AD67B46B69F3}" type="presOf" srcId="{5DFE2A61-9902-4895-B7D5-106F225E9D1B}" destId="{084890B8-A549-4DBC-8872-2C77110DC831}" srcOrd="0" destOrd="0" presId="urn:microsoft.com/office/officeart/2005/8/layout/radial6"/>
    <dgm:cxn modelId="{8E7924C3-2647-4525-B7D1-940EFACED8E3}" type="presOf" srcId="{2632BE8A-9CE1-4AFB-8BB2-8593D7ABBFC9}" destId="{47C9A5DF-2392-499D-B63D-C0A45916D1C0}" srcOrd="0" destOrd="0" presId="urn:microsoft.com/office/officeart/2005/8/layout/radial6"/>
    <dgm:cxn modelId="{124C8306-F9A6-48FA-958C-83882D429245}" type="presOf" srcId="{05158AAE-60B6-4BE1-BD7F-22CE6977BB95}" destId="{F0FB304A-5735-4632-99A2-641E28FFA4D4}" srcOrd="0" destOrd="0" presId="urn:microsoft.com/office/officeart/2005/8/layout/radial6"/>
    <dgm:cxn modelId="{329ABA3E-D87F-4607-B0E5-18E181ECF52E}" type="presOf" srcId="{7308624C-A8DB-4CED-BA6A-8C8F74E57EDA}" destId="{FC0F361C-9321-4DC4-900F-85565E32D24D}" srcOrd="0" destOrd="0" presId="urn:microsoft.com/office/officeart/2005/8/layout/radial6"/>
    <dgm:cxn modelId="{E5996787-824F-41A3-85F2-FF0E01B28409}" srcId="{7308624C-A8DB-4CED-BA6A-8C8F74E57EDA}" destId="{2632BE8A-9CE1-4AFB-8BB2-8593D7ABBFC9}" srcOrd="0" destOrd="0" parTransId="{50CA64F2-0B9A-4DB2-BB1C-00B2A60218BD}" sibTransId="{1D9E9F8B-E6E9-4566-8CB1-E68133BDCB49}"/>
    <dgm:cxn modelId="{544DBAA8-9536-44B3-B300-944065DAC7A8}" type="presParOf" srcId="{FC0F361C-9321-4DC4-900F-85565E32D24D}" destId="{47C9A5DF-2392-499D-B63D-C0A45916D1C0}" srcOrd="0" destOrd="0" presId="urn:microsoft.com/office/officeart/2005/8/layout/radial6"/>
    <dgm:cxn modelId="{950FF5CD-9CB6-4188-AE65-CF0467E45885}" type="presParOf" srcId="{FC0F361C-9321-4DC4-900F-85565E32D24D}" destId="{F0FB304A-5735-4632-99A2-641E28FFA4D4}" srcOrd="1" destOrd="0" presId="urn:microsoft.com/office/officeart/2005/8/layout/radial6"/>
    <dgm:cxn modelId="{6ED47367-DA61-4F72-BCA9-69ADD8615E9F}" type="presParOf" srcId="{FC0F361C-9321-4DC4-900F-85565E32D24D}" destId="{47958599-88F5-4360-9C60-1BC09B6A12B5}" srcOrd="2" destOrd="0" presId="urn:microsoft.com/office/officeart/2005/8/layout/radial6"/>
    <dgm:cxn modelId="{90AFBA34-45D2-445C-8603-4968671ECEB1}" type="presParOf" srcId="{FC0F361C-9321-4DC4-900F-85565E32D24D}" destId="{084890B8-A549-4DBC-8872-2C77110DC831}" srcOrd="3" destOrd="0" presId="urn:microsoft.com/office/officeart/2005/8/layout/radial6"/>
    <dgm:cxn modelId="{5BC2F5C6-ACE8-43D5-A77D-C5147F95B77A}" type="presParOf" srcId="{FC0F361C-9321-4DC4-900F-85565E32D24D}" destId="{1150C722-384B-4FED-B066-30AB9FCCA4ED}" srcOrd="4" destOrd="0" presId="urn:microsoft.com/office/officeart/2005/8/layout/radial6"/>
    <dgm:cxn modelId="{4ADAE6C0-453A-41D2-BC05-6E8490D0105F}" type="presParOf" srcId="{FC0F361C-9321-4DC4-900F-85565E32D24D}" destId="{19041412-4B45-4373-A900-76F3BA267628}" srcOrd="5" destOrd="0" presId="urn:microsoft.com/office/officeart/2005/8/layout/radial6"/>
    <dgm:cxn modelId="{E0A65CE1-B7B4-4DC1-914C-540733E52B6C}" type="presParOf" srcId="{FC0F361C-9321-4DC4-900F-85565E32D24D}" destId="{2C6D6601-E43E-47F4-9574-92CFF8EBFBB1}" srcOrd="6" destOrd="0" presId="urn:microsoft.com/office/officeart/2005/8/layout/radial6"/>
    <dgm:cxn modelId="{FA308F25-6061-43B3-991E-8099B4FB4001}" type="presParOf" srcId="{FC0F361C-9321-4DC4-900F-85565E32D24D}" destId="{8F1A2EF7-7FDD-4B83-8303-08797791A60A}" srcOrd="7" destOrd="0" presId="urn:microsoft.com/office/officeart/2005/8/layout/radial6"/>
    <dgm:cxn modelId="{CB2AFB35-1943-4110-A469-1989618A51D8}" type="presParOf" srcId="{FC0F361C-9321-4DC4-900F-85565E32D24D}" destId="{771F2E97-289A-4F0E-9474-2D2A93BA9618}" srcOrd="8" destOrd="0" presId="urn:microsoft.com/office/officeart/2005/8/layout/radial6"/>
    <dgm:cxn modelId="{4B6DA40E-30CF-43BC-8E86-D75DF126F2E7}" type="presParOf" srcId="{FC0F361C-9321-4DC4-900F-85565E32D24D}" destId="{E058475F-9E7B-4D75-A8AF-1A4A5FBF2D32}" srcOrd="9" destOrd="0" presId="urn:microsoft.com/office/officeart/2005/8/layout/radial6"/>
    <dgm:cxn modelId="{908E4000-CC7B-4A50-96A2-924E56B125AB}" type="presParOf" srcId="{FC0F361C-9321-4DC4-900F-85565E32D24D}" destId="{4EF4E57A-CFD2-4DFB-A15C-5007B5CD720A}" srcOrd="10" destOrd="0" presId="urn:microsoft.com/office/officeart/2005/8/layout/radial6"/>
    <dgm:cxn modelId="{19146AF0-FC31-4498-98E4-D0A23A6E4B2E}" type="presParOf" srcId="{FC0F361C-9321-4DC4-900F-85565E32D24D}" destId="{6D6A96C5-B6AD-408E-B5ED-B46D33C0805C}" srcOrd="11" destOrd="0" presId="urn:microsoft.com/office/officeart/2005/8/layout/radial6"/>
    <dgm:cxn modelId="{19240A16-BB76-416C-A05A-0A4B98B988E4}" type="presParOf" srcId="{FC0F361C-9321-4DC4-900F-85565E32D24D}" destId="{CC7478B5-E75D-4112-80D4-78CCF232BADA}" srcOrd="12" destOrd="0" presId="urn:microsoft.com/office/officeart/2005/8/layout/radial6"/>
    <dgm:cxn modelId="{E464E250-8329-4BD8-B082-EAFC8D16AC5B}" type="presParOf" srcId="{FC0F361C-9321-4DC4-900F-85565E32D24D}" destId="{CF610B2D-A3ED-47D6-9B4F-FB6DE23EF866}" srcOrd="13" destOrd="0" presId="urn:microsoft.com/office/officeart/2005/8/layout/radial6"/>
    <dgm:cxn modelId="{1DEEC400-BB61-42C3-8266-187A912E3F96}" type="presParOf" srcId="{FC0F361C-9321-4DC4-900F-85565E32D24D}" destId="{118F6BCA-B9F6-4D22-92A0-C6A3F4C6F9E2}" srcOrd="14" destOrd="0" presId="urn:microsoft.com/office/officeart/2005/8/layout/radial6"/>
    <dgm:cxn modelId="{323001AF-EFB5-4526-9C37-3B421A8274DA}" type="presParOf" srcId="{FC0F361C-9321-4DC4-900F-85565E32D24D}" destId="{F2CCE3F6-2540-46D5-B84F-4A620AAE9BC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7847D7-BCA8-4E85-8A54-1ACC796A48F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9295B35-70F6-4523-B105-0E1ED92D041D}">
      <dgm:prSet phldrT="[Text]" custT="1"/>
      <dgm:spPr/>
      <dgm:t>
        <a:bodyPr/>
        <a:lstStyle/>
        <a:p>
          <a:r>
            <a:rPr lang="en-US" sz="1600" b="0" dirty="0"/>
            <a:t>Providing Solutions</a:t>
          </a:r>
        </a:p>
      </dgm:t>
    </dgm:pt>
    <dgm:pt modelId="{2CCBD7B2-3BF6-4712-B1F3-7B80A824F5E0}" type="parTrans" cxnId="{14E50CB5-3374-4D96-AD2C-E7DC38F041D0}">
      <dgm:prSet/>
      <dgm:spPr/>
      <dgm:t>
        <a:bodyPr/>
        <a:lstStyle/>
        <a:p>
          <a:endParaRPr lang="en-US" sz="1600"/>
        </a:p>
      </dgm:t>
    </dgm:pt>
    <dgm:pt modelId="{283B1FB1-C8BC-4E5C-B2E6-70F705507510}" type="sibTrans" cxnId="{14E50CB5-3374-4D96-AD2C-E7DC38F041D0}">
      <dgm:prSet/>
      <dgm:spPr/>
      <dgm:t>
        <a:bodyPr/>
        <a:lstStyle/>
        <a:p>
          <a:endParaRPr lang="en-US" sz="1600"/>
        </a:p>
      </dgm:t>
    </dgm:pt>
    <dgm:pt modelId="{7E989DDE-DC02-4D26-913D-9565A8C6ABF6}">
      <dgm:prSet phldrT="[Text]" custT="1"/>
      <dgm:spPr/>
      <dgm:t>
        <a:bodyPr/>
        <a:lstStyle/>
        <a:p>
          <a:r>
            <a:rPr lang="en-US" sz="1600"/>
            <a:t>Analyzing Systems</a:t>
          </a:r>
        </a:p>
      </dgm:t>
    </dgm:pt>
    <dgm:pt modelId="{1D201599-633C-4C42-9DA0-4C382F0CD6E5}" type="parTrans" cxnId="{C0C6EB42-C0DD-4C73-8866-0818699F62CD}">
      <dgm:prSet/>
      <dgm:spPr/>
      <dgm:t>
        <a:bodyPr/>
        <a:lstStyle/>
        <a:p>
          <a:endParaRPr lang="en-US" sz="1600"/>
        </a:p>
      </dgm:t>
    </dgm:pt>
    <dgm:pt modelId="{266DD043-31FA-4817-8E93-5A9FA131D7A6}" type="sibTrans" cxnId="{C0C6EB42-C0DD-4C73-8866-0818699F62CD}">
      <dgm:prSet/>
      <dgm:spPr/>
      <dgm:t>
        <a:bodyPr/>
        <a:lstStyle/>
        <a:p>
          <a:endParaRPr lang="en-US" sz="1600"/>
        </a:p>
      </dgm:t>
    </dgm:pt>
    <dgm:pt modelId="{D810181B-0FDA-423F-8059-8164509446A1}" type="pres">
      <dgm:prSet presAssocID="{3E7847D7-BCA8-4E85-8A54-1ACC796A48F7}" presName="cycle" presStyleCnt="0">
        <dgm:presLayoutVars>
          <dgm:dir/>
          <dgm:resizeHandles val="exact"/>
        </dgm:presLayoutVars>
      </dgm:prSet>
      <dgm:spPr/>
      <dgm:t>
        <a:bodyPr/>
        <a:lstStyle/>
        <a:p>
          <a:endParaRPr lang="en-US"/>
        </a:p>
      </dgm:t>
    </dgm:pt>
    <dgm:pt modelId="{9C7B125D-5948-413B-9AE3-980A9FF92FE5}" type="pres">
      <dgm:prSet presAssocID="{59295B35-70F6-4523-B105-0E1ED92D041D}" presName="dummy" presStyleCnt="0"/>
      <dgm:spPr/>
    </dgm:pt>
    <dgm:pt modelId="{616EE49A-F64C-47BE-894A-13EF1BB65A01}" type="pres">
      <dgm:prSet presAssocID="{59295B35-70F6-4523-B105-0E1ED92D041D}" presName="node" presStyleLbl="revTx" presStyleIdx="0" presStyleCnt="2" custScaleX="183444">
        <dgm:presLayoutVars>
          <dgm:bulletEnabled val="1"/>
        </dgm:presLayoutVars>
      </dgm:prSet>
      <dgm:spPr/>
      <dgm:t>
        <a:bodyPr/>
        <a:lstStyle/>
        <a:p>
          <a:endParaRPr lang="en-US"/>
        </a:p>
      </dgm:t>
    </dgm:pt>
    <dgm:pt modelId="{E71424A9-AACA-4D70-9A39-4ADBE298063A}" type="pres">
      <dgm:prSet presAssocID="{283B1FB1-C8BC-4E5C-B2E6-70F705507510}" presName="sibTrans" presStyleLbl="node1" presStyleIdx="0" presStyleCnt="2"/>
      <dgm:spPr/>
      <dgm:t>
        <a:bodyPr/>
        <a:lstStyle/>
        <a:p>
          <a:endParaRPr lang="en-US"/>
        </a:p>
      </dgm:t>
    </dgm:pt>
    <dgm:pt modelId="{D5994266-AED5-4841-AA33-935FF4A3F01F}" type="pres">
      <dgm:prSet presAssocID="{7E989DDE-DC02-4D26-913D-9565A8C6ABF6}" presName="dummy" presStyleCnt="0"/>
      <dgm:spPr/>
    </dgm:pt>
    <dgm:pt modelId="{278F9FFA-48CA-4BD9-BB66-D815E44B96B1}" type="pres">
      <dgm:prSet presAssocID="{7E989DDE-DC02-4D26-913D-9565A8C6ABF6}" presName="node" presStyleLbl="revTx" presStyleIdx="1" presStyleCnt="2" custScaleX="182185">
        <dgm:presLayoutVars>
          <dgm:bulletEnabled val="1"/>
        </dgm:presLayoutVars>
      </dgm:prSet>
      <dgm:spPr/>
      <dgm:t>
        <a:bodyPr/>
        <a:lstStyle/>
        <a:p>
          <a:endParaRPr lang="en-US"/>
        </a:p>
      </dgm:t>
    </dgm:pt>
    <dgm:pt modelId="{4A8DF9D8-B1FC-4DC6-9731-203A1CDE95FF}" type="pres">
      <dgm:prSet presAssocID="{266DD043-31FA-4817-8E93-5A9FA131D7A6}" presName="sibTrans" presStyleLbl="node1" presStyleIdx="1" presStyleCnt="2"/>
      <dgm:spPr/>
      <dgm:t>
        <a:bodyPr/>
        <a:lstStyle/>
        <a:p>
          <a:endParaRPr lang="en-US"/>
        </a:p>
      </dgm:t>
    </dgm:pt>
  </dgm:ptLst>
  <dgm:cxnLst>
    <dgm:cxn modelId="{3003D453-EBB8-4BEC-AFAF-478CCD26657A}" type="presOf" srcId="{283B1FB1-C8BC-4E5C-B2E6-70F705507510}" destId="{E71424A9-AACA-4D70-9A39-4ADBE298063A}" srcOrd="0" destOrd="0" presId="urn:microsoft.com/office/officeart/2005/8/layout/cycle1"/>
    <dgm:cxn modelId="{21B53AB5-F000-4758-9949-FFC11AC40F24}" type="presOf" srcId="{7E989DDE-DC02-4D26-913D-9565A8C6ABF6}" destId="{278F9FFA-48CA-4BD9-BB66-D815E44B96B1}" srcOrd="0" destOrd="0" presId="urn:microsoft.com/office/officeart/2005/8/layout/cycle1"/>
    <dgm:cxn modelId="{FE4E72BA-70F9-4677-8772-F3029E999E93}" type="presOf" srcId="{59295B35-70F6-4523-B105-0E1ED92D041D}" destId="{616EE49A-F64C-47BE-894A-13EF1BB65A01}" srcOrd="0" destOrd="0" presId="urn:microsoft.com/office/officeart/2005/8/layout/cycle1"/>
    <dgm:cxn modelId="{287B8F7F-7B7C-418A-8180-6EA29231C563}" type="presOf" srcId="{3E7847D7-BCA8-4E85-8A54-1ACC796A48F7}" destId="{D810181B-0FDA-423F-8059-8164509446A1}" srcOrd="0" destOrd="0" presId="urn:microsoft.com/office/officeart/2005/8/layout/cycle1"/>
    <dgm:cxn modelId="{14E50CB5-3374-4D96-AD2C-E7DC38F041D0}" srcId="{3E7847D7-BCA8-4E85-8A54-1ACC796A48F7}" destId="{59295B35-70F6-4523-B105-0E1ED92D041D}" srcOrd="0" destOrd="0" parTransId="{2CCBD7B2-3BF6-4712-B1F3-7B80A824F5E0}" sibTransId="{283B1FB1-C8BC-4E5C-B2E6-70F705507510}"/>
    <dgm:cxn modelId="{C0C6EB42-C0DD-4C73-8866-0818699F62CD}" srcId="{3E7847D7-BCA8-4E85-8A54-1ACC796A48F7}" destId="{7E989DDE-DC02-4D26-913D-9565A8C6ABF6}" srcOrd="1" destOrd="0" parTransId="{1D201599-633C-4C42-9DA0-4C382F0CD6E5}" sibTransId="{266DD043-31FA-4817-8E93-5A9FA131D7A6}"/>
    <dgm:cxn modelId="{DEE9A3E9-82C9-4448-813B-1776937BA0F4}" type="presOf" srcId="{266DD043-31FA-4817-8E93-5A9FA131D7A6}" destId="{4A8DF9D8-B1FC-4DC6-9731-203A1CDE95FF}" srcOrd="0" destOrd="0" presId="urn:microsoft.com/office/officeart/2005/8/layout/cycle1"/>
    <dgm:cxn modelId="{DD32040B-4B80-43DE-AD68-5F8C0C92AB33}" type="presParOf" srcId="{D810181B-0FDA-423F-8059-8164509446A1}" destId="{9C7B125D-5948-413B-9AE3-980A9FF92FE5}" srcOrd="0" destOrd="0" presId="urn:microsoft.com/office/officeart/2005/8/layout/cycle1"/>
    <dgm:cxn modelId="{EC4CA89B-B5BA-4E14-A1CB-AB8BE2DC2696}" type="presParOf" srcId="{D810181B-0FDA-423F-8059-8164509446A1}" destId="{616EE49A-F64C-47BE-894A-13EF1BB65A01}" srcOrd="1" destOrd="0" presId="urn:microsoft.com/office/officeart/2005/8/layout/cycle1"/>
    <dgm:cxn modelId="{EB2C230E-2485-4BC6-AC55-1221A752DF2E}" type="presParOf" srcId="{D810181B-0FDA-423F-8059-8164509446A1}" destId="{E71424A9-AACA-4D70-9A39-4ADBE298063A}" srcOrd="2" destOrd="0" presId="urn:microsoft.com/office/officeart/2005/8/layout/cycle1"/>
    <dgm:cxn modelId="{CB8D3F18-3362-45F9-B31A-A873C5C6D5E3}" type="presParOf" srcId="{D810181B-0FDA-423F-8059-8164509446A1}" destId="{D5994266-AED5-4841-AA33-935FF4A3F01F}" srcOrd="3" destOrd="0" presId="urn:microsoft.com/office/officeart/2005/8/layout/cycle1"/>
    <dgm:cxn modelId="{5DAABE2D-5A04-40AF-8569-9C7CCF8B1273}" type="presParOf" srcId="{D810181B-0FDA-423F-8059-8164509446A1}" destId="{278F9FFA-48CA-4BD9-BB66-D815E44B96B1}" srcOrd="4" destOrd="0" presId="urn:microsoft.com/office/officeart/2005/8/layout/cycle1"/>
    <dgm:cxn modelId="{A5EB7C47-9579-46F6-83A9-CA79F1C6CF4C}" type="presParOf" srcId="{D810181B-0FDA-423F-8059-8164509446A1}" destId="{4A8DF9D8-B1FC-4DC6-9731-203A1CDE95FF}"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A9797E-4C6E-4068-A68D-EBDB78009004}" type="doc">
      <dgm:prSet loTypeId="urn:microsoft.com/office/officeart/2005/8/layout/default" loCatId="list" qsTypeId="urn:microsoft.com/office/officeart/2005/8/quickstyle/simple1" qsCatId="simple" csTypeId="urn:microsoft.com/office/officeart/2005/8/colors/colorful2" csCatId="colorful" phldr="1"/>
      <dgm:spPr/>
    </dgm:pt>
    <dgm:pt modelId="{171E2EF7-2AEB-42CB-91D0-2824A8E92BE0}">
      <dgm:prSet phldrT="[Text]"/>
      <dgm:spPr/>
      <dgm:t>
        <a:bodyPr/>
        <a:lstStyle/>
        <a:p>
          <a:r>
            <a:rPr lang="en-US" smtClean="0"/>
            <a:t>DNA</a:t>
          </a:r>
          <a:endParaRPr lang="en-US"/>
        </a:p>
      </dgm:t>
    </dgm:pt>
    <dgm:pt modelId="{95997721-EDEA-4FEE-BC8C-D8D773B5A06A}" type="parTrans" cxnId="{5B206150-385C-47DB-8CDE-15964B852BCA}">
      <dgm:prSet/>
      <dgm:spPr/>
      <dgm:t>
        <a:bodyPr/>
        <a:lstStyle/>
        <a:p>
          <a:endParaRPr lang="en-US"/>
        </a:p>
      </dgm:t>
    </dgm:pt>
    <dgm:pt modelId="{32F0F6EC-56BB-421F-B608-FFF2AE975B35}" type="sibTrans" cxnId="{5B206150-385C-47DB-8CDE-15964B852BCA}">
      <dgm:prSet/>
      <dgm:spPr/>
      <dgm:t>
        <a:bodyPr/>
        <a:lstStyle/>
        <a:p>
          <a:endParaRPr lang="en-US"/>
        </a:p>
      </dgm:t>
    </dgm:pt>
    <dgm:pt modelId="{8583FAF4-6B05-455B-A37D-1E9EE6CEC47A}">
      <dgm:prSet phldrT="[Text]"/>
      <dgm:spPr/>
      <dgm:t>
        <a:bodyPr/>
        <a:lstStyle/>
        <a:p>
          <a:r>
            <a:rPr lang="en-US" dirty="0" smtClean="0"/>
            <a:t>Consumer</a:t>
          </a:r>
          <a:endParaRPr lang="en-US" dirty="0"/>
        </a:p>
      </dgm:t>
    </dgm:pt>
    <dgm:pt modelId="{CF208475-1E04-4587-85D0-8B52FFD17D5F}" type="parTrans" cxnId="{4248942B-0642-4416-90F5-0983D03882AE}">
      <dgm:prSet/>
      <dgm:spPr/>
      <dgm:t>
        <a:bodyPr/>
        <a:lstStyle/>
        <a:p>
          <a:endParaRPr lang="en-US"/>
        </a:p>
      </dgm:t>
    </dgm:pt>
    <dgm:pt modelId="{D795EDD4-B55A-4A01-B0D8-BD44249DC458}" type="sibTrans" cxnId="{4248942B-0642-4416-90F5-0983D03882AE}">
      <dgm:prSet/>
      <dgm:spPr/>
      <dgm:t>
        <a:bodyPr/>
        <a:lstStyle/>
        <a:p>
          <a:endParaRPr lang="en-US"/>
        </a:p>
      </dgm:t>
    </dgm:pt>
    <dgm:pt modelId="{E7F26C00-7D35-44D8-B49F-2724439575B3}">
      <dgm:prSet/>
      <dgm:spPr/>
      <dgm:t>
        <a:bodyPr/>
        <a:lstStyle/>
        <a:p>
          <a:r>
            <a:rPr lang="en-US" smtClean="0"/>
            <a:t>High throughput phenotyping</a:t>
          </a:r>
          <a:endParaRPr lang="en-US" dirty="0" smtClean="0"/>
        </a:p>
      </dgm:t>
    </dgm:pt>
    <dgm:pt modelId="{4699D45A-BDB9-489C-AE0A-DB28E8C28E21}" type="parTrans" cxnId="{6475094C-650B-4719-B383-6FF8F4EDF73C}">
      <dgm:prSet/>
      <dgm:spPr/>
      <dgm:t>
        <a:bodyPr/>
        <a:lstStyle/>
        <a:p>
          <a:endParaRPr lang="en-US"/>
        </a:p>
      </dgm:t>
    </dgm:pt>
    <dgm:pt modelId="{ADEAC9AE-BC1C-442B-91B5-7B67B33CEA14}" type="sibTrans" cxnId="{6475094C-650B-4719-B383-6FF8F4EDF73C}">
      <dgm:prSet/>
      <dgm:spPr/>
      <dgm:t>
        <a:bodyPr/>
        <a:lstStyle/>
        <a:p>
          <a:endParaRPr lang="en-US"/>
        </a:p>
      </dgm:t>
    </dgm:pt>
    <dgm:pt modelId="{C0E255DF-95B7-4084-AFA0-606E292DCA64}">
      <dgm:prSet/>
      <dgm:spPr/>
      <dgm:t>
        <a:bodyPr/>
        <a:lstStyle/>
        <a:p>
          <a:r>
            <a:rPr lang="en-US" dirty="0" smtClean="0"/>
            <a:t>Educational Data</a:t>
          </a:r>
          <a:endParaRPr lang="en-US" dirty="0" smtClean="0"/>
        </a:p>
      </dgm:t>
    </dgm:pt>
    <dgm:pt modelId="{07ED5FB0-0CCD-4C85-A164-44DC06198411}" type="parTrans" cxnId="{9AD09477-2371-4ED8-9743-CD1938B10F4A}">
      <dgm:prSet/>
      <dgm:spPr/>
      <dgm:t>
        <a:bodyPr/>
        <a:lstStyle/>
        <a:p>
          <a:endParaRPr lang="en-US"/>
        </a:p>
      </dgm:t>
    </dgm:pt>
    <dgm:pt modelId="{6D06CF4C-1306-4E81-85DB-1A6CD192271E}" type="sibTrans" cxnId="{9AD09477-2371-4ED8-9743-CD1938B10F4A}">
      <dgm:prSet/>
      <dgm:spPr/>
      <dgm:t>
        <a:bodyPr/>
        <a:lstStyle/>
        <a:p>
          <a:endParaRPr lang="en-US"/>
        </a:p>
      </dgm:t>
    </dgm:pt>
    <dgm:pt modelId="{0E5E17B0-2022-48C7-8370-C8ABF669C98D}">
      <dgm:prSet/>
      <dgm:spPr/>
      <dgm:t>
        <a:bodyPr/>
        <a:lstStyle/>
        <a:p>
          <a:r>
            <a:rPr lang="en-US" smtClean="0"/>
            <a:t>Regional Approaches</a:t>
          </a:r>
          <a:endParaRPr lang="en-US" dirty="0" smtClean="0"/>
        </a:p>
      </dgm:t>
    </dgm:pt>
    <dgm:pt modelId="{59B8C995-88F2-4376-8AA4-E264856C826E}" type="parTrans" cxnId="{3AB2D89B-5AE2-471E-917F-E5A961DAE928}">
      <dgm:prSet/>
      <dgm:spPr/>
      <dgm:t>
        <a:bodyPr/>
        <a:lstStyle/>
        <a:p>
          <a:endParaRPr lang="en-US"/>
        </a:p>
      </dgm:t>
    </dgm:pt>
    <dgm:pt modelId="{260CD536-3C13-47AB-92A6-6C8A4A69A097}" type="sibTrans" cxnId="{3AB2D89B-5AE2-471E-917F-E5A961DAE928}">
      <dgm:prSet/>
      <dgm:spPr/>
      <dgm:t>
        <a:bodyPr/>
        <a:lstStyle/>
        <a:p>
          <a:endParaRPr lang="en-US"/>
        </a:p>
      </dgm:t>
    </dgm:pt>
    <dgm:pt modelId="{310C694F-DC40-40E7-B990-BF051429DD7A}">
      <dgm:prSet/>
      <dgm:spPr/>
      <dgm:t>
        <a:bodyPr/>
        <a:lstStyle/>
        <a:p>
          <a:r>
            <a:rPr lang="en-US" smtClean="0"/>
            <a:t>Climate</a:t>
          </a:r>
          <a:endParaRPr lang="en-US" dirty="0" smtClean="0"/>
        </a:p>
      </dgm:t>
    </dgm:pt>
    <dgm:pt modelId="{00949193-88AC-4E40-8B10-EA88BA24CDC8}" type="parTrans" cxnId="{39BEC874-7D79-4661-BC35-941607699A82}">
      <dgm:prSet/>
      <dgm:spPr/>
      <dgm:t>
        <a:bodyPr/>
        <a:lstStyle/>
        <a:p>
          <a:endParaRPr lang="en-US"/>
        </a:p>
      </dgm:t>
    </dgm:pt>
    <dgm:pt modelId="{C274C724-8AFF-42FF-94E0-EC7BDE1D5C8E}" type="sibTrans" cxnId="{39BEC874-7D79-4661-BC35-941607699A82}">
      <dgm:prSet/>
      <dgm:spPr/>
      <dgm:t>
        <a:bodyPr/>
        <a:lstStyle/>
        <a:p>
          <a:endParaRPr lang="en-US"/>
        </a:p>
      </dgm:t>
    </dgm:pt>
    <dgm:pt modelId="{B8EF1147-B11A-4F31-A001-219B4CE2EA37}">
      <dgm:prSet/>
      <dgm:spPr/>
      <dgm:t>
        <a:bodyPr/>
        <a:lstStyle/>
        <a:p>
          <a:r>
            <a:rPr lang="en-US" smtClean="0"/>
            <a:t>Precision agriculture</a:t>
          </a:r>
          <a:endParaRPr lang="en-US" dirty="0" smtClean="0"/>
        </a:p>
      </dgm:t>
    </dgm:pt>
    <dgm:pt modelId="{71599C27-2F5D-4FB0-9F79-7048DD2D0CAC}" type="parTrans" cxnId="{B898ACDB-7BEE-4B63-9F4D-7D677358976F}">
      <dgm:prSet/>
      <dgm:spPr/>
      <dgm:t>
        <a:bodyPr/>
        <a:lstStyle/>
        <a:p>
          <a:endParaRPr lang="en-US"/>
        </a:p>
      </dgm:t>
    </dgm:pt>
    <dgm:pt modelId="{C8645385-3EE3-4CB1-9081-27C53A0D25C9}" type="sibTrans" cxnId="{B898ACDB-7BEE-4B63-9F4D-7D677358976F}">
      <dgm:prSet/>
      <dgm:spPr/>
      <dgm:t>
        <a:bodyPr/>
        <a:lstStyle/>
        <a:p>
          <a:endParaRPr lang="en-US"/>
        </a:p>
      </dgm:t>
    </dgm:pt>
    <dgm:pt modelId="{9B51B064-BCC5-405F-A7C6-87DAD19A13B8}">
      <dgm:prSet phldrT="[Text]"/>
      <dgm:spPr/>
      <dgm:t>
        <a:bodyPr/>
        <a:lstStyle/>
        <a:p>
          <a:r>
            <a:rPr lang="en-US" dirty="0" smtClean="0"/>
            <a:t>Nutritional</a:t>
          </a:r>
          <a:endParaRPr lang="en-US" dirty="0"/>
        </a:p>
      </dgm:t>
    </dgm:pt>
    <dgm:pt modelId="{7E0D0103-6E2D-4167-A440-608251E167D8}" type="parTrans" cxnId="{F70C3F31-C5A2-4782-BD7D-2594F4DAB19E}">
      <dgm:prSet/>
      <dgm:spPr/>
      <dgm:t>
        <a:bodyPr/>
        <a:lstStyle/>
        <a:p>
          <a:endParaRPr lang="en-US"/>
        </a:p>
      </dgm:t>
    </dgm:pt>
    <dgm:pt modelId="{A8DF01B4-979F-4C60-9017-E0F1960FAAF4}" type="sibTrans" cxnId="{F70C3F31-C5A2-4782-BD7D-2594F4DAB19E}">
      <dgm:prSet/>
      <dgm:spPr/>
      <dgm:t>
        <a:bodyPr/>
        <a:lstStyle/>
        <a:p>
          <a:endParaRPr lang="en-US"/>
        </a:p>
      </dgm:t>
    </dgm:pt>
    <dgm:pt modelId="{3E63C13D-FAE2-4F26-BB51-A7B78F1D3D79}">
      <dgm:prSet phldrT="[Text]"/>
      <dgm:spPr/>
      <dgm:t>
        <a:bodyPr/>
        <a:lstStyle/>
        <a:p>
          <a:r>
            <a:rPr lang="en-US" dirty="0" smtClean="0"/>
            <a:t>Economic</a:t>
          </a:r>
          <a:endParaRPr lang="en-US" dirty="0"/>
        </a:p>
      </dgm:t>
    </dgm:pt>
    <dgm:pt modelId="{DE6C7629-0C90-420E-9CE2-4EF70B4DA80E}" type="parTrans" cxnId="{29FDF232-0B05-4782-A244-91C225F3148F}">
      <dgm:prSet/>
      <dgm:spPr/>
      <dgm:t>
        <a:bodyPr/>
        <a:lstStyle/>
        <a:p>
          <a:endParaRPr lang="en-US"/>
        </a:p>
      </dgm:t>
    </dgm:pt>
    <dgm:pt modelId="{63E999F1-E94E-4BBD-840D-179690E64EE6}" type="sibTrans" cxnId="{29FDF232-0B05-4782-A244-91C225F3148F}">
      <dgm:prSet/>
      <dgm:spPr/>
      <dgm:t>
        <a:bodyPr/>
        <a:lstStyle/>
        <a:p>
          <a:endParaRPr lang="en-US"/>
        </a:p>
      </dgm:t>
    </dgm:pt>
    <dgm:pt modelId="{345ED36F-FEDF-4E4C-B2DA-1E72FBB2F46F}" type="pres">
      <dgm:prSet presAssocID="{A4A9797E-4C6E-4068-A68D-EBDB78009004}" presName="diagram" presStyleCnt="0">
        <dgm:presLayoutVars>
          <dgm:dir/>
          <dgm:resizeHandles val="exact"/>
        </dgm:presLayoutVars>
      </dgm:prSet>
      <dgm:spPr/>
    </dgm:pt>
    <dgm:pt modelId="{622C1E96-2498-4E56-8299-CD442D579959}" type="pres">
      <dgm:prSet presAssocID="{171E2EF7-2AEB-42CB-91D0-2824A8E92BE0}" presName="node" presStyleLbl="node1" presStyleIdx="0" presStyleCnt="9">
        <dgm:presLayoutVars>
          <dgm:bulletEnabled val="1"/>
        </dgm:presLayoutVars>
      </dgm:prSet>
      <dgm:spPr/>
      <dgm:t>
        <a:bodyPr/>
        <a:lstStyle/>
        <a:p>
          <a:endParaRPr lang="en-US"/>
        </a:p>
      </dgm:t>
    </dgm:pt>
    <dgm:pt modelId="{B00D775C-EE01-4B8D-8085-84ADCF6BAAAD}" type="pres">
      <dgm:prSet presAssocID="{32F0F6EC-56BB-421F-B608-FFF2AE975B35}" presName="sibTrans" presStyleCnt="0"/>
      <dgm:spPr/>
    </dgm:pt>
    <dgm:pt modelId="{287139F6-DB6D-4ACF-B6FC-93A20C89BB34}" type="pres">
      <dgm:prSet presAssocID="{E7F26C00-7D35-44D8-B49F-2724439575B3}" presName="node" presStyleLbl="node1" presStyleIdx="1" presStyleCnt="9">
        <dgm:presLayoutVars>
          <dgm:bulletEnabled val="1"/>
        </dgm:presLayoutVars>
      </dgm:prSet>
      <dgm:spPr/>
      <dgm:t>
        <a:bodyPr/>
        <a:lstStyle/>
        <a:p>
          <a:endParaRPr lang="en-US"/>
        </a:p>
      </dgm:t>
    </dgm:pt>
    <dgm:pt modelId="{081DB16E-D130-4748-8C6C-00794A552A88}" type="pres">
      <dgm:prSet presAssocID="{ADEAC9AE-BC1C-442B-91B5-7B67B33CEA14}" presName="sibTrans" presStyleCnt="0"/>
      <dgm:spPr/>
    </dgm:pt>
    <dgm:pt modelId="{94819194-DF0E-402C-B5B9-3327D3153033}" type="pres">
      <dgm:prSet presAssocID="{C0E255DF-95B7-4084-AFA0-606E292DCA64}" presName="node" presStyleLbl="node1" presStyleIdx="2" presStyleCnt="9">
        <dgm:presLayoutVars>
          <dgm:bulletEnabled val="1"/>
        </dgm:presLayoutVars>
      </dgm:prSet>
      <dgm:spPr/>
      <dgm:t>
        <a:bodyPr/>
        <a:lstStyle/>
        <a:p>
          <a:endParaRPr lang="en-US"/>
        </a:p>
      </dgm:t>
    </dgm:pt>
    <dgm:pt modelId="{2FE64EE7-EBE3-4654-94DB-D3B9263985FA}" type="pres">
      <dgm:prSet presAssocID="{6D06CF4C-1306-4E81-85DB-1A6CD192271E}" presName="sibTrans" presStyleCnt="0"/>
      <dgm:spPr/>
    </dgm:pt>
    <dgm:pt modelId="{41433B2D-C94E-42F6-A5B4-FFC1C5E49731}" type="pres">
      <dgm:prSet presAssocID="{0E5E17B0-2022-48C7-8370-C8ABF669C98D}" presName="node" presStyleLbl="node1" presStyleIdx="3" presStyleCnt="9">
        <dgm:presLayoutVars>
          <dgm:bulletEnabled val="1"/>
        </dgm:presLayoutVars>
      </dgm:prSet>
      <dgm:spPr/>
      <dgm:t>
        <a:bodyPr/>
        <a:lstStyle/>
        <a:p>
          <a:endParaRPr lang="en-US"/>
        </a:p>
      </dgm:t>
    </dgm:pt>
    <dgm:pt modelId="{77F657DE-08B2-4B55-8100-536BD264ED69}" type="pres">
      <dgm:prSet presAssocID="{260CD536-3C13-47AB-92A6-6C8A4A69A097}" presName="sibTrans" presStyleCnt="0"/>
      <dgm:spPr/>
    </dgm:pt>
    <dgm:pt modelId="{65ADE456-F579-4919-A273-205497E50358}" type="pres">
      <dgm:prSet presAssocID="{310C694F-DC40-40E7-B990-BF051429DD7A}" presName="node" presStyleLbl="node1" presStyleIdx="4" presStyleCnt="9">
        <dgm:presLayoutVars>
          <dgm:bulletEnabled val="1"/>
        </dgm:presLayoutVars>
      </dgm:prSet>
      <dgm:spPr/>
      <dgm:t>
        <a:bodyPr/>
        <a:lstStyle/>
        <a:p>
          <a:endParaRPr lang="en-US"/>
        </a:p>
      </dgm:t>
    </dgm:pt>
    <dgm:pt modelId="{ACD99DD7-1D65-4B85-814F-547CEEE71745}" type="pres">
      <dgm:prSet presAssocID="{C274C724-8AFF-42FF-94E0-EC7BDE1D5C8E}" presName="sibTrans" presStyleCnt="0"/>
      <dgm:spPr/>
    </dgm:pt>
    <dgm:pt modelId="{9CC7346F-9F21-42B1-8253-FF33AAF9E979}" type="pres">
      <dgm:prSet presAssocID="{B8EF1147-B11A-4F31-A001-219B4CE2EA37}" presName="node" presStyleLbl="node1" presStyleIdx="5" presStyleCnt="9">
        <dgm:presLayoutVars>
          <dgm:bulletEnabled val="1"/>
        </dgm:presLayoutVars>
      </dgm:prSet>
      <dgm:spPr/>
      <dgm:t>
        <a:bodyPr/>
        <a:lstStyle/>
        <a:p>
          <a:endParaRPr lang="en-US"/>
        </a:p>
      </dgm:t>
    </dgm:pt>
    <dgm:pt modelId="{BE40BA58-DB4C-4FCE-A917-1C49CC8386E2}" type="pres">
      <dgm:prSet presAssocID="{C8645385-3EE3-4CB1-9081-27C53A0D25C9}" presName="sibTrans" presStyleCnt="0"/>
      <dgm:spPr/>
    </dgm:pt>
    <dgm:pt modelId="{2A6B8BC7-F755-4DFF-90DC-C86E66E86D6B}" type="pres">
      <dgm:prSet presAssocID="{8583FAF4-6B05-455B-A37D-1E9EE6CEC47A}" presName="node" presStyleLbl="node1" presStyleIdx="6" presStyleCnt="9">
        <dgm:presLayoutVars>
          <dgm:bulletEnabled val="1"/>
        </dgm:presLayoutVars>
      </dgm:prSet>
      <dgm:spPr/>
      <dgm:t>
        <a:bodyPr/>
        <a:lstStyle/>
        <a:p>
          <a:endParaRPr lang="en-US"/>
        </a:p>
      </dgm:t>
    </dgm:pt>
    <dgm:pt modelId="{7C8ADE33-B1E7-44AA-853A-317C914AD564}" type="pres">
      <dgm:prSet presAssocID="{D795EDD4-B55A-4A01-B0D8-BD44249DC458}" presName="sibTrans" presStyleCnt="0"/>
      <dgm:spPr/>
    </dgm:pt>
    <dgm:pt modelId="{26BE88B1-B7DD-456C-8152-ABB3D2F37AA8}" type="pres">
      <dgm:prSet presAssocID="{9B51B064-BCC5-405F-A7C6-87DAD19A13B8}" presName="node" presStyleLbl="node1" presStyleIdx="7" presStyleCnt="9">
        <dgm:presLayoutVars>
          <dgm:bulletEnabled val="1"/>
        </dgm:presLayoutVars>
      </dgm:prSet>
      <dgm:spPr/>
      <dgm:t>
        <a:bodyPr/>
        <a:lstStyle/>
        <a:p>
          <a:endParaRPr lang="en-US"/>
        </a:p>
      </dgm:t>
    </dgm:pt>
    <dgm:pt modelId="{1DD1231C-D8F6-401C-B87B-5F04A4AB3B8A}" type="pres">
      <dgm:prSet presAssocID="{A8DF01B4-979F-4C60-9017-E0F1960FAAF4}" presName="sibTrans" presStyleCnt="0"/>
      <dgm:spPr/>
    </dgm:pt>
    <dgm:pt modelId="{5A928706-0DC1-438D-BCBE-B54ED441A884}" type="pres">
      <dgm:prSet presAssocID="{3E63C13D-FAE2-4F26-BB51-A7B78F1D3D79}" presName="node" presStyleLbl="node1" presStyleIdx="8" presStyleCnt="9">
        <dgm:presLayoutVars>
          <dgm:bulletEnabled val="1"/>
        </dgm:presLayoutVars>
      </dgm:prSet>
      <dgm:spPr/>
      <dgm:t>
        <a:bodyPr/>
        <a:lstStyle/>
        <a:p>
          <a:endParaRPr lang="en-US"/>
        </a:p>
      </dgm:t>
    </dgm:pt>
  </dgm:ptLst>
  <dgm:cxnLst>
    <dgm:cxn modelId="{53374CF3-D487-4004-A2E8-C9DA9C22E1A9}" type="presOf" srcId="{E7F26C00-7D35-44D8-B49F-2724439575B3}" destId="{287139F6-DB6D-4ACF-B6FC-93A20C89BB34}" srcOrd="0" destOrd="0" presId="urn:microsoft.com/office/officeart/2005/8/layout/default"/>
    <dgm:cxn modelId="{F70C3F31-C5A2-4782-BD7D-2594F4DAB19E}" srcId="{A4A9797E-4C6E-4068-A68D-EBDB78009004}" destId="{9B51B064-BCC5-405F-A7C6-87DAD19A13B8}" srcOrd="7" destOrd="0" parTransId="{7E0D0103-6E2D-4167-A440-608251E167D8}" sibTransId="{A8DF01B4-979F-4C60-9017-E0F1960FAAF4}"/>
    <dgm:cxn modelId="{2814331B-0969-46E4-9623-FC867CBBEB68}" type="presOf" srcId="{3E63C13D-FAE2-4F26-BB51-A7B78F1D3D79}" destId="{5A928706-0DC1-438D-BCBE-B54ED441A884}" srcOrd="0" destOrd="0" presId="urn:microsoft.com/office/officeart/2005/8/layout/default"/>
    <dgm:cxn modelId="{E961EB5C-30CD-425D-B7E7-B76ECD4D5F08}" type="presOf" srcId="{B8EF1147-B11A-4F31-A001-219B4CE2EA37}" destId="{9CC7346F-9F21-42B1-8253-FF33AAF9E979}" srcOrd="0" destOrd="0" presId="urn:microsoft.com/office/officeart/2005/8/layout/default"/>
    <dgm:cxn modelId="{6475094C-650B-4719-B383-6FF8F4EDF73C}" srcId="{A4A9797E-4C6E-4068-A68D-EBDB78009004}" destId="{E7F26C00-7D35-44D8-B49F-2724439575B3}" srcOrd="1" destOrd="0" parTransId="{4699D45A-BDB9-489C-AE0A-DB28E8C28E21}" sibTransId="{ADEAC9AE-BC1C-442B-91B5-7B67B33CEA14}"/>
    <dgm:cxn modelId="{5B206150-385C-47DB-8CDE-15964B852BCA}" srcId="{A4A9797E-4C6E-4068-A68D-EBDB78009004}" destId="{171E2EF7-2AEB-42CB-91D0-2824A8E92BE0}" srcOrd="0" destOrd="0" parTransId="{95997721-EDEA-4FEE-BC8C-D8D773B5A06A}" sibTransId="{32F0F6EC-56BB-421F-B608-FFF2AE975B35}"/>
    <dgm:cxn modelId="{6CA2FCD8-E13F-49FF-A40F-D1FEF9870D14}" type="presOf" srcId="{171E2EF7-2AEB-42CB-91D0-2824A8E92BE0}" destId="{622C1E96-2498-4E56-8299-CD442D579959}" srcOrd="0" destOrd="0" presId="urn:microsoft.com/office/officeart/2005/8/layout/default"/>
    <dgm:cxn modelId="{B898ACDB-7BEE-4B63-9F4D-7D677358976F}" srcId="{A4A9797E-4C6E-4068-A68D-EBDB78009004}" destId="{B8EF1147-B11A-4F31-A001-219B4CE2EA37}" srcOrd="5" destOrd="0" parTransId="{71599C27-2F5D-4FB0-9F79-7048DD2D0CAC}" sibTransId="{C8645385-3EE3-4CB1-9081-27C53A0D25C9}"/>
    <dgm:cxn modelId="{C68F5068-12CD-4A9D-B6C8-C6BA8F611917}" type="presOf" srcId="{310C694F-DC40-40E7-B990-BF051429DD7A}" destId="{65ADE456-F579-4919-A273-205497E50358}" srcOrd="0" destOrd="0" presId="urn:microsoft.com/office/officeart/2005/8/layout/default"/>
    <dgm:cxn modelId="{3AB2D89B-5AE2-471E-917F-E5A961DAE928}" srcId="{A4A9797E-4C6E-4068-A68D-EBDB78009004}" destId="{0E5E17B0-2022-48C7-8370-C8ABF669C98D}" srcOrd="3" destOrd="0" parTransId="{59B8C995-88F2-4376-8AA4-E264856C826E}" sibTransId="{260CD536-3C13-47AB-92A6-6C8A4A69A097}"/>
    <dgm:cxn modelId="{29FDF232-0B05-4782-A244-91C225F3148F}" srcId="{A4A9797E-4C6E-4068-A68D-EBDB78009004}" destId="{3E63C13D-FAE2-4F26-BB51-A7B78F1D3D79}" srcOrd="8" destOrd="0" parTransId="{DE6C7629-0C90-420E-9CE2-4EF70B4DA80E}" sibTransId="{63E999F1-E94E-4BBD-840D-179690E64EE6}"/>
    <dgm:cxn modelId="{D0A6B693-FBBE-41C0-8911-52015DE761BB}" type="presOf" srcId="{8583FAF4-6B05-455B-A37D-1E9EE6CEC47A}" destId="{2A6B8BC7-F755-4DFF-90DC-C86E66E86D6B}" srcOrd="0" destOrd="0" presId="urn:microsoft.com/office/officeart/2005/8/layout/default"/>
    <dgm:cxn modelId="{39BEC874-7D79-4661-BC35-941607699A82}" srcId="{A4A9797E-4C6E-4068-A68D-EBDB78009004}" destId="{310C694F-DC40-40E7-B990-BF051429DD7A}" srcOrd="4" destOrd="0" parTransId="{00949193-88AC-4E40-8B10-EA88BA24CDC8}" sibTransId="{C274C724-8AFF-42FF-94E0-EC7BDE1D5C8E}"/>
    <dgm:cxn modelId="{EDD43AE6-6556-4A08-9804-08C1EA0F4FA1}" type="presOf" srcId="{A4A9797E-4C6E-4068-A68D-EBDB78009004}" destId="{345ED36F-FEDF-4E4C-B2DA-1E72FBB2F46F}" srcOrd="0" destOrd="0" presId="urn:microsoft.com/office/officeart/2005/8/layout/default"/>
    <dgm:cxn modelId="{99F7998A-41F9-42AE-ADDD-F4A703BEC1B8}" type="presOf" srcId="{C0E255DF-95B7-4084-AFA0-606E292DCA64}" destId="{94819194-DF0E-402C-B5B9-3327D3153033}" srcOrd="0" destOrd="0" presId="urn:microsoft.com/office/officeart/2005/8/layout/default"/>
    <dgm:cxn modelId="{9AD09477-2371-4ED8-9743-CD1938B10F4A}" srcId="{A4A9797E-4C6E-4068-A68D-EBDB78009004}" destId="{C0E255DF-95B7-4084-AFA0-606E292DCA64}" srcOrd="2" destOrd="0" parTransId="{07ED5FB0-0CCD-4C85-A164-44DC06198411}" sibTransId="{6D06CF4C-1306-4E81-85DB-1A6CD192271E}"/>
    <dgm:cxn modelId="{B9EF4D40-F831-4892-B6B5-2A6FC643BB03}" type="presOf" srcId="{9B51B064-BCC5-405F-A7C6-87DAD19A13B8}" destId="{26BE88B1-B7DD-456C-8152-ABB3D2F37AA8}" srcOrd="0" destOrd="0" presId="urn:microsoft.com/office/officeart/2005/8/layout/default"/>
    <dgm:cxn modelId="{4248942B-0642-4416-90F5-0983D03882AE}" srcId="{A4A9797E-4C6E-4068-A68D-EBDB78009004}" destId="{8583FAF4-6B05-455B-A37D-1E9EE6CEC47A}" srcOrd="6" destOrd="0" parTransId="{CF208475-1E04-4587-85D0-8B52FFD17D5F}" sibTransId="{D795EDD4-B55A-4A01-B0D8-BD44249DC458}"/>
    <dgm:cxn modelId="{300D8566-7644-453D-9615-D9272B21C990}" type="presOf" srcId="{0E5E17B0-2022-48C7-8370-C8ABF669C98D}" destId="{41433B2D-C94E-42F6-A5B4-FFC1C5E49731}" srcOrd="0" destOrd="0" presId="urn:microsoft.com/office/officeart/2005/8/layout/default"/>
    <dgm:cxn modelId="{4CC8B234-68F9-4AE7-BE1D-BFCC0A1AFD78}" type="presParOf" srcId="{345ED36F-FEDF-4E4C-B2DA-1E72FBB2F46F}" destId="{622C1E96-2498-4E56-8299-CD442D579959}" srcOrd="0" destOrd="0" presId="urn:microsoft.com/office/officeart/2005/8/layout/default"/>
    <dgm:cxn modelId="{D0CA6414-C825-4E12-89AE-7437B4061596}" type="presParOf" srcId="{345ED36F-FEDF-4E4C-B2DA-1E72FBB2F46F}" destId="{B00D775C-EE01-4B8D-8085-84ADCF6BAAAD}" srcOrd="1" destOrd="0" presId="urn:microsoft.com/office/officeart/2005/8/layout/default"/>
    <dgm:cxn modelId="{691AD89C-8C49-4B09-8B25-5036A65DBD68}" type="presParOf" srcId="{345ED36F-FEDF-4E4C-B2DA-1E72FBB2F46F}" destId="{287139F6-DB6D-4ACF-B6FC-93A20C89BB34}" srcOrd="2" destOrd="0" presId="urn:microsoft.com/office/officeart/2005/8/layout/default"/>
    <dgm:cxn modelId="{DEE8E3CF-06DF-4A85-AA78-1FB418167115}" type="presParOf" srcId="{345ED36F-FEDF-4E4C-B2DA-1E72FBB2F46F}" destId="{081DB16E-D130-4748-8C6C-00794A552A88}" srcOrd="3" destOrd="0" presId="urn:microsoft.com/office/officeart/2005/8/layout/default"/>
    <dgm:cxn modelId="{C8E0BE6B-2C73-4411-9F0B-D6C6EE54B09E}" type="presParOf" srcId="{345ED36F-FEDF-4E4C-B2DA-1E72FBB2F46F}" destId="{94819194-DF0E-402C-B5B9-3327D3153033}" srcOrd="4" destOrd="0" presId="urn:microsoft.com/office/officeart/2005/8/layout/default"/>
    <dgm:cxn modelId="{64201015-843C-4386-837D-B4257C7D1999}" type="presParOf" srcId="{345ED36F-FEDF-4E4C-B2DA-1E72FBB2F46F}" destId="{2FE64EE7-EBE3-4654-94DB-D3B9263985FA}" srcOrd="5" destOrd="0" presId="urn:microsoft.com/office/officeart/2005/8/layout/default"/>
    <dgm:cxn modelId="{3FF708FB-24A6-4584-A658-814AEB30DA3A}" type="presParOf" srcId="{345ED36F-FEDF-4E4C-B2DA-1E72FBB2F46F}" destId="{41433B2D-C94E-42F6-A5B4-FFC1C5E49731}" srcOrd="6" destOrd="0" presId="urn:microsoft.com/office/officeart/2005/8/layout/default"/>
    <dgm:cxn modelId="{B6F0B45A-5EF1-4DE2-99E6-98714CB229D9}" type="presParOf" srcId="{345ED36F-FEDF-4E4C-B2DA-1E72FBB2F46F}" destId="{77F657DE-08B2-4B55-8100-536BD264ED69}" srcOrd="7" destOrd="0" presId="urn:microsoft.com/office/officeart/2005/8/layout/default"/>
    <dgm:cxn modelId="{5E41F161-78EB-42A8-AC4A-3CF93927C5C6}" type="presParOf" srcId="{345ED36F-FEDF-4E4C-B2DA-1E72FBB2F46F}" destId="{65ADE456-F579-4919-A273-205497E50358}" srcOrd="8" destOrd="0" presId="urn:microsoft.com/office/officeart/2005/8/layout/default"/>
    <dgm:cxn modelId="{C71B902D-619F-4E3C-BA52-6334A690DAC2}" type="presParOf" srcId="{345ED36F-FEDF-4E4C-B2DA-1E72FBB2F46F}" destId="{ACD99DD7-1D65-4B85-814F-547CEEE71745}" srcOrd="9" destOrd="0" presId="urn:microsoft.com/office/officeart/2005/8/layout/default"/>
    <dgm:cxn modelId="{3C31110B-9845-44E4-B4EF-CE47C357F65A}" type="presParOf" srcId="{345ED36F-FEDF-4E4C-B2DA-1E72FBB2F46F}" destId="{9CC7346F-9F21-42B1-8253-FF33AAF9E979}" srcOrd="10" destOrd="0" presId="urn:microsoft.com/office/officeart/2005/8/layout/default"/>
    <dgm:cxn modelId="{795E01F9-518A-429A-A447-0B27DA3757E4}" type="presParOf" srcId="{345ED36F-FEDF-4E4C-B2DA-1E72FBB2F46F}" destId="{BE40BA58-DB4C-4FCE-A917-1C49CC8386E2}" srcOrd="11" destOrd="0" presId="urn:microsoft.com/office/officeart/2005/8/layout/default"/>
    <dgm:cxn modelId="{353E21D1-A5AA-47A1-B0A4-935CB8098356}" type="presParOf" srcId="{345ED36F-FEDF-4E4C-B2DA-1E72FBB2F46F}" destId="{2A6B8BC7-F755-4DFF-90DC-C86E66E86D6B}" srcOrd="12" destOrd="0" presId="urn:microsoft.com/office/officeart/2005/8/layout/default"/>
    <dgm:cxn modelId="{43E88CC8-FD19-443D-A575-0846C5C120C6}" type="presParOf" srcId="{345ED36F-FEDF-4E4C-B2DA-1E72FBB2F46F}" destId="{7C8ADE33-B1E7-44AA-853A-317C914AD564}" srcOrd="13" destOrd="0" presId="urn:microsoft.com/office/officeart/2005/8/layout/default"/>
    <dgm:cxn modelId="{A33E83A0-AE65-41F1-A4C9-347523D563A4}" type="presParOf" srcId="{345ED36F-FEDF-4E4C-B2DA-1E72FBB2F46F}" destId="{26BE88B1-B7DD-456C-8152-ABB3D2F37AA8}" srcOrd="14" destOrd="0" presId="urn:microsoft.com/office/officeart/2005/8/layout/default"/>
    <dgm:cxn modelId="{F7E5801A-613D-455E-A91D-DECDF5D1BF35}" type="presParOf" srcId="{345ED36F-FEDF-4E4C-B2DA-1E72FBB2F46F}" destId="{1DD1231C-D8F6-401C-B87B-5F04A4AB3B8A}" srcOrd="15" destOrd="0" presId="urn:microsoft.com/office/officeart/2005/8/layout/default"/>
    <dgm:cxn modelId="{BA7C6784-4921-4CD0-8D26-D459D599A727}" type="presParOf" srcId="{345ED36F-FEDF-4E4C-B2DA-1E72FBB2F46F}" destId="{5A928706-0DC1-438D-BCBE-B54ED441A884}"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B3A2E7-1980-47D3-97C1-6DA1A7FA9884}"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CAE5394A-1278-4213-B0EE-CA1C071F7A1B}">
      <dgm:prSet phldrT="[Text]" custT="1"/>
      <dgm:spPr/>
      <dgm:t>
        <a:bodyPr/>
        <a:lstStyle/>
        <a:p>
          <a:r>
            <a:rPr lang="en-US" sz="1600"/>
            <a:t>Generation and Collection</a:t>
          </a:r>
        </a:p>
      </dgm:t>
    </dgm:pt>
    <dgm:pt modelId="{40902C3E-E4C7-49DB-94B7-17E736F6AD7A}" type="parTrans" cxnId="{16F17212-22C8-4C18-AE1A-D38D2D1B01C3}">
      <dgm:prSet/>
      <dgm:spPr/>
      <dgm:t>
        <a:bodyPr/>
        <a:lstStyle/>
        <a:p>
          <a:endParaRPr lang="en-US" sz="4400"/>
        </a:p>
      </dgm:t>
    </dgm:pt>
    <dgm:pt modelId="{A0C16299-BE62-4914-A588-4B4BE1BE0918}" type="sibTrans" cxnId="{16F17212-22C8-4C18-AE1A-D38D2D1B01C3}">
      <dgm:prSet/>
      <dgm:spPr/>
      <dgm:t>
        <a:bodyPr/>
        <a:lstStyle/>
        <a:p>
          <a:endParaRPr lang="en-US" sz="4400"/>
        </a:p>
      </dgm:t>
    </dgm:pt>
    <dgm:pt modelId="{2308DC2F-AA89-4A84-B92C-1DC3A3185108}">
      <dgm:prSet phldrT="[Text]" custT="1"/>
      <dgm:spPr/>
      <dgm:t>
        <a:bodyPr/>
        <a:lstStyle/>
        <a:p>
          <a:r>
            <a:rPr lang="en-US" sz="1100" b="1">
              <a:solidFill>
                <a:schemeClr val="bg2">
                  <a:lumMod val="50000"/>
                </a:schemeClr>
              </a:solidFill>
            </a:rPr>
            <a:t>Extensive collections</a:t>
          </a:r>
        </a:p>
      </dgm:t>
    </dgm:pt>
    <dgm:pt modelId="{914FD1D9-B782-4866-91E3-03DA936B5281}" type="parTrans" cxnId="{62F0DC40-65DF-4915-A4CB-F9C5AC03EA7F}">
      <dgm:prSet/>
      <dgm:spPr/>
      <dgm:t>
        <a:bodyPr/>
        <a:lstStyle/>
        <a:p>
          <a:endParaRPr lang="en-US" sz="4400"/>
        </a:p>
      </dgm:t>
    </dgm:pt>
    <dgm:pt modelId="{17DAD38D-1CCF-4784-A4A4-36C291A96ECB}" type="sibTrans" cxnId="{62F0DC40-65DF-4915-A4CB-F9C5AC03EA7F}">
      <dgm:prSet/>
      <dgm:spPr/>
      <dgm:t>
        <a:bodyPr/>
        <a:lstStyle/>
        <a:p>
          <a:endParaRPr lang="en-US" sz="4400"/>
        </a:p>
      </dgm:t>
    </dgm:pt>
    <dgm:pt modelId="{5572CDCF-5E00-434C-B30F-D5266AD9A583}">
      <dgm:prSet phldrT="[Text]" custT="1"/>
      <dgm:spPr/>
      <dgm:t>
        <a:bodyPr/>
        <a:lstStyle/>
        <a:p>
          <a:r>
            <a:rPr lang="en-US" sz="1100" b="1">
              <a:solidFill>
                <a:schemeClr val="bg2">
                  <a:lumMod val="50000"/>
                </a:schemeClr>
              </a:solidFill>
            </a:rPr>
            <a:t>High throughput methods</a:t>
          </a:r>
        </a:p>
      </dgm:t>
    </dgm:pt>
    <dgm:pt modelId="{5857B6F1-550F-4301-93C8-EA5FDB29A5E0}" type="parTrans" cxnId="{EA53AFBE-DE59-4486-AFD4-78138F19B46D}">
      <dgm:prSet/>
      <dgm:spPr/>
      <dgm:t>
        <a:bodyPr/>
        <a:lstStyle/>
        <a:p>
          <a:endParaRPr lang="en-US" sz="4400"/>
        </a:p>
      </dgm:t>
    </dgm:pt>
    <dgm:pt modelId="{95499995-DDFA-472D-B9A6-C1F6DF6F4D67}" type="sibTrans" cxnId="{EA53AFBE-DE59-4486-AFD4-78138F19B46D}">
      <dgm:prSet/>
      <dgm:spPr/>
      <dgm:t>
        <a:bodyPr/>
        <a:lstStyle/>
        <a:p>
          <a:endParaRPr lang="en-US" sz="4400"/>
        </a:p>
      </dgm:t>
    </dgm:pt>
    <dgm:pt modelId="{7D8CC732-6C9E-434D-85B4-358D9970B666}">
      <dgm:prSet phldrT="[Text]" custT="1"/>
      <dgm:spPr/>
      <dgm:t>
        <a:bodyPr/>
        <a:lstStyle/>
        <a:p>
          <a:r>
            <a:rPr lang="en-US" sz="1600"/>
            <a:t>Handling</a:t>
          </a:r>
        </a:p>
      </dgm:t>
    </dgm:pt>
    <dgm:pt modelId="{75FB3DE0-D6C9-43FA-9231-0E119122AF78}" type="parTrans" cxnId="{83F93179-E09B-4EB8-9142-BB401455E15A}">
      <dgm:prSet/>
      <dgm:spPr/>
      <dgm:t>
        <a:bodyPr/>
        <a:lstStyle/>
        <a:p>
          <a:endParaRPr lang="en-US" sz="4400"/>
        </a:p>
      </dgm:t>
    </dgm:pt>
    <dgm:pt modelId="{55AAA3CB-26FD-4A69-8A52-3F633E96E3D7}" type="sibTrans" cxnId="{83F93179-E09B-4EB8-9142-BB401455E15A}">
      <dgm:prSet/>
      <dgm:spPr/>
      <dgm:t>
        <a:bodyPr/>
        <a:lstStyle/>
        <a:p>
          <a:endParaRPr lang="en-US" sz="4400"/>
        </a:p>
      </dgm:t>
    </dgm:pt>
    <dgm:pt modelId="{04C65082-6567-4EA1-B5DB-BB66DBB80019}">
      <dgm:prSet phldrT="[Text]" custT="1"/>
      <dgm:spPr/>
      <dgm:t>
        <a:bodyPr/>
        <a:lstStyle/>
        <a:p>
          <a:r>
            <a:rPr lang="en-US" sz="1100" b="1">
              <a:solidFill>
                <a:schemeClr val="bg2">
                  <a:lumMod val="50000"/>
                </a:schemeClr>
              </a:solidFill>
            </a:rPr>
            <a:t>Cyberinfrastructure</a:t>
          </a:r>
        </a:p>
      </dgm:t>
    </dgm:pt>
    <dgm:pt modelId="{D07DE5B6-CFED-4555-A631-636C6058016E}" type="parTrans" cxnId="{0ACDBB7B-0C50-4768-9007-E0F430EAC12A}">
      <dgm:prSet/>
      <dgm:spPr/>
      <dgm:t>
        <a:bodyPr/>
        <a:lstStyle/>
        <a:p>
          <a:endParaRPr lang="en-US" sz="4400"/>
        </a:p>
      </dgm:t>
    </dgm:pt>
    <dgm:pt modelId="{837E1404-8671-434C-9E12-F04E85269F08}" type="sibTrans" cxnId="{0ACDBB7B-0C50-4768-9007-E0F430EAC12A}">
      <dgm:prSet/>
      <dgm:spPr/>
      <dgm:t>
        <a:bodyPr/>
        <a:lstStyle/>
        <a:p>
          <a:endParaRPr lang="en-US" sz="4400"/>
        </a:p>
      </dgm:t>
    </dgm:pt>
    <dgm:pt modelId="{36BE01D7-12CF-41E6-8754-8412E32F7512}">
      <dgm:prSet phldrT="[Text]" custT="1"/>
      <dgm:spPr/>
      <dgm:t>
        <a:bodyPr/>
        <a:lstStyle/>
        <a:p>
          <a:r>
            <a:rPr lang="en-US" sz="1100" b="1">
              <a:solidFill>
                <a:schemeClr val="bg2">
                  <a:lumMod val="50000"/>
                </a:schemeClr>
              </a:solidFill>
            </a:rPr>
            <a:t>Transfer, storage, security</a:t>
          </a:r>
        </a:p>
      </dgm:t>
    </dgm:pt>
    <dgm:pt modelId="{00E65544-A7C6-4E24-9408-1240B58AFDB8}" type="parTrans" cxnId="{BDD7EE3E-4BA5-4F99-B64B-C89F9DC883F3}">
      <dgm:prSet/>
      <dgm:spPr/>
      <dgm:t>
        <a:bodyPr/>
        <a:lstStyle/>
        <a:p>
          <a:endParaRPr lang="en-US" sz="4400"/>
        </a:p>
      </dgm:t>
    </dgm:pt>
    <dgm:pt modelId="{53C52B27-6F87-462E-9C93-DFB9CAC854ED}" type="sibTrans" cxnId="{BDD7EE3E-4BA5-4F99-B64B-C89F9DC883F3}">
      <dgm:prSet/>
      <dgm:spPr/>
      <dgm:t>
        <a:bodyPr/>
        <a:lstStyle/>
        <a:p>
          <a:endParaRPr lang="en-US" sz="4400"/>
        </a:p>
      </dgm:t>
    </dgm:pt>
    <dgm:pt modelId="{FFDE7A53-8B93-45B4-8FCD-362CCE7CFDB3}">
      <dgm:prSet phldrT="[Text]" custT="1"/>
      <dgm:spPr/>
      <dgm:t>
        <a:bodyPr/>
        <a:lstStyle/>
        <a:p>
          <a:r>
            <a:rPr lang="en-US" sz="1600" dirty="0">
              <a:solidFill>
                <a:srgbClr val="7030A0"/>
              </a:solidFill>
            </a:rPr>
            <a:t>Data to Impacts</a:t>
          </a:r>
        </a:p>
      </dgm:t>
    </dgm:pt>
    <dgm:pt modelId="{8C5DC662-6CA2-4D0B-9DFF-EB9C86816FA0}" type="parTrans" cxnId="{4BBB8946-4620-4E85-9A4A-E2808E9705B6}">
      <dgm:prSet/>
      <dgm:spPr/>
      <dgm:t>
        <a:bodyPr/>
        <a:lstStyle/>
        <a:p>
          <a:endParaRPr lang="en-US" sz="4400"/>
        </a:p>
      </dgm:t>
    </dgm:pt>
    <dgm:pt modelId="{AA9EBE3D-8317-4927-83DE-0DC17A07723C}" type="sibTrans" cxnId="{4BBB8946-4620-4E85-9A4A-E2808E9705B6}">
      <dgm:prSet/>
      <dgm:spPr/>
      <dgm:t>
        <a:bodyPr/>
        <a:lstStyle/>
        <a:p>
          <a:endParaRPr lang="en-US" sz="4400"/>
        </a:p>
      </dgm:t>
    </dgm:pt>
    <dgm:pt modelId="{E8858C9C-BE2C-402F-B6E0-DF12C24FDB87}">
      <dgm:prSet phldrT="[Text]" custT="1"/>
      <dgm:spPr/>
      <dgm:t>
        <a:bodyPr/>
        <a:lstStyle/>
        <a:p>
          <a:r>
            <a:rPr lang="en-US" sz="1100" b="1">
              <a:solidFill>
                <a:schemeClr val="bg2">
                  <a:lumMod val="50000"/>
                </a:schemeClr>
              </a:solidFill>
            </a:rPr>
            <a:t>Mining</a:t>
          </a:r>
        </a:p>
      </dgm:t>
    </dgm:pt>
    <dgm:pt modelId="{0C408B26-E5AE-45E2-8D84-5EC7F3581914}" type="parTrans" cxnId="{4796350C-F7A7-44F8-9977-BD745E7F3213}">
      <dgm:prSet/>
      <dgm:spPr/>
      <dgm:t>
        <a:bodyPr/>
        <a:lstStyle/>
        <a:p>
          <a:endParaRPr lang="en-US" sz="4400"/>
        </a:p>
      </dgm:t>
    </dgm:pt>
    <dgm:pt modelId="{76AA2F64-0536-4878-849B-0601928DCE90}" type="sibTrans" cxnId="{4796350C-F7A7-44F8-9977-BD745E7F3213}">
      <dgm:prSet/>
      <dgm:spPr/>
      <dgm:t>
        <a:bodyPr/>
        <a:lstStyle/>
        <a:p>
          <a:endParaRPr lang="en-US" sz="4400"/>
        </a:p>
      </dgm:t>
    </dgm:pt>
    <dgm:pt modelId="{804398B3-C1C0-49A7-ACCC-C5B0B293A66F}">
      <dgm:prSet phldrT="[Text]" custT="1"/>
      <dgm:spPr/>
      <dgm:t>
        <a:bodyPr/>
        <a:lstStyle/>
        <a:p>
          <a:r>
            <a:rPr lang="en-US" sz="1100" b="1">
              <a:solidFill>
                <a:schemeClr val="bg2">
                  <a:lumMod val="50000"/>
                </a:schemeClr>
              </a:solidFill>
            </a:rPr>
            <a:t>Synthesis</a:t>
          </a:r>
        </a:p>
      </dgm:t>
    </dgm:pt>
    <dgm:pt modelId="{12C4057E-CE45-4061-BD6F-65B853B264DD}" type="parTrans" cxnId="{2B513360-49AA-42AE-95ED-24097582471D}">
      <dgm:prSet/>
      <dgm:spPr/>
      <dgm:t>
        <a:bodyPr/>
        <a:lstStyle/>
        <a:p>
          <a:endParaRPr lang="en-US" sz="4400"/>
        </a:p>
      </dgm:t>
    </dgm:pt>
    <dgm:pt modelId="{7E17DA70-862B-41AB-BB77-4E7B5BBF46A6}" type="sibTrans" cxnId="{2B513360-49AA-42AE-95ED-24097582471D}">
      <dgm:prSet/>
      <dgm:spPr/>
      <dgm:t>
        <a:bodyPr/>
        <a:lstStyle/>
        <a:p>
          <a:endParaRPr lang="en-US" sz="4400"/>
        </a:p>
      </dgm:t>
    </dgm:pt>
    <dgm:pt modelId="{5BA82864-E916-4279-B8D8-6D670AB6D0EB}">
      <dgm:prSet phldrT="[Text]" custT="1"/>
      <dgm:spPr/>
      <dgm:t>
        <a:bodyPr/>
        <a:lstStyle/>
        <a:p>
          <a:r>
            <a:rPr lang="en-US" sz="1100" b="1">
              <a:solidFill>
                <a:schemeClr val="bg2">
                  <a:lumMod val="50000"/>
                </a:schemeClr>
              </a:solidFill>
            </a:rPr>
            <a:t>Standards and metadata</a:t>
          </a:r>
        </a:p>
      </dgm:t>
    </dgm:pt>
    <dgm:pt modelId="{311C5908-C4AC-4DBE-B534-E939E7DEBBBC}" type="parTrans" cxnId="{ABDE69EE-A299-4820-80E1-32FADBDA2AE6}">
      <dgm:prSet/>
      <dgm:spPr/>
      <dgm:t>
        <a:bodyPr/>
        <a:lstStyle/>
        <a:p>
          <a:endParaRPr lang="en-US" sz="4400"/>
        </a:p>
      </dgm:t>
    </dgm:pt>
    <dgm:pt modelId="{7C9BEBF2-6C50-4036-B7EC-018A486B59A9}" type="sibTrans" cxnId="{ABDE69EE-A299-4820-80E1-32FADBDA2AE6}">
      <dgm:prSet/>
      <dgm:spPr/>
      <dgm:t>
        <a:bodyPr/>
        <a:lstStyle/>
        <a:p>
          <a:endParaRPr lang="en-US" sz="4400"/>
        </a:p>
      </dgm:t>
    </dgm:pt>
    <dgm:pt modelId="{915C13E8-31C5-454F-BB79-6D69F3AA8B77}">
      <dgm:prSet phldrT="[Text]" custT="1"/>
      <dgm:spPr/>
      <dgm:t>
        <a:bodyPr/>
        <a:lstStyle/>
        <a:p>
          <a:r>
            <a:rPr lang="en-US" sz="1100" b="1">
              <a:solidFill>
                <a:schemeClr val="bg2">
                  <a:lumMod val="50000"/>
                </a:schemeClr>
              </a:solidFill>
            </a:rPr>
            <a:t>Visualization</a:t>
          </a:r>
        </a:p>
      </dgm:t>
    </dgm:pt>
    <dgm:pt modelId="{B37A6994-32B7-4C10-9A04-F5EB91177732}" type="parTrans" cxnId="{D6B5C098-728D-4F52-87FE-7F35DE4C5E7A}">
      <dgm:prSet/>
      <dgm:spPr/>
      <dgm:t>
        <a:bodyPr/>
        <a:lstStyle/>
        <a:p>
          <a:endParaRPr lang="en-US" sz="3600"/>
        </a:p>
      </dgm:t>
    </dgm:pt>
    <dgm:pt modelId="{A67DD76F-7292-4D0C-9A95-B8333CBCF6AF}" type="sibTrans" cxnId="{D6B5C098-728D-4F52-87FE-7F35DE4C5E7A}">
      <dgm:prSet/>
      <dgm:spPr/>
      <dgm:t>
        <a:bodyPr/>
        <a:lstStyle/>
        <a:p>
          <a:endParaRPr lang="en-US" sz="3600"/>
        </a:p>
      </dgm:t>
    </dgm:pt>
    <dgm:pt modelId="{29A2ADB2-08D5-4DDC-9194-2A8829E54E35}">
      <dgm:prSet phldrT="[Text]" custT="1"/>
      <dgm:spPr/>
      <dgm:t>
        <a:bodyPr/>
        <a:lstStyle/>
        <a:p>
          <a:r>
            <a:rPr lang="en-US" sz="1100" b="1">
              <a:solidFill>
                <a:schemeClr val="bg2">
                  <a:lumMod val="50000"/>
                </a:schemeClr>
              </a:solidFill>
            </a:rPr>
            <a:t>Decision Support</a:t>
          </a:r>
        </a:p>
      </dgm:t>
    </dgm:pt>
    <dgm:pt modelId="{3CE8B3E4-0295-4DE6-A144-175C5F47BF51}" type="parTrans" cxnId="{F0698653-8444-4568-B2CD-84965407C352}">
      <dgm:prSet/>
      <dgm:spPr/>
      <dgm:t>
        <a:bodyPr/>
        <a:lstStyle/>
        <a:p>
          <a:endParaRPr lang="en-US" sz="3600"/>
        </a:p>
      </dgm:t>
    </dgm:pt>
    <dgm:pt modelId="{640FA2A3-9DDC-4196-889C-73369E2471E3}" type="sibTrans" cxnId="{F0698653-8444-4568-B2CD-84965407C352}">
      <dgm:prSet/>
      <dgm:spPr/>
      <dgm:t>
        <a:bodyPr/>
        <a:lstStyle/>
        <a:p>
          <a:endParaRPr lang="en-US" sz="3600"/>
        </a:p>
      </dgm:t>
    </dgm:pt>
    <dgm:pt modelId="{E26778F8-DEC1-4657-B851-0225E52DA832}">
      <dgm:prSet phldrT="[Text]" custT="1"/>
      <dgm:spPr/>
      <dgm:t>
        <a:bodyPr/>
        <a:lstStyle/>
        <a:p>
          <a:r>
            <a:rPr lang="en-US" sz="1100" b="1">
              <a:solidFill>
                <a:schemeClr val="bg2">
                  <a:lumMod val="50000"/>
                </a:schemeClr>
              </a:solidFill>
            </a:rPr>
            <a:t>Ownership, privacy</a:t>
          </a:r>
        </a:p>
      </dgm:t>
    </dgm:pt>
    <dgm:pt modelId="{BAD9C8AD-1AF5-4B55-89F4-4459BB642F67}" type="parTrans" cxnId="{A1E838FF-2C2B-41B7-BD73-24A14A55DBB5}">
      <dgm:prSet/>
      <dgm:spPr/>
      <dgm:t>
        <a:bodyPr/>
        <a:lstStyle/>
        <a:p>
          <a:endParaRPr lang="en-US" sz="3600"/>
        </a:p>
      </dgm:t>
    </dgm:pt>
    <dgm:pt modelId="{B0F20FB1-FBB2-4F61-8AE5-07566DCDAC33}" type="sibTrans" cxnId="{A1E838FF-2C2B-41B7-BD73-24A14A55DBB5}">
      <dgm:prSet/>
      <dgm:spPr/>
      <dgm:t>
        <a:bodyPr/>
        <a:lstStyle/>
        <a:p>
          <a:endParaRPr lang="en-US" sz="3600"/>
        </a:p>
      </dgm:t>
    </dgm:pt>
    <dgm:pt modelId="{FC8228BB-0D10-45D9-9249-606D6C4D608D}" type="pres">
      <dgm:prSet presAssocID="{E0B3A2E7-1980-47D3-97C1-6DA1A7FA9884}" presName="Name0" presStyleCnt="0">
        <dgm:presLayoutVars>
          <dgm:dir/>
          <dgm:animLvl val="lvl"/>
          <dgm:resizeHandles val="exact"/>
        </dgm:presLayoutVars>
      </dgm:prSet>
      <dgm:spPr/>
      <dgm:t>
        <a:bodyPr/>
        <a:lstStyle/>
        <a:p>
          <a:endParaRPr lang="en-US"/>
        </a:p>
      </dgm:t>
    </dgm:pt>
    <dgm:pt modelId="{7B926E00-0334-428D-A303-6B275902CC74}" type="pres">
      <dgm:prSet presAssocID="{E0B3A2E7-1980-47D3-97C1-6DA1A7FA9884}" presName="tSp" presStyleCnt="0"/>
      <dgm:spPr/>
    </dgm:pt>
    <dgm:pt modelId="{7137A2BD-F1CD-4722-9C8C-C8D01AE574A5}" type="pres">
      <dgm:prSet presAssocID="{E0B3A2E7-1980-47D3-97C1-6DA1A7FA9884}" presName="bSp" presStyleCnt="0"/>
      <dgm:spPr/>
    </dgm:pt>
    <dgm:pt modelId="{14CDF7BD-E216-4A68-BFAE-CC6906EA79B6}" type="pres">
      <dgm:prSet presAssocID="{E0B3A2E7-1980-47D3-97C1-6DA1A7FA9884}" presName="process" presStyleCnt="0"/>
      <dgm:spPr/>
    </dgm:pt>
    <dgm:pt modelId="{5FFF7CA3-65D1-4852-B636-92589A51038A}" type="pres">
      <dgm:prSet presAssocID="{CAE5394A-1278-4213-B0EE-CA1C071F7A1B}" presName="composite1" presStyleCnt="0"/>
      <dgm:spPr/>
    </dgm:pt>
    <dgm:pt modelId="{8B9A2346-84C5-4571-A2F8-EC8A66EA0539}" type="pres">
      <dgm:prSet presAssocID="{CAE5394A-1278-4213-B0EE-CA1C071F7A1B}" presName="dummyNode1" presStyleLbl="node1" presStyleIdx="0" presStyleCnt="3"/>
      <dgm:spPr/>
    </dgm:pt>
    <dgm:pt modelId="{DB3EB0BE-E86B-40C6-81FD-01D6B3C0CB5B}" type="pres">
      <dgm:prSet presAssocID="{CAE5394A-1278-4213-B0EE-CA1C071F7A1B}" presName="childNode1" presStyleLbl="bgAcc1" presStyleIdx="0" presStyleCnt="3">
        <dgm:presLayoutVars>
          <dgm:bulletEnabled val="1"/>
        </dgm:presLayoutVars>
      </dgm:prSet>
      <dgm:spPr/>
      <dgm:t>
        <a:bodyPr/>
        <a:lstStyle/>
        <a:p>
          <a:endParaRPr lang="en-US"/>
        </a:p>
      </dgm:t>
    </dgm:pt>
    <dgm:pt modelId="{E2FBF418-438E-408E-9991-B4ECCB988901}" type="pres">
      <dgm:prSet presAssocID="{CAE5394A-1278-4213-B0EE-CA1C071F7A1B}" presName="childNode1tx" presStyleLbl="bgAcc1" presStyleIdx="0" presStyleCnt="3">
        <dgm:presLayoutVars>
          <dgm:bulletEnabled val="1"/>
        </dgm:presLayoutVars>
      </dgm:prSet>
      <dgm:spPr/>
      <dgm:t>
        <a:bodyPr/>
        <a:lstStyle/>
        <a:p>
          <a:endParaRPr lang="en-US"/>
        </a:p>
      </dgm:t>
    </dgm:pt>
    <dgm:pt modelId="{AE227B2B-9304-4567-9025-CDA660699098}" type="pres">
      <dgm:prSet presAssocID="{CAE5394A-1278-4213-B0EE-CA1C071F7A1B}" presName="parentNode1" presStyleLbl="node1" presStyleIdx="0" presStyleCnt="3">
        <dgm:presLayoutVars>
          <dgm:chMax val="1"/>
          <dgm:bulletEnabled val="1"/>
        </dgm:presLayoutVars>
      </dgm:prSet>
      <dgm:spPr/>
      <dgm:t>
        <a:bodyPr/>
        <a:lstStyle/>
        <a:p>
          <a:endParaRPr lang="en-US"/>
        </a:p>
      </dgm:t>
    </dgm:pt>
    <dgm:pt modelId="{1B80F0A9-9FBB-45E8-AC47-891D6607CCAB}" type="pres">
      <dgm:prSet presAssocID="{CAE5394A-1278-4213-B0EE-CA1C071F7A1B}" presName="connSite1" presStyleCnt="0"/>
      <dgm:spPr/>
    </dgm:pt>
    <dgm:pt modelId="{05B4D9E1-16C7-46F3-8D70-E217EE4D44E9}" type="pres">
      <dgm:prSet presAssocID="{A0C16299-BE62-4914-A588-4B4BE1BE0918}" presName="Name9" presStyleLbl="sibTrans2D1" presStyleIdx="0" presStyleCnt="2"/>
      <dgm:spPr/>
      <dgm:t>
        <a:bodyPr/>
        <a:lstStyle/>
        <a:p>
          <a:endParaRPr lang="en-US"/>
        </a:p>
      </dgm:t>
    </dgm:pt>
    <dgm:pt modelId="{32446C94-FD31-4ED9-A2F2-E92EB5BE7054}" type="pres">
      <dgm:prSet presAssocID="{7D8CC732-6C9E-434D-85B4-358D9970B666}" presName="composite2" presStyleCnt="0"/>
      <dgm:spPr/>
    </dgm:pt>
    <dgm:pt modelId="{2E521155-EA1B-4A40-9842-0827DC04454C}" type="pres">
      <dgm:prSet presAssocID="{7D8CC732-6C9E-434D-85B4-358D9970B666}" presName="dummyNode2" presStyleLbl="node1" presStyleIdx="0" presStyleCnt="3"/>
      <dgm:spPr/>
    </dgm:pt>
    <dgm:pt modelId="{D434B05A-7360-492C-A556-5D87ED4F1E27}" type="pres">
      <dgm:prSet presAssocID="{7D8CC732-6C9E-434D-85B4-358D9970B666}" presName="childNode2" presStyleLbl="bgAcc1" presStyleIdx="1" presStyleCnt="3">
        <dgm:presLayoutVars>
          <dgm:bulletEnabled val="1"/>
        </dgm:presLayoutVars>
      </dgm:prSet>
      <dgm:spPr/>
      <dgm:t>
        <a:bodyPr/>
        <a:lstStyle/>
        <a:p>
          <a:endParaRPr lang="en-US"/>
        </a:p>
      </dgm:t>
    </dgm:pt>
    <dgm:pt modelId="{8C010EEB-E042-4B6C-B2AD-7A0DD5127219}" type="pres">
      <dgm:prSet presAssocID="{7D8CC732-6C9E-434D-85B4-358D9970B666}" presName="childNode2tx" presStyleLbl="bgAcc1" presStyleIdx="1" presStyleCnt="3">
        <dgm:presLayoutVars>
          <dgm:bulletEnabled val="1"/>
        </dgm:presLayoutVars>
      </dgm:prSet>
      <dgm:spPr/>
      <dgm:t>
        <a:bodyPr/>
        <a:lstStyle/>
        <a:p>
          <a:endParaRPr lang="en-US"/>
        </a:p>
      </dgm:t>
    </dgm:pt>
    <dgm:pt modelId="{10388B15-A364-4ABC-A2A8-E99B35EEF061}" type="pres">
      <dgm:prSet presAssocID="{7D8CC732-6C9E-434D-85B4-358D9970B666}" presName="parentNode2" presStyleLbl="node1" presStyleIdx="1" presStyleCnt="3">
        <dgm:presLayoutVars>
          <dgm:chMax val="0"/>
          <dgm:bulletEnabled val="1"/>
        </dgm:presLayoutVars>
      </dgm:prSet>
      <dgm:spPr/>
      <dgm:t>
        <a:bodyPr/>
        <a:lstStyle/>
        <a:p>
          <a:endParaRPr lang="en-US"/>
        </a:p>
      </dgm:t>
    </dgm:pt>
    <dgm:pt modelId="{43246736-73C0-455B-8289-249E20739CD9}" type="pres">
      <dgm:prSet presAssocID="{7D8CC732-6C9E-434D-85B4-358D9970B666}" presName="connSite2" presStyleCnt="0"/>
      <dgm:spPr/>
    </dgm:pt>
    <dgm:pt modelId="{CFE5482D-EC22-4811-88ED-C195CBB20DF9}" type="pres">
      <dgm:prSet presAssocID="{55AAA3CB-26FD-4A69-8A52-3F633E96E3D7}" presName="Name18" presStyleLbl="sibTrans2D1" presStyleIdx="1" presStyleCnt="2"/>
      <dgm:spPr/>
      <dgm:t>
        <a:bodyPr/>
        <a:lstStyle/>
        <a:p>
          <a:endParaRPr lang="en-US"/>
        </a:p>
      </dgm:t>
    </dgm:pt>
    <dgm:pt modelId="{AE1DA6FC-80C3-4091-9AF8-63A1E7DC9CC5}" type="pres">
      <dgm:prSet presAssocID="{FFDE7A53-8B93-45B4-8FCD-362CCE7CFDB3}" presName="composite1" presStyleCnt="0"/>
      <dgm:spPr/>
    </dgm:pt>
    <dgm:pt modelId="{C4853157-9F0C-4FE8-AF8C-038CCA808BC4}" type="pres">
      <dgm:prSet presAssocID="{FFDE7A53-8B93-45B4-8FCD-362CCE7CFDB3}" presName="dummyNode1" presStyleLbl="node1" presStyleIdx="1" presStyleCnt="3"/>
      <dgm:spPr/>
    </dgm:pt>
    <dgm:pt modelId="{CFC59FE8-C7CC-4E5C-9933-051C19E2C8AE}" type="pres">
      <dgm:prSet presAssocID="{FFDE7A53-8B93-45B4-8FCD-362CCE7CFDB3}" presName="childNode1" presStyleLbl="bgAcc1" presStyleIdx="2" presStyleCnt="3">
        <dgm:presLayoutVars>
          <dgm:bulletEnabled val="1"/>
        </dgm:presLayoutVars>
      </dgm:prSet>
      <dgm:spPr/>
      <dgm:t>
        <a:bodyPr/>
        <a:lstStyle/>
        <a:p>
          <a:endParaRPr lang="en-US"/>
        </a:p>
      </dgm:t>
    </dgm:pt>
    <dgm:pt modelId="{559F7CC2-A5BB-403C-8B65-B1CF3DAF4BBA}" type="pres">
      <dgm:prSet presAssocID="{FFDE7A53-8B93-45B4-8FCD-362CCE7CFDB3}" presName="childNode1tx" presStyleLbl="bgAcc1" presStyleIdx="2" presStyleCnt="3">
        <dgm:presLayoutVars>
          <dgm:bulletEnabled val="1"/>
        </dgm:presLayoutVars>
      </dgm:prSet>
      <dgm:spPr/>
      <dgm:t>
        <a:bodyPr/>
        <a:lstStyle/>
        <a:p>
          <a:endParaRPr lang="en-US"/>
        </a:p>
      </dgm:t>
    </dgm:pt>
    <dgm:pt modelId="{C240E51C-D0E1-4BF6-946B-A85BC7693DD0}" type="pres">
      <dgm:prSet presAssocID="{FFDE7A53-8B93-45B4-8FCD-362CCE7CFDB3}" presName="parentNode1" presStyleLbl="node1" presStyleIdx="2" presStyleCnt="3">
        <dgm:presLayoutVars>
          <dgm:chMax val="1"/>
          <dgm:bulletEnabled val="1"/>
        </dgm:presLayoutVars>
      </dgm:prSet>
      <dgm:spPr/>
      <dgm:t>
        <a:bodyPr/>
        <a:lstStyle/>
        <a:p>
          <a:endParaRPr lang="en-US"/>
        </a:p>
      </dgm:t>
    </dgm:pt>
    <dgm:pt modelId="{FFD415C1-A545-4D24-B27C-9F33677BEFC3}" type="pres">
      <dgm:prSet presAssocID="{FFDE7A53-8B93-45B4-8FCD-362CCE7CFDB3}" presName="connSite1" presStyleCnt="0"/>
      <dgm:spPr/>
    </dgm:pt>
  </dgm:ptLst>
  <dgm:cxnLst>
    <dgm:cxn modelId="{ABDE69EE-A299-4820-80E1-32FADBDA2AE6}" srcId="{7D8CC732-6C9E-434D-85B4-358D9970B666}" destId="{5BA82864-E916-4279-B8D8-6D670AB6D0EB}" srcOrd="2" destOrd="0" parTransId="{311C5908-C4AC-4DBE-B534-E939E7DEBBBC}" sibTransId="{7C9BEBF2-6C50-4036-B7EC-018A486B59A9}"/>
    <dgm:cxn modelId="{6A3A3896-8D27-46A4-ABF9-DBF4C110C064}" type="presOf" srcId="{E26778F8-DEC1-4657-B851-0225E52DA832}" destId="{8C010EEB-E042-4B6C-B2AD-7A0DD5127219}" srcOrd="1" destOrd="3" presId="urn:microsoft.com/office/officeart/2005/8/layout/hProcess4"/>
    <dgm:cxn modelId="{4BBB8946-4620-4E85-9A4A-E2808E9705B6}" srcId="{E0B3A2E7-1980-47D3-97C1-6DA1A7FA9884}" destId="{FFDE7A53-8B93-45B4-8FCD-362CCE7CFDB3}" srcOrd="2" destOrd="0" parTransId="{8C5DC662-6CA2-4D0B-9DFF-EB9C86816FA0}" sibTransId="{AA9EBE3D-8317-4927-83DE-0DC17A07723C}"/>
    <dgm:cxn modelId="{6513022E-3B86-44C3-B3A3-399390EB726B}" type="presOf" srcId="{E8858C9C-BE2C-402F-B6E0-DF12C24FDB87}" destId="{559F7CC2-A5BB-403C-8B65-B1CF3DAF4BBA}" srcOrd="1" destOrd="0" presId="urn:microsoft.com/office/officeart/2005/8/layout/hProcess4"/>
    <dgm:cxn modelId="{6CD44700-1912-4169-81B6-1742ACE63D3F}" type="presOf" srcId="{5572CDCF-5E00-434C-B30F-D5266AD9A583}" destId="{E2FBF418-438E-408E-9991-B4ECCB988901}" srcOrd="1" destOrd="1" presId="urn:microsoft.com/office/officeart/2005/8/layout/hProcess4"/>
    <dgm:cxn modelId="{307F6B84-63F8-4CC2-A11C-2289B4AC8592}" type="presOf" srcId="{2308DC2F-AA89-4A84-B92C-1DC3A3185108}" destId="{E2FBF418-438E-408E-9991-B4ECCB988901}" srcOrd="1" destOrd="0" presId="urn:microsoft.com/office/officeart/2005/8/layout/hProcess4"/>
    <dgm:cxn modelId="{C25E50AA-6A39-499B-9461-9125C24754A4}" type="presOf" srcId="{04C65082-6567-4EA1-B5DB-BB66DBB80019}" destId="{8C010EEB-E042-4B6C-B2AD-7A0DD5127219}" srcOrd="1" destOrd="0" presId="urn:microsoft.com/office/officeart/2005/8/layout/hProcess4"/>
    <dgm:cxn modelId="{DB224ADF-25AB-460D-91ED-BCF452A0F9A4}" type="presOf" srcId="{804398B3-C1C0-49A7-ACCC-C5B0B293A66F}" destId="{CFC59FE8-C7CC-4E5C-9933-051C19E2C8AE}" srcOrd="0" destOrd="1" presId="urn:microsoft.com/office/officeart/2005/8/layout/hProcess4"/>
    <dgm:cxn modelId="{C9EE29E6-2F48-432F-9762-124E5298B63C}" type="presOf" srcId="{5BA82864-E916-4279-B8D8-6D670AB6D0EB}" destId="{D434B05A-7360-492C-A556-5D87ED4F1E27}" srcOrd="0" destOrd="2" presId="urn:microsoft.com/office/officeart/2005/8/layout/hProcess4"/>
    <dgm:cxn modelId="{EA53AFBE-DE59-4486-AFD4-78138F19B46D}" srcId="{CAE5394A-1278-4213-B0EE-CA1C071F7A1B}" destId="{5572CDCF-5E00-434C-B30F-D5266AD9A583}" srcOrd="1" destOrd="0" parTransId="{5857B6F1-550F-4301-93C8-EA5FDB29A5E0}" sibTransId="{95499995-DDFA-472D-B9A6-C1F6DF6F4D67}"/>
    <dgm:cxn modelId="{62F0DC40-65DF-4915-A4CB-F9C5AC03EA7F}" srcId="{CAE5394A-1278-4213-B0EE-CA1C071F7A1B}" destId="{2308DC2F-AA89-4A84-B92C-1DC3A3185108}" srcOrd="0" destOrd="0" parTransId="{914FD1D9-B782-4866-91E3-03DA936B5281}" sibTransId="{17DAD38D-1CCF-4784-A4A4-36C291A96ECB}"/>
    <dgm:cxn modelId="{1EC2DCF2-A4D7-4A74-88F5-65E465FC7AC1}" type="presOf" srcId="{5572CDCF-5E00-434C-B30F-D5266AD9A583}" destId="{DB3EB0BE-E86B-40C6-81FD-01D6B3C0CB5B}" srcOrd="0" destOrd="1" presId="urn:microsoft.com/office/officeart/2005/8/layout/hProcess4"/>
    <dgm:cxn modelId="{27C20A5A-0F79-4484-88BC-9C47210D149B}" type="presOf" srcId="{29A2ADB2-08D5-4DDC-9194-2A8829E54E35}" destId="{CFC59FE8-C7CC-4E5C-9933-051C19E2C8AE}" srcOrd="0" destOrd="3" presId="urn:microsoft.com/office/officeart/2005/8/layout/hProcess4"/>
    <dgm:cxn modelId="{BABCD0FB-347C-4F85-B9CD-09CA99CC1E52}" type="presOf" srcId="{36BE01D7-12CF-41E6-8754-8412E32F7512}" destId="{8C010EEB-E042-4B6C-B2AD-7A0DD5127219}" srcOrd="1" destOrd="1" presId="urn:microsoft.com/office/officeart/2005/8/layout/hProcess4"/>
    <dgm:cxn modelId="{D2B40C8D-4001-469C-94B4-893CD41915A9}" type="presOf" srcId="{04C65082-6567-4EA1-B5DB-BB66DBB80019}" destId="{D434B05A-7360-492C-A556-5D87ED4F1E27}" srcOrd="0" destOrd="0" presId="urn:microsoft.com/office/officeart/2005/8/layout/hProcess4"/>
    <dgm:cxn modelId="{A361C53C-1B62-429A-9AA2-62E13FAF564C}" type="presOf" srcId="{5BA82864-E916-4279-B8D8-6D670AB6D0EB}" destId="{8C010EEB-E042-4B6C-B2AD-7A0DD5127219}" srcOrd="1" destOrd="2" presId="urn:microsoft.com/office/officeart/2005/8/layout/hProcess4"/>
    <dgm:cxn modelId="{C89413EA-B5C4-45D8-8DE0-4DE14FF1C5FD}" type="presOf" srcId="{E26778F8-DEC1-4657-B851-0225E52DA832}" destId="{D434B05A-7360-492C-A556-5D87ED4F1E27}" srcOrd="0" destOrd="3" presId="urn:microsoft.com/office/officeart/2005/8/layout/hProcess4"/>
    <dgm:cxn modelId="{F1D34E1D-D457-4011-9941-E8CE50B9C55D}" type="presOf" srcId="{A0C16299-BE62-4914-A588-4B4BE1BE0918}" destId="{05B4D9E1-16C7-46F3-8D70-E217EE4D44E9}" srcOrd="0" destOrd="0" presId="urn:microsoft.com/office/officeart/2005/8/layout/hProcess4"/>
    <dgm:cxn modelId="{30D1A331-F405-49EB-B7C3-07A94E5E8032}" type="presOf" srcId="{915C13E8-31C5-454F-BB79-6D69F3AA8B77}" destId="{559F7CC2-A5BB-403C-8B65-B1CF3DAF4BBA}" srcOrd="1" destOrd="2" presId="urn:microsoft.com/office/officeart/2005/8/layout/hProcess4"/>
    <dgm:cxn modelId="{16F17212-22C8-4C18-AE1A-D38D2D1B01C3}" srcId="{E0B3A2E7-1980-47D3-97C1-6DA1A7FA9884}" destId="{CAE5394A-1278-4213-B0EE-CA1C071F7A1B}" srcOrd="0" destOrd="0" parTransId="{40902C3E-E4C7-49DB-94B7-17E736F6AD7A}" sibTransId="{A0C16299-BE62-4914-A588-4B4BE1BE0918}"/>
    <dgm:cxn modelId="{BDD7EE3E-4BA5-4F99-B64B-C89F9DC883F3}" srcId="{7D8CC732-6C9E-434D-85B4-358D9970B666}" destId="{36BE01D7-12CF-41E6-8754-8412E32F7512}" srcOrd="1" destOrd="0" parTransId="{00E65544-A7C6-4E24-9408-1240B58AFDB8}" sibTransId="{53C52B27-6F87-462E-9C93-DFB9CAC854ED}"/>
    <dgm:cxn modelId="{C6D1695E-218C-4F52-9D41-CF2B23D11D26}" type="presOf" srcId="{915C13E8-31C5-454F-BB79-6D69F3AA8B77}" destId="{CFC59FE8-C7CC-4E5C-9933-051C19E2C8AE}" srcOrd="0" destOrd="2" presId="urn:microsoft.com/office/officeart/2005/8/layout/hProcess4"/>
    <dgm:cxn modelId="{1A6AEB24-54B4-4CED-B267-BB07E5A251DB}" type="presOf" srcId="{E8858C9C-BE2C-402F-B6E0-DF12C24FDB87}" destId="{CFC59FE8-C7CC-4E5C-9933-051C19E2C8AE}" srcOrd="0" destOrd="0" presId="urn:microsoft.com/office/officeart/2005/8/layout/hProcess4"/>
    <dgm:cxn modelId="{4796350C-F7A7-44F8-9977-BD745E7F3213}" srcId="{FFDE7A53-8B93-45B4-8FCD-362CCE7CFDB3}" destId="{E8858C9C-BE2C-402F-B6E0-DF12C24FDB87}" srcOrd="0" destOrd="0" parTransId="{0C408B26-E5AE-45E2-8D84-5EC7F3581914}" sibTransId="{76AA2F64-0536-4878-849B-0601928DCE90}"/>
    <dgm:cxn modelId="{F30199AF-D155-44D0-95A2-C8822C1A5B00}" type="presOf" srcId="{2308DC2F-AA89-4A84-B92C-1DC3A3185108}" destId="{DB3EB0BE-E86B-40C6-81FD-01D6B3C0CB5B}" srcOrd="0" destOrd="0" presId="urn:microsoft.com/office/officeart/2005/8/layout/hProcess4"/>
    <dgm:cxn modelId="{AA2BAF02-0399-4018-9726-EB99F4149649}" type="presOf" srcId="{E0B3A2E7-1980-47D3-97C1-6DA1A7FA9884}" destId="{FC8228BB-0D10-45D9-9249-606D6C4D608D}" srcOrd="0" destOrd="0" presId="urn:microsoft.com/office/officeart/2005/8/layout/hProcess4"/>
    <dgm:cxn modelId="{D0D33F34-1110-42F9-9F4C-CBE222FB0902}" type="presOf" srcId="{36BE01D7-12CF-41E6-8754-8412E32F7512}" destId="{D434B05A-7360-492C-A556-5D87ED4F1E27}" srcOrd="0" destOrd="1" presId="urn:microsoft.com/office/officeart/2005/8/layout/hProcess4"/>
    <dgm:cxn modelId="{287E1549-05DF-402B-A217-ACF3D786D76F}" type="presOf" srcId="{CAE5394A-1278-4213-B0EE-CA1C071F7A1B}" destId="{AE227B2B-9304-4567-9025-CDA660699098}" srcOrd="0" destOrd="0" presId="urn:microsoft.com/office/officeart/2005/8/layout/hProcess4"/>
    <dgm:cxn modelId="{2B513360-49AA-42AE-95ED-24097582471D}" srcId="{FFDE7A53-8B93-45B4-8FCD-362CCE7CFDB3}" destId="{804398B3-C1C0-49A7-ACCC-C5B0B293A66F}" srcOrd="1" destOrd="0" parTransId="{12C4057E-CE45-4061-BD6F-65B853B264DD}" sibTransId="{7E17DA70-862B-41AB-BB77-4E7B5BBF46A6}"/>
    <dgm:cxn modelId="{0ACDBB7B-0C50-4768-9007-E0F430EAC12A}" srcId="{7D8CC732-6C9E-434D-85B4-358D9970B666}" destId="{04C65082-6567-4EA1-B5DB-BB66DBB80019}" srcOrd="0" destOrd="0" parTransId="{D07DE5B6-CFED-4555-A631-636C6058016E}" sibTransId="{837E1404-8671-434C-9E12-F04E85269F08}"/>
    <dgm:cxn modelId="{F0698653-8444-4568-B2CD-84965407C352}" srcId="{FFDE7A53-8B93-45B4-8FCD-362CCE7CFDB3}" destId="{29A2ADB2-08D5-4DDC-9194-2A8829E54E35}" srcOrd="3" destOrd="0" parTransId="{3CE8B3E4-0295-4DE6-A144-175C5F47BF51}" sibTransId="{640FA2A3-9DDC-4196-889C-73369E2471E3}"/>
    <dgm:cxn modelId="{A1E838FF-2C2B-41B7-BD73-24A14A55DBB5}" srcId="{7D8CC732-6C9E-434D-85B4-358D9970B666}" destId="{E26778F8-DEC1-4657-B851-0225E52DA832}" srcOrd="3" destOrd="0" parTransId="{BAD9C8AD-1AF5-4B55-89F4-4459BB642F67}" sibTransId="{B0F20FB1-FBB2-4F61-8AE5-07566DCDAC33}"/>
    <dgm:cxn modelId="{5BF5D5E0-DAB6-4F09-A59F-C8046FE49105}" type="presOf" srcId="{804398B3-C1C0-49A7-ACCC-C5B0B293A66F}" destId="{559F7CC2-A5BB-403C-8B65-B1CF3DAF4BBA}" srcOrd="1" destOrd="1" presId="urn:microsoft.com/office/officeart/2005/8/layout/hProcess4"/>
    <dgm:cxn modelId="{8D52EDBD-42BD-415F-8D57-85CC12E11E23}" type="presOf" srcId="{FFDE7A53-8B93-45B4-8FCD-362CCE7CFDB3}" destId="{C240E51C-D0E1-4BF6-946B-A85BC7693DD0}" srcOrd="0" destOrd="0" presId="urn:microsoft.com/office/officeart/2005/8/layout/hProcess4"/>
    <dgm:cxn modelId="{D6B5C098-728D-4F52-87FE-7F35DE4C5E7A}" srcId="{FFDE7A53-8B93-45B4-8FCD-362CCE7CFDB3}" destId="{915C13E8-31C5-454F-BB79-6D69F3AA8B77}" srcOrd="2" destOrd="0" parTransId="{B37A6994-32B7-4C10-9A04-F5EB91177732}" sibTransId="{A67DD76F-7292-4D0C-9A95-B8333CBCF6AF}"/>
    <dgm:cxn modelId="{88DE0F18-BD63-46F3-A70C-8DE9894AEEDF}" type="presOf" srcId="{7D8CC732-6C9E-434D-85B4-358D9970B666}" destId="{10388B15-A364-4ABC-A2A8-E99B35EEF061}" srcOrd="0" destOrd="0" presId="urn:microsoft.com/office/officeart/2005/8/layout/hProcess4"/>
    <dgm:cxn modelId="{F4CFA732-E77C-47D8-ACA0-50BAEEE4F138}" type="presOf" srcId="{29A2ADB2-08D5-4DDC-9194-2A8829E54E35}" destId="{559F7CC2-A5BB-403C-8B65-B1CF3DAF4BBA}" srcOrd="1" destOrd="3" presId="urn:microsoft.com/office/officeart/2005/8/layout/hProcess4"/>
    <dgm:cxn modelId="{83F93179-E09B-4EB8-9142-BB401455E15A}" srcId="{E0B3A2E7-1980-47D3-97C1-6DA1A7FA9884}" destId="{7D8CC732-6C9E-434D-85B4-358D9970B666}" srcOrd="1" destOrd="0" parTransId="{75FB3DE0-D6C9-43FA-9231-0E119122AF78}" sibTransId="{55AAA3CB-26FD-4A69-8A52-3F633E96E3D7}"/>
    <dgm:cxn modelId="{9B637ECC-64D2-454A-AC59-5F70340FB7C8}" type="presOf" srcId="{55AAA3CB-26FD-4A69-8A52-3F633E96E3D7}" destId="{CFE5482D-EC22-4811-88ED-C195CBB20DF9}" srcOrd="0" destOrd="0" presId="urn:microsoft.com/office/officeart/2005/8/layout/hProcess4"/>
    <dgm:cxn modelId="{8EFD8CFF-3630-4222-8BB4-619BDCAB6861}" type="presParOf" srcId="{FC8228BB-0D10-45D9-9249-606D6C4D608D}" destId="{7B926E00-0334-428D-A303-6B275902CC74}" srcOrd="0" destOrd="0" presId="urn:microsoft.com/office/officeart/2005/8/layout/hProcess4"/>
    <dgm:cxn modelId="{8A5B7E3E-98D7-46FE-BBF4-AF1B7145BE83}" type="presParOf" srcId="{FC8228BB-0D10-45D9-9249-606D6C4D608D}" destId="{7137A2BD-F1CD-4722-9C8C-C8D01AE574A5}" srcOrd="1" destOrd="0" presId="urn:microsoft.com/office/officeart/2005/8/layout/hProcess4"/>
    <dgm:cxn modelId="{6474708C-7307-4427-9807-8481E3FDC61C}" type="presParOf" srcId="{FC8228BB-0D10-45D9-9249-606D6C4D608D}" destId="{14CDF7BD-E216-4A68-BFAE-CC6906EA79B6}" srcOrd="2" destOrd="0" presId="urn:microsoft.com/office/officeart/2005/8/layout/hProcess4"/>
    <dgm:cxn modelId="{9213B14A-2C16-41FB-B8A9-5F23B8865CFE}" type="presParOf" srcId="{14CDF7BD-E216-4A68-BFAE-CC6906EA79B6}" destId="{5FFF7CA3-65D1-4852-B636-92589A51038A}" srcOrd="0" destOrd="0" presId="urn:microsoft.com/office/officeart/2005/8/layout/hProcess4"/>
    <dgm:cxn modelId="{E6A9353E-1120-4D17-B579-4E2CACE49B1A}" type="presParOf" srcId="{5FFF7CA3-65D1-4852-B636-92589A51038A}" destId="{8B9A2346-84C5-4571-A2F8-EC8A66EA0539}" srcOrd="0" destOrd="0" presId="urn:microsoft.com/office/officeart/2005/8/layout/hProcess4"/>
    <dgm:cxn modelId="{A361E7DF-CA63-429A-91CE-AB36DA5BBBDC}" type="presParOf" srcId="{5FFF7CA3-65D1-4852-B636-92589A51038A}" destId="{DB3EB0BE-E86B-40C6-81FD-01D6B3C0CB5B}" srcOrd="1" destOrd="0" presId="urn:microsoft.com/office/officeart/2005/8/layout/hProcess4"/>
    <dgm:cxn modelId="{29C570A6-4B79-4870-814B-5B224BC9A400}" type="presParOf" srcId="{5FFF7CA3-65D1-4852-B636-92589A51038A}" destId="{E2FBF418-438E-408E-9991-B4ECCB988901}" srcOrd="2" destOrd="0" presId="urn:microsoft.com/office/officeart/2005/8/layout/hProcess4"/>
    <dgm:cxn modelId="{DC3978D3-E8CB-4825-B608-D0CD49407717}" type="presParOf" srcId="{5FFF7CA3-65D1-4852-B636-92589A51038A}" destId="{AE227B2B-9304-4567-9025-CDA660699098}" srcOrd="3" destOrd="0" presId="urn:microsoft.com/office/officeart/2005/8/layout/hProcess4"/>
    <dgm:cxn modelId="{6DB03D2E-BD4E-4D81-A29B-40737B558255}" type="presParOf" srcId="{5FFF7CA3-65D1-4852-B636-92589A51038A}" destId="{1B80F0A9-9FBB-45E8-AC47-891D6607CCAB}" srcOrd="4" destOrd="0" presId="urn:microsoft.com/office/officeart/2005/8/layout/hProcess4"/>
    <dgm:cxn modelId="{A2ED2B04-9757-4063-BB4A-5B402AD08975}" type="presParOf" srcId="{14CDF7BD-E216-4A68-BFAE-CC6906EA79B6}" destId="{05B4D9E1-16C7-46F3-8D70-E217EE4D44E9}" srcOrd="1" destOrd="0" presId="urn:microsoft.com/office/officeart/2005/8/layout/hProcess4"/>
    <dgm:cxn modelId="{FB1C6E03-75D6-44F0-9943-48608E21B2EC}" type="presParOf" srcId="{14CDF7BD-E216-4A68-BFAE-CC6906EA79B6}" destId="{32446C94-FD31-4ED9-A2F2-E92EB5BE7054}" srcOrd="2" destOrd="0" presId="urn:microsoft.com/office/officeart/2005/8/layout/hProcess4"/>
    <dgm:cxn modelId="{E97F74D4-1E3E-4234-9CDF-EC4352806C2D}" type="presParOf" srcId="{32446C94-FD31-4ED9-A2F2-E92EB5BE7054}" destId="{2E521155-EA1B-4A40-9842-0827DC04454C}" srcOrd="0" destOrd="0" presId="urn:microsoft.com/office/officeart/2005/8/layout/hProcess4"/>
    <dgm:cxn modelId="{C803411F-F954-4F0D-BAB7-87422068FDE5}" type="presParOf" srcId="{32446C94-FD31-4ED9-A2F2-E92EB5BE7054}" destId="{D434B05A-7360-492C-A556-5D87ED4F1E27}" srcOrd="1" destOrd="0" presId="urn:microsoft.com/office/officeart/2005/8/layout/hProcess4"/>
    <dgm:cxn modelId="{B8F33E63-E14C-4516-912E-27BCE1F55AB1}" type="presParOf" srcId="{32446C94-FD31-4ED9-A2F2-E92EB5BE7054}" destId="{8C010EEB-E042-4B6C-B2AD-7A0DD5127219}" srcOrd="2" destOrd="0" presId="urn:microsoft.com/office/officeart/2005/8/layout/hProcess4"/>
    <dgm:cxn modelId="{FEFDAD98-53E8-43A2-97A7-5BB004695C79}" type="presParOf" srcId="{32446C94-FD31-4ED9-A2F2-E92EB5BE7054}" destId="{10388B15-A364-4ABC-A2A8-E99B35EEF061}" srcOrd="3" destOrd="0" presId="urn:microsoft.com/office/officeart/2005/8/layout/hProcess4"/>
    <dgm:cxn modelId="{D51905DC-DC78-4BBA-871D-E5F7B5E28A87}" type="presParOf" srcId="{32446C94-FD31-4ED9-A2F2-E92EB5BE7054}" destId="{43246736-73C0-455B-8289-249E20739CD9}" srcOrd="4" destOrd="0" presId="urn:microsoft.com/office/officeart/2005/8/layout/hProcess4"/>
    <dgm:cxn modelId="{0691AFA0-9C57-4B97-9463-BDEBA90B50C7}" type="presParOf" srcId="{14CDF7BD-E216-4A68-BFAE-CC6906EA79B6}" destId="{CFE5482D-EC22-4811-88ED-C195CBB20DF9}" srcOrd="3" destOrd="0" presId="urn:microsoft.com/office/officeart/2005/8/layout/hProcess4"/>
    <dgm:cxn modelId="{AD3B9CBB-748F-44D5-ABEA-3EFF67A2B5ED}" type="presParOf" srcId="{14CDF7BD-E216-4A68-BFAE-CC6906EA79B6}" destId="{AE1DA6FC-80C3-4091-9AF8-63A1E7DC9CC5}" srcOrd="4" destOrd="0" presId="urn:microsoft.com/office/officeart/2005/8/layout/hProcess4"/>
    <dgm:cxn modelId="{EF30E1B5-FF01-4E74-9663-30114D15B199}" type="presParOf" srcId="{AE1DA6FC-80C3-4091-9AF8-63A1E7DC9CC5}" destId="{C4853157-9F0C-4FE8-AF8C-038CCA808BC4}" srcOrd="0" destOrd="0" presId="urn:microsoft.com/office/officeart/2005/8/layout/hProcess4"/>
    <dgm:cxn modelId="{88775646-2762-4678-B864-68C7856812D1}" type="presParOf" srcId="{AE1DA6FC-80C3-4091-9AF8-63A1E7DC9CC5}" destId="{CFC59FE8-C7CC-4E5C-9933-051C19E2C8AE}" srcOrd="1" destOrd="0" presId="urn:microsoft.com/office/officeart/2005/8/layout/hProcess4"/>
    <dgm:cxn modelId="{719C79E7-1A90-449E-896E-D8C9FFF49E34}" type="presParOf" srcId="{AE1DA6FC-80C3-4091-9AF8-63A1E7DC9CC5}" destId="{559F7CC2-A5BB-403C-8B65-B1CF3DAF4BBA}" srcOrd="2" destOrd="0" presId="urn:microsoft.com/office/officeart/2005/8/layout/hProcess4"/>
    <dgm:cxn modelId="{E9A7E773-E667-4D4C-8D68-C1C88926D4C0}" type="presParOf" srcId="{AE1DA6FC-80C3-4091-9AF8-63A1E7DC9CC5}" destId="{C240E51C-D0E1-4BF6-946B-A85BC7693DD0}" srcOrd="3" destOrd="0" presId="urn:microsoft.com/office/officeart/2005/8/layout/hProcess4"/>
    <dgm:cxn modelId="{13D5CDCD-A68F-472A-BC62-6BA16693600C}" type="presParOf" srcId="{AE1DA6FC-80C3-4091-9AF8-63A1E7DC9CC5}" destId="{FFD415C1-A545-4D24-B27C-9F33677BEFC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AA5DB-B947-4B2B-8F1E-BCD1DCF2C3CB}">
      <dsp:nvSpPr>
        <dsp:cNvPr id="0" name=""/>
        <dsp:cNvSpPr/>
      </dsp:nvSpPr>
      <dsp:spPr>
        <a:xfrm>
          <a:off x="1785" y="1673621"/>
          <a:ext cx="1791890" cy="716756"/>
        </a:xfrm>
        <a:prstGeom prst="homePlate">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C000"/>
              </a:solidFill>
              <a:latin typeface="Calibri"/>
              <a:ea typeface="Calibri"/>
              <a:cs typeface="Calibri"/>
              <a:sym typeface="Calibri"/>
            </a:rPr>
            <a:t>Discovery</a:t>
          </a:r>
          <a:endParaRPr lang="en-US" sz="1600" kern="1200" dirty="0">
            <a:solidFill>
              <a:srgbClr val="FFC000"/>
            </a:solidFill>
          </a:endParaRPr>
        </a:p>
      </dsp:txBody>
      <dsp:txXfrm>
        <a:off x="1785" y="1673621"/>
        <a:ext cx="1612701" cy="716756"/>
      </dsp:txXfrm>
    </dsp:sp>
    <dsp:sp modelId="{8034D5C9-E86B-41E3-B987-FAEC1E1D5FEC}">
      <dsp:nvSpPr>
        <dsp:cNvPr id="0" name=""/>
        <dsp:cNvSpPr/>
      </dsp:nvSpPr>
      <dsp:spPr>
        <a:xfrm>
          <a:off x="1435298" y="1673621"/>
          <a:ext cx="1791890" cy="716756"/>
        </a:xfrm>
        <a:prstGeom prst="chevron">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C000"/>
              </a:solidFill>
              <a:latin typeface="Calibri"/>
              <a:ea typeface="Calibri"/>
              <a:cs typeface="Calibri"/>
              <a:sym typeface="Calibri"/>
            </a:rPr>
            <a:t>Translation</a:t>
          </a:r>
          <a:endParaRPr lang="en-US" sz="1600" kern="1200" dirty="0">
            <a:solidFill>
              <a:srgbClr val="FFC000"/>
            </a:solidFill>
          </a:endParaRPr>
        </a:p>
      </dsp:txBody>
      <dsp:txXfrm>
        <a:off x="1793676" y="1673621"/>
        <a:ext cx="1075134" cy="716756"/>
      </dsp:txXfrm>
    </dsp:sp>
    <dsp:sp modelId="{D991103A-937B-4C08-A3F6-A20583A4AEEB}">
      <dsp:nvSpPr>
        <dsp:cNvPr id="0" name=""/>
        <dsp:cNvSpPr/>
      </dsp:nvSpPr>
      <dsp:spPr>
        <a:xfrm>
          <a:off x="2868810" y="1673621"/>
          <a:ext cx="1791890" cy="716756"/>
        </a:xfrm>
        <a:prstGeom prst="chevron">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C000"/>
              </a:solidFill>
              <a:latin typeface="Calibri"/>
              <a:ea typeface="Calibri"/>
              <a:cs typeface="Calibri"/>
              <a:sym typeface="Calibri"/>
            </a:rPr>
            <a:t>Innovation</a:t>
          </a:r>
          <a:endParaRPr lang="en-US" sz="1600" kern="1200" dirty="0">
            <a:solidFill>
              <a:srgbClr val="FFC000"/>
            </a:solidFill>
          </a:endParaRPr>
        </a:p>
      </dsp:txBody>
      <dsp:txXfrm>
        <a:off x="3227188" y="1673621"/>
        <a:ext cx="1075134" cy="716756"/>
      </dsp:txXfrm>
    </dsp:sp>
    <dsp:sp modelId="{82977258-BAFA-4311-8CE9-FDC2421F8825}">
      <dsp:nvSpPr>
        <dsp:cNvPr id="0" name=""/>
        <dsp:cNvSpPr/>
      </dsp:nvSpPr>
      <dsp:spPr>
        <a:xfrm>
          <a:off x="4302323" y="1673621"/>
          <a:ext cx="1791890" cy="716756"/>
        </a:xfrm>
        <a:prstGeom prst="chevron">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smtClean="0">
              <a:solidFill>
                <a:srgbClr val="FFC000"/>
              </a:solidFill>
              <a:latin typeface="Calibri"/>
              <a:ea typeface="Calibri"/>
              <a:cs typeface="Calibri"/>
              <a:sym typeface="Calibri"/>
            </a:rPr>
            <a:t>Solution</a:t>
          </a:r>
          <a:endParaRPr lang="en-US" sz="1600" kern="1200" dirty="0">
            <a:solidFill>
              <a:srgbClr val="FFC000"/>
            </a:solidFill>
          </a:endParaRPr>
        </a:p>
      </dsp:txBody>
      <dsp:txXfrm>
        <a:off x="4660701" y="1673621"/>
        <a:ext cx="1075134" cy="716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9A53A-2EF1-47A0-BA62-028E108293D1}">
      <dsp:nvSpPr>
        <dsp:cNvPr id="0" name=""/>
        <dsp:cNvSpPr/>
      </dsp:nvSpPr>
      <dsp:spPr>
        <a:xfrm>
          <a:off x="647" y="118817"/>
          <a:ext cx="1723949" cy="64800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Inputs</a:t>
          </a:r>
          <a:endParaRPr lang="en-US" sz="1200" kern="1200" dirty="0"/>
        </a:p>
      </dsp:txBody>
      <dsp:txXfrm>
        <a:off x="324647" y="118817"/>
        <a:ext cx="1075949" cy="648000"/>
      </dsp:txXfrm>
    </dsp:sp>
    <dsp:sp modelId="{E3EAC922-B172-4277-BB27-B7307C28D20E}">
      <dsp:nvSpPr>
        <dsp:cNvPr id="0" name=""/>
        <dsp:cNvSpPr/>
      </dsp:nvSpPr>
      <dsp:spPr>
        <a:xfrm>
          <a:off x="647" y="847817"/>
          <a:ext cx="1379159" cy="52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Technology</a:t>
          </a:r>
          <a:endParaRPr lang="en-US" sz="1200" kern="1200" dirty="0"/>
        </a:p>
        <a:p>
          <a:pPr marL="114300" lvl="1" indent="-114300" algn="l" defTabSz="533400">
            <a:lnSpc>
              <a:spcPct val="90000"/>
            </a:lnSpc>
            <a:spcBef>
              <a:spcPct val="0"/>
            </a:spcBef>
            <a:spcAft>
              <a:spcPct val="15000"/>
            </a:spcAft>
            <a:buChar char="••"/>
          </a:pPr>
          <a:r>
            <a:rPr lang="en-US" sz="1200" kern="1200" dirty="0" smtClean="0"/>
            <a:t>Human Capital</a:t>
          </a:r>
          <a:endParaRPr lang="en-US" sz="1200" kern="1200" dirty="0"/>
        </a:p>
        <a:p>
          <a:pPr marL="114300" lvl="1" indent="-114300" algn="l" defTabSz="533400">
            <a:lnSpc>
              <a:spcPct val="90000"/>
            </a:lnSpc>
            <a:spcBef>
              <a:spcPct val="0"/>
            </a:spcBef>
            <a:spcAft>
              <a:spcPct val="15000"/>
            </a:spcAft>
            <a:buChar char="••"/>
          </a:pPr>
          <a:r>
            <a:rPr lang="en-US" sz="1200" kern="1200" dirty="0" smtClean="0"/>
            <a:t>Natural resources</a:t>
          </a:r>
          <a:endParaRPr lang="en-US" sz="1200" kern="1200" dirty="0"/>
        </a:p>
      </dsp:txBody>
      <dsp:txXfrm>
        <a:off x="647" y="847817"/>
        <a:ext cx="1379159" cy="526500"/>
      </dsp:txXfrm>
    </dsp:sp>
    <dsp:sp modelId="{A55A60CB-BBD2-4EC9-9352-FE56658FD387}">
      <dsp:nvSpPr>
        <dsp:cNvPr id="0" name=""/>
        <dsp:cNvSpPr/>
      </dsp:nvSpPr>
      <dsp:spPr>
        <a:xfrm>
          <a:off x="1508597" y="118817"/>
          <a:ext cx="1723949" cy="648000"/>
        </a:xfrm>
        <a:prstGeom prst="chevron">
          <a:avLst/>
        </a:prstGeom>
        <a:gradFill rotWithShape="0">
          <a:gsLst>
            <a:gs pos="0">
              <a:schemeClr val="accent2">
                <a:hueOff val="-14400000"/>
                <a:satOff val="-50003"/>
                <a:lumOff val="16080"/>
                <a:alphaOff val="0"/>
                <a:tint val="50000"/>
                <a:satMod val="300000"/>
              </a:schemeClr>
            </a:gs>
            <a:gs pos="35000">
              <a:schemeClr val="accent2">
                <a:hueOff val="-14400000"/>
                <a:satOff val="-50003"/>
                <a:lumOff val="16080"/>
                <a:alphaOff val="0"/>
                <a:tint val="37000"/>
                <a:satMod val="300000"/>
              </a:schemeClr>
            </a:gs>
            <a:gs pos="100000">
              <a:schemeClr val="accent2">
                <a:hueOff val="-14400000"/>
                <a:satOff val="-50003"/>
                <a:lumOff val="1608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Production Systems</a:t>
          </a:r>
          <a:endParaRPr lang="en-US" sz="1200" kern="1200" dirty="0"/>
        </a:p>
      </dsp:txBody>
      <dsp:txXfrm>
        <a:off x="1832597" y="118817"/>
        <a:ext cx="1075949" cy="648000"/>
      </dsp:txXfrm>
    </dsp:sp>
    <dsp:sp modelId="{9D023DFB-D52B-4DD1-9C04-9E8C7534C816}">
      <dsp:nvSpPr>
        <dsp:cNvPr id="0" name=""/>
        <dsp:cNvSpPr/>
      </dsp:nvSpPr>
      <dsp:spPr>
        <a:xfrm>
          <a:off x="1508597" y="847817"/>
          <a:ext cx="1379159" cy="52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Crops </a:t>
          </a:r>
          <a:endParaRPr lang="en-US" sz="1200" kern="1200" dirty="0"/>
        </a:p>
        <a:p>
          <a:pPr marL="114300" lvl="1" indent="-114300" algn="l" defTabSz="533400">
            <a:lnSpc>
              <a:spcPct val="90000"/>
            </a:lnSpc>
            <a:spcBef>
              <a:spcPct val="0"/>
            </a:spcBef>
            <a:spcAft>
              <a:spcPct val="15000"/>
            </a:spcAft>
            <a:buChar char="••"/>
          </a:pPr>
          <a:r>
            <a:rPr lang="en-US" sz="1200" kern="1200" dirty="0" smtClean="0"/>
            <a:t>Farm animals</a:t>
          </a:r>
          <a:endParaRPr lang="en-US" sz="1200" kern="1200" dirty="0"/>
        </a:p>
        <a:p>
          <a:pPr marL="114300" lvl="1" indent="-114300" algn="l" defTabSz="533400">
            <a:lnSpc>
              <a:spcPct val="90000"/>
            </a:lnSpc>
            <a:spcBef>
              <a:spcPct val="0"/>
            </a:spcBef>
            <a:spcAft>
              <a:spcPct val="15000"/>
            </a:spcAft>
            <a:buChar char="••"/>
          </a:pPr>
          <a:r>
            <a:rPr lang="en-US" sz="1200" kern="1200" dirty="0" smtClean="0"/>
            <a:t>Forests</a:t>
          </a:r>
          <a:endParaRPr lang="en-US" sz="1200" kern="1200" dirty="0"/>
        </a:p>
      </dsp:txBody>
      <dsp:txXfrm>
        <a:off x="1508597" y="847817"/>
        <a:ext cx="1379159" cy="526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F54A4-87B5-44F1-8EA9-1331E70F186E}">
      <dsp:nvSpPr>
        <dsp:cNvPr id="0" name=""/>
        <dsp:cNvSpPr/>
      </dsp:nvSpPr>
      <dsp:spPr>
        <a:xfrm>
          <a:off x="3028" y="536789"/>
          <a:ext cx="1485786" cy="594314"/>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Food</a:t>
          </a:r>
          <a:endParaRPr lang="en-US" sz="1200" kern="1200" dirty="0"/>
        </a:p>
      </dsp:txBody>
      <dsp:txXfrm>
        <a:off x="300185" y="536789"/>
        <a:ext cx="891472" cy="594314"/>
      </dsp:txXfrm>
    </dsp:sp>
    <dsp:sp modelId="{D6F05FB5-FED6-48A9-B2CF-09F9E83A0FC8}">
      <dsp:nvSpPr>
        <dsp:cNvPr id="0" name=""/>
        <dsp:cNvSpPr/>
      </dsp:nvSpPr>
      <dsp:spPr>
        <a:xfrm>
          <a:off x="1272815" y="536789"/>
          <a:ext cx="1485786" cy="594314"/>
        </a:xfrm>
        <a:prstGeom prst="chevron">
          <a:avLst/>
        </a:prstGeom>
        <a:gradFill rotWithShape="0">
          <a:gsLst>
            <a:gs pos="0">
              <a:schemeClr val="accent2">
                <a:hueOff val="-4800000"/>
                <a:satOff val="-16668"/>
                <a:lumOff val="5360"/>
                <a:alphaOff val="0"/>
                <a:tint val="50000"/>
                <a:satMod val="300000"/>
              </a:schemeClr>
            </a:gs>
            <a:gs pos="35000">
              <a:schemeClr val="accent2">
                <a:hueOff val="-4800000"/>
                <a:satOff val="-16668"/>
                <a:lumOff val="5360"/>
                <a:alphaOff val="0"/>
                <a:tint val="37000"/>
                <a:satMod val="300000"/>
              </a:schemeClr>
            </a:gs>
            <a:gs pos="100000">
              <a:schemeClr val="accent2">
                <a:hueOff val="-4800000"/>
                <a:satOff val="-16668"/>
                <a:lumOff val="536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Processing and Distribution</a:t>
          </a:r>
          <a:endParaRPr lang="en-US" sz="1200" kern="1200" dirty="0"/>
        </a:p>
      </dsp:txBody>
      <dsp:txXfrm>
        <a:off x="1569972" y="536789"/>
        <a:ext cx="891472" cy="594314"/>
      </dsp:txXfrm>
    </dsp:sp>
    <dsp:sp modelId="{8C96E79C-67AC-4E60-AB57-5434E3CD2C40}">
      <dsp:nvSpPr>
        <dsp:cNvPr id="0" name=""/>
        <dsp:cNvSpPr/>
      </dsp:nvSpPr>
      <dsp:spPr>
        <a:xfrm>
          <a:off x="1272815" y="1205393"/>
          <a:ext cx="1188629" cy="6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Technology</a:t>
          </a:r>
          <a:endParaRPr lang="en-US" sz="1200" kern="1200" dirty="0"/>
        </a:p>
        <a:p>
          <a:pPr marL="114300" lvl="1" indent="-114300" algn="l" defTabSz="533400">
            <a:lnSpc>
              <a:spcPct val="90000"/>
            </a:lnSpc>
            <a:spcBef>
              <a:spcPct val="0"/>
            </a:spcBef>
            <a:spcAft>
              <a:spcPct val="15000"/>
            </a:spcAft>
            <a:buChar char="••"/>
          </a:pPr>
          <a:r>
            <a:rPr lang="en-US" sz="1200" kern="1200" dirty="0" smtClean="0"/>
            <a:t>Human Capital</a:t>
          </a:r>
          <a:endParaRPr lang="en-US" sz="1200" kern="1200" dirty="0"/>
        </a:p>
        <a:p>
          <a:pPr marL="114300" lvl="1" indent="-114300" algn="l" defTabSz="533400">
            <a:lnSpc>
              <a:spcPct val="90000"/>
            </a:lnSpc>
            <a:spcBef>
              <a:spcPct val="0"/>
            </a:spcBef>
            <a:spcAft>
              <a:spcPct val="15000"/>
            </a:spcAft>
            <a:buChar char="••"/>
          </a:pPr>
          <a:r>
            <a:rPr lang="en-US" sz="1200" kern="1200" dirty="0" smtClean="0"/>
            <a:t>Natural resources</a:t>
          </a:r>
          <a:endParaRPr lang="en-US" sz="1200" kern="1200" dirty="0"/>
        </a:p>
      </dsp:txBody>
      <dsp:txXfrm>
        <a:off x="1272815" y="1205393"/>
        <a:ext cx="1188629" cy="688500"/>
      </dsp:txXfrm>
    </dsp:sp>
    <dsp:sp modelId="{FBBE0EBC-B880-4EE2-8488-3CDA112F347F}">
      <dsp:nvSpPr>
        <dsp:cNvPr id="0" name=""/>
        <dsp:cNvSpPr/>
      </dsp:nvSpPr>
      <dsp:spPr>
        <a:xfrm>
          <a:off x="2542602" y="536789"/>
          <a:ext cx="1485786" cy="594314"/>
        </a:xfrm>
        <a:prstGeom prst="chevron">
          <a:avLst/>
        </a:prstGeom>
        <a:gradFill rotWithShape="0">
          <a:gsLst>
            <a:gs pos="0">
              <a:schemeClr val="accent2">
                <a:hueOff val="-9600000"/>
                <a:satOff val="-33335"/>
                <a:lumOff val="10720"/>
                <a:alphaOff val="0"/>
                <a:tint val="50000"/>
                <a:satMod val="300000"/>
              </a:schemeClr>
            </a:gs>
            <a:gs pos="35000">
              <a:schemeClr val="accent2">
                <a:hueOff val="-9600000"/>
                <a:satOff val="-33335"/>
                <a:lumOff val="10720"/>
                <a:alphaOff val="0"/>
                <a:tint val="37000"/>
                <a:satMod val="300000"/>
              </a:schemeClr>
            </a:gs>
            <a:gs pos="100000">
              <a:schemeClr val="accent2">
                <a:hueOff val="-9600000"/>
                <a:satOff val="-33335"/>
                <a:lumOff val="1072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Consumer use of food</a:t>
          </a:r>
          <a:endParaRPr lang="en-US" sz="1200" kern="1200" dirty="0"/>
        </a:p>
      </dsp:txBody>
      <dsp:txXfrm>
        <a:off x="2839759" y="536789"/>
        <a:ext cx="891472" cy="594314"/>
      </dsp:txXfrm>
    </dsp:sp>
    <dsp:sp modelId="{8CD16912-77CC-4DFE-8C99-A6771F7B4FCB}">
      <dsp:nvSpPr>
        <dsp:cNvPr id="0" name=""/>
        <dsp:cNvSpPr/>
      </dsp:nvSpPr>
      <dsp:spPr>
        <a:xfrm>
          <a:off x="2542602" y="1205393"/>
          <a:ext cx="1188629" cy="68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Consumer Preferences</a:t>
          </a:r>
          <a:endParaRPr lang="en-US" sz="1200" kern="1200" dirty="0"/>
        </a:p>
        <a:p>
          <a:pPr marL="114300" lvl="1" indent="-114300" algn="l" defTabSz="533400">
            <a:lnSpc>
              <a:spcPct val="90000"/>
            </a:lnSpc>
            <a:spcBef>
              <a:spcPct val="0"/>
            </a:spcBef>
            <a:spcAft>
              <a:spcPct val="15000"/>
            </a:spcAft>
            <a:buChar char="••"/>
          </a:pPr>
          <a:r>
            <a:rPr lang="en-US" sz="1200" kern="1200" dirty="0" smtClean="0"/>
            <a:t>Marketing</a:t>
          </a:r>
          <a:endParaRPr lang="en-US" sz="1200" kern="1200" dirty="0"/>
        </a:p>
        <a:p>
          <a:pPr marL="114300" lvl="1" indent="-114300" algn="l" defTabSz="533400">
            <a:lnSpc>
              <a:spcPct val="90000"/>
            </a:lnSpc>
            <a:spcBef>
              <a:spcPct val="0"/>
            </a:spcBef>
            <a:spcAft>
              <a:spcPct val="15000"/>
            </a:spcAft>
            <a:buChar char="••"/>
          </a:pPr>
          <a:r>
            <a:rPr lang="en-US" sz="1200" kern="1200" dirty="0" smtClean="0"/>
            <a:t>Education</a:t>
          </a:r>
          <a:endParaRPr lang="en-US" sz="1200" kern="1200" dirty="0"/>
        </a:p>
      </dsp:txBody>
      <dsp:txXfrm>
        <a:off x="2542602" y="1205393"/>
        <a:ext cx="1188629" cy="688500"/>
      </dsp:txXfrm>
    </dsp:sp>
    <dsp:sp modelId="{E411A5D0-E3FB-4447-A3FD-0110E4958F4D}">
      <dsp:nvSpPr>
        <dsp:cNvPr id="0" name=""/>
        <dsp:cNvSpPr/>
      </dsp:nvSpPr>
      <dsp:spPr>
        <a:xfrm>
          <a:off x="3812389" y="536789"/>
          <a:ext cx="1485786" cy="594314"/>
        </a:xfrm>
        <a:prstGeom prst="chevron">
          <a:avLst/>
        </a:prstGeom>
        <a:gradFill rotWithShape="0">
          <a:gsLst>
            <a:gs pos="0">
              <a:schemeClr val="accent2">
                <a:hueOff val="-14400000"/>
                <a:satOff val="-50003"/>
                <a:lumOff val="16080"/>
                <a:alphaOff val="0"/>
                <a:tint val="50000"/>
                <a:satMod val="300000"/>
              </a:schemeClr>
            </a:gs>
            <a:gs pos="35000">
              <a:schemeClr val="accent2">
                <a:hueOff val="-14400000"/>
                <a:satOff val="-50003"/>
                <a:lumOff val="16080"/>
                <a:alphaOff val="0"/>
                <a:tint val="37000"/>
                <a:satMod val="300000"/>
              </a:schemeClr>
            </a:gs>
            <a:gs pos="100000">
              <a:schemeClr val="accent2">
                <a:hueOff val="-14400000"/>
                <a:satOff val="-50003"/>
                <a:lumOff val="1608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Nutritional Security</a:t>
          </a:r>
          <a:endParaRPr lang="en-US" sz="1200" kern="1200" dirty="0"/>
        </a:p>
      </dsp:txBody>
      <dsp:txXfrm>
        <a:off x="4109546" y="536789"/>
        <a:ext cx="891472" cy="594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68BAC-417A-45A4-B102-0A075BB757EF}">
      <dsp:nvSpPr>
        <dsp:cNvPr id="0" name=""/>
        <dsp:cNvSpPr/>
      </dsp:nvSpPr>
      <dsp:spPr>
        <a:xfrm>
          <a:off x="3028" y="859694"/>
          <a:ext cx="1485786" cy="59400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Feedstocks</a:t>
          </a:r>
          <a:endParaRPr lang="en-US" sz="1100" kern="1200" dirty="0"/>
        </a:p>
      </dsp:txBody>
      <dsp:txXfrm>
        <a:off x="300028" y="859694"/>
        <a:ext cx="891786" cy="594000"/>
      </dsp:txXfrm>
    </dsp:sp>
    <dsp:sp modelId="{2552A95A-6F71-47A8-AF81-338193EE3AE4}">
      <dsp:nvSpPr>
        <dsp:cNvPr id="0" name=""/>
        <dsp:cNvSpPr/>
      </dsp:nvSpPr>
      <dsp:spPr>
        <a:xfrm>
          <a:off x="1272815" y="859694"/>
          <a:ext cx="1485786" cy="594000"/>
        </a:xfrm>
        <a:prstGeom prst="chevron">
          <a:avLst/>
        </a:prstGeom>
        <a:gradFill rotWithShape="0">
          <a:gsLst>
            <a:gs pos="0">
              <a:schemeClr val="accent2">
                <a:hueOff val="-4800000"/>
                <a:satOff val="-16668"/>
                <a:lumOff val="5360"/>
                <a:alphaOff val="0"/>
                <a:tint val="50000"/>
                <a:satMod val="300000"/>
              </a:schemeClr>
            </a:gs>
            <a:gs pos="35000">
              <a:schemeClr val="accent2">
                <a:hueOff val="-4800000"/>
                <a:satOff val="-16668"/>
                <a:lumOff val="5360"/>
                <a:alphaOff val="0"/>
                <a:tint val="37000"/>
                <a:satMod val="300000"/>
              </a:schemeClr>
            </a:gs>
            <a:gs pos="100000">
              <a:schemeClr val="accent2">
                <a:hueOff val="-4800000"/>
                <a:satOff val="-16668"/>
                <a:lumOff val="536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Processing and Distribution</a:t>
          </a:r>
          <a:endParaRPr lang="en-US" sz="1100" kern="1200" dirty="0"/>
        </a:p>
      </dsp:txBody>
      <dsp:txXfrm>
        <a:off x="1569815" y="859694"/>
        <a:ext cx="891786" cy="594000"/>
      </dsp:txXfrm>
    </dsp:sp>
    <dsp:sp modelId="{B785CAFA-6F1B-4DC7-B844-FA39C19ACFAA}">
      <dsp:nvSpPr>
        <dsp:cNvPr id="0" name=""/>
        <dsp:cNvSpPr/>
      </dsp:nvSpPr>
      <dsp:spPr>
        <a:xfrm>
          <a:off x="1272815" y="1527944"/>
          <a:ext cx="1188629" cy="483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Technology</a:t>
          </a:r>
          <a:endParaRPr lang="en-US" sz="1100" kern="1200" dirty="0"/>
        </a:p>
        <a:p>
          <a:pPr marL="57150" lvl="1" indent="-57150" algn="l" defTabSz="488950">
            <a:lnSpc>
              <a:spcPct val="90000"/>
            </a:lnSpc>
            <a:spcBef>
              <a:spcPct val="0"/>
            </a:spcBef>
            <a:spcAft>
              <a:spcPct val="15000"/>
            </a:spcAft>
            <a:buChar char="••"/>
          </a:pPr>
          <a:r>
            <a:rPr lang="en-US" sz="1100" kern="1200" dirty="0" smtClean="0"/>
            <a:t>Entrepreneurship</a:t>
          </a:r>
          <a:endParaRPr lang="en-US" sz="1100" kern="1200" dirty="0"/>
        </a:p>
      </dsp:txBody>
      <dsp:txXfrm>
        <a:off x="1272815" y="1527944"/>
        <a:ext cx="1188629" cy="483205"/>
      </dsp:txXfrm>
    </dsp:sp>
    <dsp:sp modelId="{F73050CF-420E-45A9-BCBC-082B3512E46B}">
      <dsp:nvSpPr>
        <dsp:cNvPr id="0" name=""/>
        <dsp:cNvSpPr/>
      </dsp:nvSpPr>
      <dsp:spPr>
        <a:xfrm>
          <a:off x="2542602" y="859694"/>
          <a:ext cx="1485786" cy="594000"/>
        </a:xfrm>
        <a:prstGeom prst="chevron">
          <a:avLst/>
        </a:prstGeom>
        <a:gradFill rotWithShape="0">
          <a:gsLst>
            <a:gs pos="0">
              <a:schemeClr val="accent2">
                <a:hueOff val="-9600000"/>
                <a:satOff val="-33335"/>
                <a:lumOff val="10720"/>
                <a:alphaOff val="0"/>
                <a:tint val="50000"/>
                <a:satMod val="300000"/>
              </a:schemeClr>
            </a:gs>
            <a:gs pos="35000">
              <a:schemeClr val="accent2">
                <a:hueOff val="-9600000"/>
                <a:satOff val="-33335"/>
                <a:lumOff val="10720"/>
                <a:alphaOff val="0"/>
                <a:tint val="37000"/>
                <a:satMod val="300000"/>
              </a:schemeClr>
            </a:gs>
            <a:gs pos="100000">
              <a:schemeClr val="accent2">
                <a:hueOff val="-9600000"/>
                <a:satOff val="-33335"/>
                <a:lumOff val="1072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Consumer Use of </a:t>
          </a:r>
          <a:r>
            <a:rPr lang="en-US" sz="1100" kern="1200" dirty="0" err="1" smtClean="0"/>
            <a:t>bioproducts</a:t>
          </a:r>
          <a:endParaRPr lang="en-US" sz="1100" kern="1200" dirty="0"/>
        </a:p>
      </dsp:txBody>
      <dsp:txXfrm>
        <a:off x="2839602" y="859694"/>
        <a:ext cx="891786" cy="594000"/>
      </dsp:txXfrm>
    </dsp:sp>
    <dsp:sp modelId="{0BD7544A-3E9C-4A5E-B978-36330DB49C9B}">
      <dsp:nvSpPr>
        <dsp:cNvPr id="0" name=""/>
        <dsp:cNvSpPr/>
      </dsp:nvSpPr>
      <dsp:spPr>
        <a:xfrm>
          <a:off x="2542602" y="1527944"/>
          <a:ext cx="1188629" cy="483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Preferences</a:t>
          </a:r>
          <a:endParaRPr lang="en-US" sz="1100" kern="1200" dirty="0"/>
        </a:p>
        <a:p>
          <a:pPr marL="57150" lvl="1" indent="-57150" algn="l" defTabSz="488950">
            <a:lnSpc>
              <a:spcPct val="90000"/>
            </a:lnSpc>
            <a:spcBef>
              <a:spcPct val="0"/>
            </a:spcBef>
            <a:spcAft>
              <a:spcPct val="15000"/>
            </a:spcAft>
            <a:buChar char="••"/>
          </a:pPr>
          <a:r>
            <a:rPr lang="en-US" sz="1100" kern="1200" dirty="0" smtClean="0"/>
            <a:t>Marketing</a:t>
          </a:r>
          <a:endParaRPr lang="en-US" sz="1100" kern="1200" dirty="0"/>
        </a:p>
        <a:p>
          <a:pPr marL="57150" lvl="1" indent="-57150" algn="l" defTabSz="488950">
            <a:lnSpc>
              <a:spcPct val="90000"/>
            </a:lnSpc>
            <a:spcBef>
              <a:spcPct val="0"/>
            </a:spcBef>
            <a:spcAft>
              <a:spcPct val="15000"/>
            </a:spcAft>
            <a:buChar char="••"/>
          </a:pPr>
          <a:r>
            <a:rPr lang="en-US" sz="1100" kern="1200" dirty="0" smtClean="0"/>
            <a:t>Education</a:t>
          </a:r>
          <a:endParaRPr lang="en-US" sz="1100" kern="1200" dirty="0"/>
        </a:p>
      </dsp:txBody>
      <dsp:txXfrm>
        <a:off x="2542602" y="1527944"/>
        <a:ext cx="1188629" cy="483205"/>
      </dsp:txXfrm>
    </dsp:sp>
    <dsp:sp modelId="{3FE3D700-00CE-409A-A18A-922E907CE070}">
      <dsp:nvSpPr>
        <dsp:cNvPr id="0" name=""/>
        <dsp:cNvSpPr/>
      </dsp:nvSpPr>
      <dsp:spPr>
        <a:xfrm>
          <a:off x="3812389" y="859694"/>
          <a:ext cx="1485786" cy="594000"/>
        </a:xfrm>
        <a:prstGeom prst="chevron">
          <a:avLst/>
        </a:prstGeom>
        <a:gradFill rotWithShape="0">
          <a:gsLst>
            <a:gs pos="0">
              <a:schemeClr val="accent2">
                <a:hueOff val="-14400000"/>
                <a:satOff val="-50003"/>
                <a:lumOff val="16080"/>
                <a:alphaOff val="0"/>
                <a:tint val="50000"/>
                <a:satMod val="300000"/>
              </a:schemeClr>
            </a:gs>
            <a:gs pos="35000">
              <a:schemeClr val="accent2">
                <a:hueOff val="-14400000"/>
                <a:satOff val="-50003"/>
                <a:lumOff val="16080"/>
                <a:alphaOff val="0"/>
                <a:tint val="37000"/>
                <a:satMod val="300000"/>
              </a:schemeClr>
            </a:gs>
            <a:gs pos="100000">
              <a:schemeClr val="accent2">
                <a:hueOff val="-14400000"/>
                <a:satOff val="-50003"/>
                <a:lumOff val="1608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Economic Security</a:t>
          </a:r>
          <a:endParaRPr lang="en-US" sz="1100" kern="1200" dirty="0"/>
        </a:p>
      </dsp:txBody>
      <dsp:txXfrm>
        <a:off x="4109389" y="859694"/>
        <a:ext cx="891786" cy="59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CE3F6-2540-46D5-B84F-4A620AAE9BC0}">
      <dsp:nvSpPr>
        <dsp:cNvPr id="0" name=""/>
        <dsp:cNvSpPr/>
      </dsp:nvSpPr>
      <dsp:spPr>
        <a:xfrm>
          <a:off x="2051041" y="608376"/>
          <a:ext cx="4052903" cy="4052903"/>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7478B5-E75D-4112-80D4-78CCF232BADA}">
      <dsp:nvSpPr>
        <dsp:cNvPr id="0" name=""/>
        <dsp:cNvSpPr/>
      </dsp:nvSpPr>
      <dsp:spPr>
        <a:xfrm>
          <a:off x="2051041" y="608376"/>
          <a:ext cx="4052903" cy="4052903"/>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58475F-9E7B-4D75-A8AF-1A4A5FBF2D32}">
      <dsp:nvSpPr>
        <dsp:cNvPr id="0" name=""/>
        <dsp:cNvSpPr/>
      </dsp:nvSpPr>
      <dsp:spPr>
        <a:xfrm>
          <a:off x="2051041" y="608376"/>
          <a:ext cx="4052903" cy="4052903"/>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6D6601-E43E-47F4-9574-92CFF8EBFBB1}">
      <dsp:nvSpPr>
        <dsp:cNvPr id="0" name=""/>
        <dsp:cNvSpPr/>
      </dsp:nvSpPr>
      <dsp:spPr>
        <a:xfrm>
          <a:off x="2051041" y="608376"/>
          <a:ext cx="4052903" cy="4052903"/>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4890B8-A549-4DBC-8872-2C77110DC831}">
      <dsp:nvSpPr>
        <dsp:cNvPr id="0" name=""/>
        <dsp:cNvSpPr/>
      </dsp:nvSpPr>
      <dsp:spPr>
        <a:xfrm>
          <a:off x="2051041" y="608376"/>
          <a:ext cx="4052903" cy="4052903"/>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C9A5DF-2392-499D-B63D-C0A45916D1C0}">
      <dsp:nvSpPr>
        <dsp:cNvPr id="0" name=""/>
        <dsp:cNvSpPr/>
      </dsp:nvSpPr>
      <dsp:spPr>
        <a:xfrm>
          <a:off x="3144727" y="1702061"/>
          <a:ext cx="1865532" cy="18655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7030A0"/>
              </a:solidFill>
            </a:rPr>
            <a:t>Agricultural Challenges</a:t>
          </a:r>
          <a:endParaRPr lang="en-US" sz="1700" b="1" kern="1200" dirty="0">
            <a:solidFill>
              <a:srgbClr val="7030A0"/>
            </a:solidFill>
          </a:endParaRPr>
        </a:p>
      </dsp:txBody>
      <dsp:txXfrm>
        <a:off x="3417928" y="1975262"/>
        <a:ext cx="1319130" cy="1319130"/>
      </dsp:txXfrm>
    </dsp:sp>
    <dsp:sp modelId="{F0FB304A-5735-4632-99A2-641E28FFA4D4}">
      <dsp:nvSpPr>
        <dsp:cNvPr id="0" name=""/>
        <dsp:cNvSpPr/>
      </dsp:nvSpPr>
      <dsp:spPr>
        <a:xfrm>
          <a:off x="3424556" y="2451"/>
          <a:ext cx="1305873" cy="13058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Engineering</a:t>
          </a:r>
          <a:endParaRPr lang="en-US" sz="1200" b="1" kern="1200" dirty="0"/>
        </a:p>
      </dsp:txBody>
      <dsp:txXfrm>
        <a:off x="3615797" y="193692"/>
        <a:ext cx="923391" cy="923391"/>
      </dsp:txXfrm>
    </dsp:sp>
    <dsp:sp modelId="{1150C722-384B-4FED-B066-30AB9FCCA4ED}">
      <dsp:nvSpPr>
        <dsp:cNvPr id="0" name=""/>
        <dsp:cNvSpPr/>
      </dsp:nvSpPr>
      <dsp:spPr>
        <a:xfrm>
          <a:off x="5307116" y="1370211"/>
          <a:ext cx="1305873" cy="130587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Physical Sciences</a:t>
          </a:r>
          <a:endParaRPr lang="en-US" sz="1200" b="1" kern="1200" dirty="0"/>
        </a:p>
      </dsp:txBody>
      <dsp:txXfrm>
        <a:off x="5498357" y="1561452"/>
        <a:ext cx="923391" cy="923391"/>
      </dsp:txXfrm>
    </dsp:sp>
    <dsp:sp modelId="{8F1A2EF7-7FDD-4B83-8303-08797791A60A}">
      <dsp:nvSpPr>
        <dsp:cNvPr id="0" name=""/>
        <dsp:cNvSpPr/>
      </dsp:nvSpPr>
      <dsp:spPr>
        <a:xfrm>
          <a:off x="4588042" y="3583292"/>
          <a:ext cx="1305873" cy="130587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Life Sciences</a:t>
          </a:r>
          <a:endParaRPr lang="en-US" sz="1200" b="1" kern="1200" dirty="0"/>
        </a:p>
      </dsp:txBody>
      <dsp:txXfrm>
        <a:off x="4779283" y="3774533"/>
        <a:ext cx="923391" cy="923391"/>
      </dsp:txXfrm>
    </dsp:sp>
    <dsp:sp modelId="{4EF4E57A-CFD2-4DFB-A15C-5007B5CD720A}">
      <dsp:nvSpPr>
        <dsp:cNvPr id="0" name=""/>
        <dsp:cNvSpPr/>
      </dsp:nvSpPr>
      <dsp:spPr>
        <a:xfrm>
          <a:off x="2261071" y="3583292"/>
          <a:ext cx="1305873" cy="13058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70C0"/>
              </a:solidFill>
            </a:rPr>
            <a:t>Social Sciences</a:t>
          </a:r>
          <a:endParaRPr lang="en-US" sz="1200" b="1" kern="1200" dirty="0">
            <a:solidFill>
              <a:srgbClr val="0070C0"/>
            </a:solidFill>
          </a:endParaRPr>
        </a:p>
      </dsp:txBody>
      <dsp:txXfrm>
        <a:off x="2452312" y="3774533"/>
        <a:ext cx="923391" cy="923391"/>
      </dsp:txXfrm>
    </dsp:sp>
    <dsp:sp modelId="{CF610B2D-A3ED-47D6-9B4F-FB6DE23EF866}">
      <dsp:nvSpPr>
        <dsp:cNvPr id="0" name=""/>
        <dsp:cNvSpPr/>
      </dsp:nvSpPr>
      <dsp:spPr>
        <a:xfrm>
          <a:off x="1541997" y="1370211"/>
          <a:ext cx="1305873" cy="130587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Data Science</a:t>
          </a:r>
          <a:endParaRPr lang="en-US" sz="1200" b="1" kern="1200" dirty="0"/>
        </a:p>
      </dsp:txBody>
      <dsp:txXfrm>
        <a:off x="1733238" y="1561452"/>
        <a:ext cx="923391" cy="923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EE49A-F64C-47BE-894A-13EF1BB65A01}">
      <dsp:nvSpPr>
        <dsp:cNvPr id="0" name=""/>
        <dsp:cNvSpPr/>
      </dsp:nvSpPr>
      <dsp:spPr>
        <a:xfrm>
          <a:off x="1557263" y="688067"/>
          <a:ext cx="2352196" cy="128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t>Providing Solutions</a:t>
          </a:r>
        </a:p>
      </dsp:txBody>
      <dsp:txXfrm>
        <a:off x="1557263" y="688067"/>
        <a:ext cx="2352196" cy="1282242"/>
      </dsp:txXfrm>
    </dsp:sp>
    <dsp:sp modelId="{E71424A9-AACA-4D70-9A39-4ADBE298063A}">
      <dsp:nvSpPr>
        <dsp:cNvPr id="0" name=""/>
        <dsp:cNvSpPr/>
      </dsp:nvSpPr>
      <dsp:spPr>
        <a:xfrm>
          <a:off x="367399" y="10770"/>
          <a:ext cx="2636836" cy="2636836"/>
        </a:xfrm>
        <a:prstGeom prst="circularArrow">
          <a:avLst>
            <a:gd name="adj1" fmla="val 9482"/>
            <a:gd name="adj2" fmla="val 684926"/>
            <a:gd name="adj3" fmla="val 7850920"/>
            <a:gd name="adj4" fmla="val 2264154"/>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F9FFA-48CA-4BD9-BB66-D815E44B96B1}">
      <dsp:nvSpPr>
        <dsp:cNvPr id="0" name=""/>
        <dsp:cNvSpPr/>
      </dsp:nvSpPr>
      <dsp:spPr>
        <a:xfrm>
          <a:off x="-529753" y="688067"/>
          <a:ext cx="2336053" cy="128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Analyzing Systems</a:t>
          </a:r>
        </a:p>
      </dsp:txBody>
      <dsp:txXfrm>
        <a:off x="-529753" y="688067"/>
        <a:ext cx="2336053" cy="1282242"/>
      </dsp:txXfrm>
    </dsp:sp>
    <dsp:sp modelId="{4A8DF9D8-B1FC-4DC6-9731-203A1CDE95FF}">
      <dsp:nvSpPr>
        <dsp:cNvPr id="0" name=""/>
        <dsp:cNvSpPr/>
      </dsp:nvSpPr>
      <dsp:spPr>
        <a:xfrm>
          <a:off x="367399" y="10770"/>
          <a:ext cx="2636836" cy="2636836"/>
        </a:xfrm>
        <a:prstGeom prst="circularArrow">
          <a:avLst>
            <a:gd name="adj1" fmla="val 9482"/>
            <a:gd name="adj2" fmla="val 684926"/>
            <a:gd name="adj3" fmla="val 18650920"/>
            <a:gd name="adj4" fmla="val 13064154"/>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C1E96-2498-4E56-8299-CD442D579959}">
      <dsp:nvSpPr>
        <dsp:cNvPr id="0" name=""/>
        <dsp:cNvSpPr/>
      </dsp:nvSpPr>
      <dsp:spPr>
        <a:xfrm>
          <a:off x="0" y="300781"/>
          <a:ext cx="1335911" cy="80154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DNA</a:t>
          </a:r>
          <a:endParaRPr lang="en-US" sz="1700" kern="1200"/>
        </a:p>
      </dsp:txBody>
      <dsp:txXfrm>
        <a:off x="0" y="300781"/>
        <a:ext cx="1335911" cy="801546"/>
      </dsp:txXfrm>
    </dsp:sp>
    <dsp:sp modelId="{287139F6-DB6D-4ACF-B6FC-93A20C89BB34}">
      <dsp:nvSpPr>
        <dsp:cNvPr id="0" name=""/>
        <dsp:cNvSpPr/>
      </dsp:nvSpPr>
      <dsp:spPr>
        <a:xfrm>
          <a:off x="1469502" y="300781"/>
          <a:ext cx="1335911" cy="801546"/>
        </a:xfrm>
        <a:prstGeom prst="rect">
          <a:avLst/>
        </a:prstGeom>
        <a:solidFill>
          <a:schemeClr val="accent2">
            <a:hueOff val="-1800000"/>
            <a:satOff val="-6250"/>
            <a:lumOff val="20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High throughput phenotyping</a:t>
          </a:r>
          <a:endParaRPr lang="en-US" sz="1700" kern="1200" dirty="0" smtClean="0"/>
        </a:p>
      </dsp:txBody>
      <dsp:txXfrm>
        <a:off x="1469502" y="300781"/>
        <a:ext cx="1335911" cy="801546"/>
      </dsp:txXfrm>
    </dsp:sp>
    <dsp:sp modelId="{94819194-DF0E-402C-B5B9-3327D3153033}">
      <dsp:nvSpPr>
        <dsp:cNvPr id="0" name=""/>
        <dsp:cNvSpPr/>
      </dsp:nvSpPr>
      <dsp:spPr>
        <a:xfrm>
          <a:off x="2939004" y="300781"/>
          <a:ext cx="1335911" cy="801546"/>
        </a:xfrm>
        <a:prstGeom prst="rect">
          <a:avLst/>
        </a:prstGeom>
        <a:solidFill>
          <a:schemeClr val="accent2">
            <a:hueOff val="-3600000"/>
            <a:satOff val="-12501"/>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Educational Data</a:t>
          </a:r>
          <a:endParaRPr lang="en-US" sz="1700" kern="1200" dirty="0" smtClean="0"/>
        </a:p>
      </dsp:txBody>
      <dsp:txXfrm>
        <a:off x="2939004" y="300781"/>
        <a:ext cx="1335911" cy="801546"/>
      </dsp:txXfrm>
    </dsp:sp>
    <dsp:sp modelId="{41433B2D-C94E-42F6-A5B4-FFC1C5E49731}">
      <dsp:nvSpPr>
        <dsp:cNvPr id="0" name=""/>
        <dsp:cNvSpPr/>
      </dsp:nvSpPr>
      <dsp:spPr>
        <a:xfrm>
          <a:off x="0" y="1235919"/>
          <a:ext cx="1335911" cy="801546"/>
        </a:xfrm>
        <a:prstGeom prst="rect">
          <a:avLst/>
        </a:prstGeom>
        <a:solidFill>
          <a:schemeClr val="accent2">
            <a:hueOff val="-5400000"/>
            <a:satOff val="-18751"/>
            <a:lumOff val="6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Regional Approaches</a:t>
          </a:r>
          <a:endParaRPr lang="en-US" sz="1700" kern="1200" dirty="0" smtClean="0"/>
        </a:p>
      </dsp:txBody>
      <dsp:txXfrm>
        <a:off x="0" y="1235919"/>
        <a:ext cx="1335911" cy="801546"/>
      </dsp:txXfrm>
    </dsp:sp>
    <dsp:sp modelId="{65ADE456-F579-4919-A273-205497E50358}">
      <dsp:nvSpPr>
        <dsp:cNvPr id="0" name=""/>
        <dsp:cNvSpPr/>
      </dsp:nvSpPr>
      <dsp:spPr>
        <a:xfrm>
          <a:off x="1469502" y="1235919"/>
          <a:ext cx="1335911" cy="801546"/>
        </a:xfrm>
        <a:prstGeom prst="rect">
          <a:avLst/>
        </a:prstGeom>
        <a:solidFill>
          <a:schemeClr val="accent2">
            <a:hueOff val="-7200000"/>
            <a:satOff val="-25001"/>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Climate</a:t>
          </a:r>
          <a:endParaRPr lang="en-US" sz="1700" kern="1200" dirty="0" smtClean="0"/>
        </a:p>
      </dsp:txBody>
      <dsp:txXfrm>
        <a:off x="1469502" y="1235919"/>
        <a:ext cx="1335911" cy="801546"/>
      </dsp:txXfrm>
    </dsp:sp>
    <dsp:sp modelId="{9CC7346F-9F21-42B1-8253-FF33AAF9E979}">
      <dsp:nvSpPr>
        <dsp:cNvPr id="0" name=""/>
        <dsp:cNvSpPr/>
      </dsp:nvSpPr>
      <dsp:spPr>
        <a:xfrm>
          <a:off x="2939004" y="1235919"/>
          <a:ext cx="1335911" cy="801546"/>
        </a:xfrm>
        <a:prstGeom prst="rect">
          <a:avLst/>
        </a:prstGeom>
        <a:solidFill>
          <a:schemeClr val="accent2">
            <a:hueOff val="-9000000"/>
            <a:satOff val="-31252"/>
            <a:lumOff val="10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Precision agriculture</a:t>
          </a:r>
          <a:endParaRPr lang="en-US" sz="1700" kern="1200" dirty="0" smtClean="0"/>
        </a:p>
      </dsp:txBody>
      <dsp:txXfrm>
        <a:off x="2939004" y="1235919"/>
        <a:ext cx="1335911" cy="801546"/>
      </dsp:txXfrm>
    </dsp:sp>
    <dsp:sp modelId="{2A6B8BC7-F755-4DFF-90DC-C86E66E86D6B}">
      <dsp:nvSpPr>
        <dsp:cNvPr id="0" name=""/>
        <dsp:cNvSpPr/>
      </dsp:nvSpPr>
      <dsp:spPr>
        <a:xfrm>
          <a:off x="0" y="2171057"/>
          <a:ext cx="1335911" cy="801546"/>
        </a:xfrm>
        <a:prstGeom prst="rect">
          <a:avLst/>
        </a:prstGeom>
        <a:solidFill>
          <a:schemeClr val="accent2">
            <a:hueOff val="-10800000"/>
            <a:satOff val="-37502"/>
            <a:lumOff val="12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Consumer</a:t>
          </a:r>
          <a:endParaRPr lang="en-US" sz="1700" kern="1200" dirty="0"/>
        </a:p>
      </dsp:txBody>
      <dsp:txXfrm>
        <a:off x="0" y="2171057"/>
        <a:ext cx="1335911" cy="801546"/>
      </dsp:txXfrm>
    </dsp:sp>
    <dsp:sp modelId="{26BE88B1-B7DD-456C-8152-ABB3D2F37AA8}">
      <dsp:nvSpPr>
        <dsp:cNvPr id="0" name=""/>
        <dsp:cNvSpPr/>
      </dsp:nvSpPr>
      <dsp:spPr>
        <a:xfrm>
          <a:off x="1469502" y="2171057"/>
          <a:ext cx="1335911" cy="801546"/>
        </a:xfrm>
        <a:prstGeom prst="rect">
          <a:avLst/>
        </a:prstGeom>
        <a:solidFill>
          <a:schemeClr val="accent2">
            <a:hueOff val="-12600000"/>
            <a:satOff val="-43753"/>
            <a:lumOff val="140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Nutritional</a:t>
          </a:r>
          <a:endParaRPr lang="en-US" sz="1700" kern="1200" dirty="0"/>
        </a:p>
      </dsp:txBody>
      <dsp:txXfrm>
        <a:off x="1469502" y="2171057"/>
        <a:ext cx="1335911" cy="801546"/>
      </dsp:txXfrm>
    </dsp:sp>
    <dsp:sp modelId="{5A928706-0DC1-438D-BCBE-B54ED441A884}">
      <dsp:nvSpPr>
        <dsp:cNvPr id="0" name=""/>
        <dsp:cNvSpPr/>
      </dsp:nvSpPr>
      <dsp:spPr>
        <a:xfrm>
          <a:off x="2939004" y="2171057"/>
          <a:ext cx="1335911" cy="801546"/>
        </a:xfrm>
        <a:prstGeom prst="rect">
          <a:avLst/>
        </a:prstGeom>
        <a:solidFill>
          <a:schemeClr val="accent2">
            <a:hueOff val="-14400000"/>
            <a:satOff val="-50003"/>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Economic</a:t>
          </a:r>
          <a:endParaRPr lang="en-US" sz="1700" kern="1200" dirty="0"/>
        </a:p>
      </dsp:txBody>
      <dsp:txXfrm>
        <a:off x="2939004" y="2171057"/>
        <a:ext cx="1335911" cy="801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EB0BE-E86B-40C6-81FD-01D6B3C0CB5B}">
      <dsp:nvSpPr>
        <dsp:cNvPr id="0" name=""/>
        <dsp:cNvSpPr/>
      </dsp:nvSpPr>
      <dsp:spPr>
        <a:xfrm>
          <a:off x="1229" y="1263405"/>
          <a:ext cx="1732850" cy="142923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1" kern="1200">
              <a:solidFill>
                <a:schemeClr val="bg2">
                  <a:lumMod val="50000"/>
                </a:schemeClr>
              </a:solidFill>
            </a:rPr>
            <a:t>Extensive collections</a:t>
          </a:r>
        </a:p>
        <a:p>
          <a:pPr marL="57150" lvl="1" indent="-57150" algn="l" defTabSz="488950">
            <a:lnSpc>
              <a:spcPct val="90000"/>
            </a:lnSpc>
            <a:spcBef>
              <a:spcPct val="0"/>
            </a:spcBef>
            <a:spcAft>
              <a:spcPct val="15000"/>
            </a:spcAft>
            <a:buChar char="••"/>
          </a:pPr>
          <a:r>
            <a:rPr lang="en-US" sz="1100" b="1" kern="1200">
              <a:solidFill>
                <a:schemeClr val="bg2">
                  <a:lumMod val="50000"/>
                </a:schemeClr>
              </a:solidFill>
            </a:rPr>
            <a:t>High throughput methods</a:t>
          </a:r>
        </a:p>
      </dsp:txBody>
      <dsp:txXfrm>
        <a:off x="34120" y="1296296"/>
        <a:ext cx="1667068" cy="1057191"/>
      </dsp:txXfrm>
    </dsp:sp>
    <dsp:sp modelId="{05B4D9E1-16C7-46F3-8D70-E217EE4D44E9}">
      <dsp:nvSpPr>
        <dsp:cNvPr id="0" name=""/>
        <dsp:cNvSpPr/>
      </dsp:nvSpPr>
      <dsp:spPr>
        <a:xfrm>
          <a:off x="992307" y="1665799"/>
          <a:ext cx="1819429" cy="1819429"/>
        </a:xfrm>
        <a:prstGeom prst="leftCircularArrow">
          <a:avLst>
            <a:gd name="adj1" fmla="val 2655"/>
            <a:gd name="adj2" fmla="val 322869"/>
            <a:gd name="adj3" fmla="val 2098380"/>
            <a:gd name="adj4" fmla="val 9024489"/>
            <a:gd name="adj5" fmla="val 30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227B2B-9304-4567-9025-CDA660699098}">
      <dsp:nvSpPr>
        <dsp:cNvPr id="0" name=""/>
        <dsp:cNvSpPr/>
      </dsp:nvSpPr>
      <dsp:spPr>
        <a:xfrm>
          <a:off x="386307" y="2386378"/>
          <a:ext cx="1540311" cy="6125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Generation and Collection</a:t>
          </a:r>
        </a:p>
      </dsp:txBody>
      <dsp:txXfrm>
        <a:off x="404247" y="2404318"/>
        <a:ext cx="1504431" cy="576650"/>
      </dsp:txXfrm>
    </dsp:sp>
    <dsp:sp modelId="{D434B05A-7360-492C-A556-5D87ED4F1E27}">
      <dsp:nvSpPr>
        <dsp:cNvPr id="0" name=""/>
        <dsp:cNvSpPr/>
      </dsp:nvSpPr>
      <dsp:spPr>
        <a:xfrm>
          <a:off x="2156606" y="1263405"/>
          <a:ext cx="1732850" cy="142923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485674"/>
              <a:satOff val="18420"/>
              <a:lumOff val="22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1" kern="1200">
              <a:solidFill>
                <a:schemeClr val="bg2">
                  <a:lumMod val="50000"/>
                </a:schemeClr>
              </a:solidFill>
            </a:rPr>
            <a:t>Cyberinfrastructure</a:t>
          </a:r>
        </a:p>
        <a:p>
          <a:pPr marL="57150" lvl="1" indent="-57150" algn="l" defTabSz="488950">
            <a:lnSpc>
              <a:spcPct val="90000"/>
            </a:lnSpc>
            <a:spcBef>
              <a:spcPct val="0"/>
            </a:spcBef>
            <a:spcAft>
              <a:spcPct val="15000"/>
            </a:spcAft>
            <a:buChar char="••"/>
          </a:pPr>
          <a:r>
            <a:rPr lang="en-US" sz="1100" b="1" kern="1200">
              <a:solidFill>
                <a:schemeClr val="bg2">
                  <a:lumMod val="50000"/>
                </a:schemeClr>
              </a:solidFill>
            </a:rPr>
            <a:t>Transfer, storage, security</a:t>
          </a:r>
        </a:p>
        <a:p>
          <a:pPr marL="57150" lvl="1" indent="-57150" algn="l" defTabSz="488950">
            <a:lnSpc>
              <a:spcPct val="90000"/>
            </a:lnSpc>
            <a:spcBef>
              <a:spcPct val="0"/>
            </a:spcBef>
            <a:spcAft>
              <a:spcPct val="15000"/>
            </a:spcAft>
            <a:buChar char="••"/>
          </a:pPr>
          <a:r>
            <a:rPr lang="en-US" sz="1100" b="1" kern="1200">
              <a:solidFill>
                <a:schemeClr val="bg2">
                  <a:lumMod val="50000"/>
                </a:schemeClr>
              </a:solidFill>
            </a:rPr>
            <a:t>Standards and metadata</a:t>
          </a:r>
        </a:p>
        <a:p>
          <a:pPr marL="57150" lvl="1" indent="-57150" algn="l" defTabSz="488950">
            <a:lnSpc>
              <a:spcPct val="90000"/>
            </a:lnSpc>
            <a:spcBef>
              <a:spcPct val="0"/>
            </a:spcBef>
            <a:spcAft>
              <a:spcPct val="15000"/>
            </a:spcAft>
            <a:buChar char="••"/>
          </a:pPr>
          <a:r>
            <a:rPr lang="en-US" sz="1100" b="1" kern="1200">
              <a:solidFill>
                <a:schemeClr val="bg2">
                  <a:lumMod val="50000"/>
                </a:schemeClr>
              </a:solidFill>
            </a:rPr>
            <a:t>Ownership, privacy</a:t>
          </a:r>
        </a:p>
      </dsp:txBody>
      <dsp:txXfrm>
        <a:off x="2189497" y="1602562"/>
        <a:ext cx="1667068" cy="1057191"/>
      </dsp:txXfrm>
    </dsp:sp>
    <dsp:sp modelId="{CFE5482D-EC22-4811-88ED-C195CBB20DF9}">
      <dsp:nvSpPr>
        <dsp:cNvPr id="0" name=""/>
        <dsp:cNvSpPr/>
      </dsp:nvSpPr>
      <dsp:spPr>
        <a:xfrm>
          <a:off x="3133243" y="414781"/>
          <a:ext cx="2040849" cy="2040849"/>
        </a:xfrm>
        <a:prstGeom prst="circularArrow">
          <a:avLst>
            <a:gd name="adj1" fmla="val 2367"/>
            <a:gd name="adj2" fmla="val 285924"/>
            <a:gd name="adj3" fmla="val 19538566"/>
            <a:gd name="adj4" fmla="val 12575511"/>
            <a:gd name="adj5" fmla="val 2761"/>
          </a:avLst>
        </a:prstGeom>
        <a:solidFill>
          <a:schemeClr val="accent4">
            <a:hueOff val="10971348"/>
            <a:satOff val="36840"/>
            <a:lumOff val="4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88B15-A364-4ABC-A2A8-E99B35EEF061}">
      <dsp:nvSpPr>
        <dsp:cNvPr id="0" name=""/>
        <dsp:cNvSpPr/>
      </dsp:nvSpPr>
      <dsp:spPr>
        <a:xfrm>
          <a:off x="2541684" y="957140"/>
          <a:ext cx="1540311" cy="612530"/>
        </a:xfrm>
        <a:prstGeom prst="roundRect">
          <a:avLst>
            <a:gd name="adj" fmla="val 10000"/>
          </a:avLst>
        </a:prstGeom>
        <a:solidFill>
          <a:schemeClr val="accent4">
            <a:hueOff val="5485674"/>
            <a:satOff val="18420"/>
            <a:lumOff val="2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t>Handling</a:t>
          </a:r>
        </a:p>
      </dsp:txBody>
      <dsp:txXfrm>
        <a:off x="2559624" y="975080"/>
        <a:ext cx="1504431" cy="576650"/>
      </dsp:txXfrm>
    </dsp:sp>
    <dsp:sp modelId="{CFC59FE8-C7CC-4E5C-9933-051C19E2C8AE}">
      <dsp:nvSpPr>
        <dsp:cNvPr id="0" name=""/>
        <dsp:cNvSpPr/>
      </dsp:nvSpPr>
      <dsp:spPr>
        <a:xfrm>
          <a:off x="4311983" y="1263405"/>
          <a:ext cx="1732850" cy="142923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971348"/>
              <a:satOff val="36840"/>
              <a:lumOff val="44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1" kern="1200">
              <a:solidFill>
                <a:schemeClr val="bg2">
                  <a:lumMod val="50000"/>
                </a:schemeClr>
              </a:solidFill>
            </a:rPr>
            <a:t>Mining</a:t>
          </a:r>
        </a:p>
        <a:p>
          <a:pPr marL="57150" lvl="1" indent="-57150" algn="l" defTabSz="488950">
            <a:lnSpc>
              <a:spcPct val="90000"/>
            </a:lnSpc>
            <a:spcBef>
              <a:spcPct val="0"/>
            </a:spcBef>
            <a:spcAft>
              <a:spcPct val="15000"/>
            </a:spcAft>
            <a:buChar char="••"/>
          </a:pPr>
          <a:r>
            <a:rPr lang="en-US" sz="1100" b="1" kern="1200">
              <a:solidFill>
                <a:schemeClr val="bg2">
                  <a:lumMod val="50000"/>
                </a:schemeClr>
              </a:solidFill>
            </a:rPr>
            <a:t>Synthesis</a:t>
          </a:r>
        </a:p>
        <a:p>
          <a:pPr marL="57150" lvl="1" indent="-57150" algn="l" defTabSz="488950">
            <a:lnSpc>
              <a:spcPct val="90000"/>
            </a:lnSpc>
            <a:spcBef>
              <a:spcPct val="0"/>
            </a:spcBef>
            <a:spcAft>
              <a:spcPct val="15000"/>
            </a:spcAft>
            <a:buChar char="••"/>
          </a:pPr>
          <a:r>
            <a:rPr lang="en-US" sz="1100" b="1" kern="1200">
              <a:solidFill>
                <a:schemeClr val="bg2">
                  <a:lumMod val="50000"/>
                </a:schemeClr>
              </a:solidFill>
            </a:rPr>
            <a:t>Visualization</a:t>
          </a:r>
        </a:p>
        <a:p>
          <a:pPr marL="57150" lvl="1" indent="-57150" algn="l" defTabSz="488950">
            <a:lnSpc>
              <a:spcPct val="90000"/>
            </a:lnSpc>
            <a:spcBef>
              <a:spcPct val="0"/>
            </a:spcBef>
            <a:spcAft>
              <a:spcPct val="15000"/>
            </a:spcAft>
            <a:buChar char="••"/>
          </a:pPr>
          <a:r>
            <a:rPr lang="en-US" sz="1100" b="1" kern="1200">
              <a:solidFill>
                <a:schemeClr val="bg2">
                  <a:lumMod val="50000"/>
                </a:schemeClr>
              </a:solidFill>
            </a:rPr>
            <a:t>Decision Support</a:t>
          </a:r>
        </a:p>
      </dsp:txBody>
      <dsp:txXfrm>
        <a:off x="4344874" y="1296296"/>
        <a:ext cx="1667068" cy="1057191"/>
      </dsp:txXfrm>
    </dsp:sp>
    <dsp:sp modelId="{C240E51C-D0E1-4BF6-946B-A85BC7693DD0}">
      <dsp:nvSpPr>
        <dsp:cNvPr id="0" name=""/>
        <dsp:cNvSpPr/>
      </dsp:nvSpPr>
      <dsp:spPr>
        <a:xfrm>
          <a:off x="4697060" y="2386378"/>
          <a:ext cx="1540311" cy="612530"/>
        </a:xfrm>
        <a:prstGeom prst="roundRect">
          <a:avLst>
            <a:gd name="adj" fmla="val 10000"/>
          </a:avLst>
        </a:prstGeom>
        <a:solidFill>
          <a:schemeClr val="accent4">
            <a:hueOff val="10971348"/>
            <a:satOff val="36840"/>
            <a:lumOff val="4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solidFill>
                <a:srgbClr val="7030A0"/>
              </a:solidFill>
            </a:rPr>
            <a:t>Data to Impacts</a:t>
          </a:r>
        </a:p>
      </dsp:txBody>
      <dsp:txXfrm>
        <a:off x="4715000" y="2404318"/>
        <a:ext cx="1504431" cy="5766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15868614"/>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97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pPr lvl="0"/>
            <a:endParaRPr/>
          </a:p>
        </p:txBody>
      </p:sp>
      <p:sp>
        <p:nvSpPr>
          <p:cNvPr id="141" name="Shape 141"/>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Mandated by the 2008 Farm Bill, NIFA was restructured in Oct. 2010.  </a:t>
            </a:r>
          </a:p>
        </p:txBody>
      </p:sp>
    </p:spTree>
    <p:extLst>
      <p:ext uri="{BB962C8B-B14F-4D97-AF65-F5344CB8AC3E}">
        <p14:creationId xmlns:p14="http://schemas.microsoft.com/office/powerpoint/2010/main" val="60152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2400" b="1" dirty="0" smtClean="0">
                <a:solidFill>
                  <a:srgbClr val="945200"/>
                </a:solidFill>
              </a:rPr>
              <a:t>Current rate of increase in food production is not sufficient</a:t>
            </a:r>
          </a:p>
          <a:p>
            <a:endParaRPr lang="en-US" dirty="0"/>
          </a:p>
        </p:txBody>
      </p:sp>
    </p:spTree>
    <p:extLst>
      <p:ext uri="{BB962C8B-B14F-4D97-AF65-F5344CB8AC3E}">
        <p14:creationId xmlns:p14="http://schemas.microsoft.com/office/powerpoint/2010/main" val="284973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p>
            <a:pPr lvl="0">
              <a:defRPr sz="1800"/>
            </a:pPr>
            <a:r>
              <a:rPr sz="2400"/>
              <a:t>Book Description</a:t>
            </a:r>
          </a:p>
          <a:p>
            <a:pPr lvl="0">
              <a:defRPr sz="1800"/>
            </a:pPr>
            <a:r>
              <a:rPr sz="2400"/>
              <a:t>Thomas L. Friedman’s phenomenal number-one bestseller The World Is Flat has helped millions of readers to see the world in a new way. In his brilliant, essential new book, Friedman takes a fresh and provocative look at two of the biggest challenges we face today: America’s surprising loss of focus and national purpose since 9/11; and the global environmental crisis, which is affecting everything from food to fuel to forests. In this groundbreaking account of where we stand now, he shows us how the solutions to these two big problems are linked--how we can restore the world and revive America at the same time.</a:t>
            </a:r>
          </a:p>
          <a:p>
            <a:pPr lvl="0">
              <a:defRPr sz="1800"/>
            </a:pPr>
            <a:endParaRPr sz="2400"/>
          </a:p>
          <a:p>
            <a:pPr lvl="0">
              <a:defRPr sz="1800"/>
            </a:pPr>
            <a:r>
              <a:rPr sz="2400"/>
              <a:t>Friedman explains how global warming, rapidly growing populations, and the astonishing expansion of the world’s middle class through globalization have produced a planet that is “hot, flat, and crowded.” Already the earth is being affected in ways that threaten to make it dangerously unstable. In just a few years, it will be too late to fix things--unless the United States steps up now and takes the lead in a worldwide effort to replace our wasteful, inefficient energy practices with a strategy for clean energy, energy efficiency, and conservation that Friedman calls Code Green.</a:t>
            </a:r>
          </a:p>
          <a:p>
            <a:pPr lvl="0">
              <a:defRPr sz="1800"/>
            </a:pPr>
            <a:endParaRPr sz="2400"/>
          </a:p>
          <a:p>
            <a:pPr lvl="0">
              <a:defRPr sz="1800"/>
            </a:pPr>
            <a:r>
              <a:rPr sz="2400"/>
              <a:t>This is a great challenge, Friedman explains, but also a great opportunity, and one that America cannot afford to miss. Not only is American leadership the key to the healing of the earth; it is also our best strategy for the renewal of America.</a:t>
            </a:r>
          </a:p>
          <a:p>
            <a:pPr lvl="0">
              <a:defRPr sz="1800"/>
            </a:pPr>
            <a:endParaRPr sz="2400"/>
          </a:p>
          <a:p>
            <a:pPr lvl="0">
              <a:defRPr sz="1800"/>
            </a:pPr>
            <a:r>
              <a:rPr sz="2400"/>
              <a:t>In vivid, entertaining chapters, Friedman makes it clear that the green revolution we need is like no revolution the world has seen. It will be the biggest innovation project in American history; it will be hard, not easy; and it will change everything from what you put into your car to what you see on your electric bill. But the payoff for America will be more than just cleaner air. It will inspire Americans to something we haven’t seen in a long time--nation-building in America--by summoning the intelligence, creativity, boldness, and concern for the common good that are our nation’s greatest natural resources.</a:t>
            </a:r>
          </a:p>
          <a:p>
            <a:pPr lvl="0">
              <a:defRPr sz="1800"/>
            </a:pPr>
            <a:endParaRPr sz="2400"/>
          </a:p>
          <a:p>
            <a:pPr lvl="0">
              <a:defRPr sz="1800"/>
            </a:pPr>
            <a:r>
              <a:rPr sz="2400"/>
              <a:t>Hot, Flat, and Crowded is classic Thomas L. Friedman: fearless, incisive, forward-looking, and rich in surprising common sense about the challenge--and the promise--of the future.</a:t>
            </a:r>
          </a:p>
        </p:txBody>
      </p:sp>
    </p:spTree>
    <p:extLst>
      <p:ext uri="{BB962C8B-B14F-4D97-AF65-F5344CB8AC3E}">
        <p14:creationId xmlns:p14="http://schemas.microsoft.com/office/powerpoint/2010/main" val="178659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Frail-bots</a:t>
            </a:r>
            <a:r>
              <a:rPr lang="en-US" baseline="0" dirty="0" smtClean="0"/>
              <a:t> (AFRI competitive grant): inexpensive, relatively small, harvest-aiding robots</a:t>
            </a:r>
          </a:p>
          <a:p>
            <a:pPr marL="511969" indent="-169069" defTabSz="342729" eaLnBrk="0" fontAlgn="base" hangingPunct="0">
              <a:spcBef>
                <a:spcPct val="0"/>
              </a:spcBef>
              <a:spcAft>
                <a:spcPct val="0"/>
              </a:spcAft>
              <a:buFont typeface="Wingdings" charset="2"/>
              <a:buChar char="Ø"/>
            </a:pPr>
            <a:r>
              <a:rPr lang="en-US" sz="800" dirty="0" smtClean="0">
                <a:solidFill>
                  <a:srgbClr val="000000"/>
                </a:solidFill>
                <a:latin typeface="Arial" panose="020B0604020202020204" pitchFamily="34" charset="0"/>
                <a:ea typeface="ＭＳ Ｐゴシック" panose="020B0600070205080204" pitchFamily="34" charset="-128"/>
              </a:rPr>
              <a:t>Reduce non-productive time by acting as an intelligent </a:t>
            </a:r>
            <a:r>
              <a:rPr lang="en-US" sz="800" i="1" dirty="0" smtClean="0">
                <a:solidFill>
                  <a:srgbClr val="000000"/>
                </a:solidFill>
                <a:latin typeface="Arial" panose="020B0604020202020204" pitchFamily="34" charset="0"/>
                <a:ea typeface="ＭＳ Ｐゴシック" panose="020B0600070205080204" pitchFamily="34" charset="-128"/>
              </a:rPr>
              <a:t>courier service </a:t>
            </a:r>
            <a:r>
              <a:rPr lang="en-US" sz="800" dirty="0" smtClean="0">
                <a:solidFill>
                  <a:srgbClr val="000000"/>
                </a:solidFill>
                <a:latin typeface="Arial" panose="020B0604020202020204" pitchFamily="34" charset="0"/>
                <a:ea typeface="ＭＳ Ｐゴシック" panose="020B0600070205080204" pitchFamily="34" charset="-128"/>
              </a:rPr>
              <a:t>that transports harvested crops. </a:t>
            </a:r>
          </a:p>
          <a:p>
            <a:pPr marL="511969" indent="-169069" defTabSz="342729" eaLnBrk="0" fontAlgn="base" hangingPunct="0">
              <a:spcBef>
                <a:spcPct val="0"/>
              </a:spcBef>
              <a:spcAft>
                <a:spcPct val="0"/>
              </a:spcAft>
              <a:buFont typeface="Wingdings" charset="2"/>
              <a:buChar char="Ø"/>
            </a:pPr>
            <a:r>
              <a:rPr lang="en-US" sz="800" dirty="0" smtClean="0">
                <a:solidFill>
                  <a:srgbClr val="000000"/>
                </a:solidFill>
                <a:latin typeface="Arial" panose="020B0604020202020204" pitchFamily="34" charset="0"/>
                <a:ea typeface="ＭＳ Ｐゴシック" panose="020B0600070205080204" pitchFamily="34" charset="-128"/>
              </a:rPr>
              <a:t>Protect worker health  by reducing slipping accidents.</a:t>
            </a:r>
          </a:p>
          <a:p>
            <a:pPr marL="511969" indent="-169069" algn="just" defTabSz="342729" eaLnBrk="0" fontAlgn="base" hangingPunct="0">
              <a:spcBef>
                <a:spcPct val="0"/>
              </a:spcBef>
              <a:spcAft>
                <a:spcPct val="0"/>
              </a:spcAft>
              <a:buFont typeface="Wingdings" charset="2"/>
              <a:buChar char="Ø"/>
            </a:pPr>
            <a:r>
              <a:rPr lang="en-US" sz="800" dirty="0" smtClean="0">
                <a:solidFill>
                  <a:srgbClr val="000000"/>
                </a:solidFill>
                <a:latin typeface="Arial" panose="020B0604020202020204" pitchFamily="34" charset="0"/>
                <a:ea typeface="ＭＳ Ｐゴシック" panose="020B0600070205080204" pitchFamily="34" charset="-128"/>
              </a:rPr>
              <a:t>Attend to harvesting ergonomics.</a:t>
            </a:r>
          </a:p>
          <a:p>
            <a:pPr marL="511969" indent="-169069" algn="just" defTabSz="342729" eaLnBrk="0" fontAlgn="base" hangingPunct="0">
              <a:spcBef>
                <a:spcPct val="0"/>
              </a:spcBef>
              <a:spcAft>
                <a:spcPct val="0"/>
              </a:spcAft>
              <a:buFont typeface="Wingdings" charset="2"/>
              <a:buChar char="Ø"/>
            </a:pPr>
            <a:endParaRPr lang="en-US" sz="800" dirty="0" smtClean="0">
              <a:solidFill>
                <a:srgbClr val="000000"/>
              </a:solidFill>
              <a:latin typeface="Arial" panose="020B0604020202020204" pitchFamily="34" charset="0"/>
              <a:ea typeface="ＭＳ Ｐゴシック" panose="020B0600070205080204" pitchFamily="34" charset="-128"/>
            </a:endParaRPr>
          </a:p>
          <a:p>
            <a:r>
              <a:rPr lang="en-US" sz="800" dirty="0" smtClean="0"/>
              <a:t>BIRD</a:t>
            </a:r>
            <a:r>
              <a:rPr lang="en-US" sz="800" baseline="0" dirty="0" smtClean="0"/>
              <a:t> (SCRI grant): inexpensive, relatively small, harvest-aiding robots</a:t>
            </a:r>
          </a:p>
          <a:p>
            <a:pPr marL="511969" indent="-169069" defTabSz="342729" eaLnBrk="0" fontAlgn="base" hangingPunct="0">
              <a:spcBef>
                <a:spcPct val="0"/>
              </a:spcBef>
              <a:spcAft>
                <a:spcPct val="0"/>
              </a:spcAft>
              <a:buFont typeface="Wingdings" charset="2"/>
              <a:buChar char="Ø"/>
            </a:pPr>
            <a:r>
              <a:rPr lang="en-US" sz="800" dirty="0" smtClean="0">
                <a:solidFill>
                  <a:srgbClr val="000000"/>
                </a:solidFill>
                <a:latin typeface="Arial" panose="020B0604020202020204" pitchFamily="34" charset="0"/>
                <a:ea typeface="ＭＳ Ｐゴシック" panose="020B0600070205080204" pitchFamily="34" charset="-128"/>
              </a:rPr>
              <a:t>Sensor goes through handling process with blueberries and measures the </a:t>
            </a:r>
            <a:r>
              <a:rPr lang="en-US" sz="800" dirty="0" err="1" smtClean="0">
                <a:solidFill>
                  <a:srgbClr val="000000"/>
                </a:solidFill>
                <a:latin typeface="Arial" panose="020B0604020202020204" pitchFamily="34" charset="0"/>
                <a:ea typeface="ＭＳ Ｐゴシック" panose="020B0600070205080204" pitchFamily="34" charset="-128"/>
              </a:rPr>
              <a:t>mech</a:t>
            </a:r>
            <a:r>
              <a:rPr lang="en-US" sz="800" baseline="0" dirty="0" smtClean="0">
                <a:solidFill>
                  <a:srgbClr val="000000"/>
                </a:solidFill>
                <a:latin typeface="Arial" panose="020B0604020202020204" pitchFamily="34" charset="0"/>
                <a:ea typeface="ＭＳ Ｐゴシック" panose="020B0600070205080204" pitchFamily="34" charset="-128"/>
              </a:rPr>
              <a:t> stress experienced by the blueberry</a:t>
            </a:r>
            <a:endParaRPr lang="en-US" sz="800" dirty="0" smtClean="0">
              <a:solidFill>
                <a:srgbClr val="000000"/>
              </a:solidFill>
              <a:latin typeface="Arial" panose="020B0604020202020204" pitchFamily="34" charset="0"/>
              <a:ea typeface="ＭＳ Ｐゴシック" panose="020B0600070205080204" pitchFamily="34" charset="-128"/>
            </a:endParaRPr>
          </a:p>
          <a:p>
            <a:pPr marL="511969" indent="-169069" defTabSz="342729" eaLnBrk="0" fontAlgn="base" hangingPunct="0">
              <a:spcBef>
                <a:spcPct val="0"/>
              </a:spcBef>
              <a:spcAft>
                <a:spcPct val="0"/>
              </a:spcAft>
              <a:buFont typeface="Wingdings" charset="2"/>
              <a:buChar char="Ø"/>
            </a:pPr>
            <a:r>
              <a:rPr lang="en-US" sz="800" dirty="0" smtClean="0">
                <a:solidFill>
                  <a:srgbClr val="000000"/>
                </a:solidFill>
                <a:latin typeface="Arial" panose="020B0604020202020204" pitchFamily="34" charset="0"/>
                <a:ea typeface="ＭＳ Ｐゴシック" panose="020B0600070205080204" pitchFamily="34" charset="-128"/>
              </a:rPr>
              <a:t>Goal:</a:t>
            </a:r>
            <a:r>
              <a:rPr lang="en-US" sz="800" baseline="0" dirty="0" smtClean="0">
                <a:solidFill>
                  <a:srgbClr val="000000"/>
                </a:solidFill>
                <a:latin typeface="Arial" panose="020B0604020202020204" pitchFamily="34" charset="0"/>
                <a:ea typeface="ＭＳ Ｐゴシック" panose="020B0600070205080204" pitchFamily="34" charset="-128"/>
              </a:rPr>
              <a:t> aid in selecting blueberries that can withstand mechanical stress during harvesting, post-harvesting, shipping, and handling</a:t>
            </a:r>
          </a:p>
          <a:p>
            <a:pPr marL="511969" indent="-169069" defTabSz="342729" eaLnBrk="0" fontAlgn="base" hangingPunct="0">
              <a:spcBef>
                <a:spcPct val="0"/>
              </a:spcBef>
              <a:spcAft>
                <a:spcPct val="0"/>
              </a:spcAft>
              <a:buFont typeface="Wingdings" charset="2"/>
              <a:buChar char="Ø"/>
            </a:pPr>
            <a:r>
              <a:rPr lang="en-US" sz="800" baseline="0" dirty="0" smtClean="0">
                <a:solidFill>
                  <a:srgbClr val="000000"/>
                </a:solidFill>
                <a:latin typeface="Arial" panose="020B0604020202020204" pitchFamily="34" charset="0"/>
                <a:ea typeface="ＭＳ Ｐゴシック" panose="020B0600070205080204" pitchFamily="34" charset="-128"/>
              </a:rPr>
              <a:t>Eventually, will also measure microbial contamination</a:t>
            </a:r>
            <a:endParaRPr lang="en-US" sz="800" dirty="0" smtClean="0">
              <a:solidFill>
                <a:srgbClr val="000000"/>
              </a:solidFill>
              <a:latin typeface="Arial" panose="020B0604020202020204" pitchFamily="34" charset="0"/>
              <a:ea typeface="ＭＳ Ｐゴシック" panose="020B0600070205080204" pitchFamily="34" charset="-128"/>
            </a:endParaRPr>
          </a:p>
          <a:p>
            <a:pPr marL="511969" indent="-169069" algn="just" defTabSz="342729" eaLnBrk="0" fontAlgn="base" hangingPunct="0">
              <a:spcBef>
                <a:spcPct val="0"/>
              </a:spcBef>
              <a:spcAft>
                <a:spcPct val="0"/>
              </a:spcAft>
              <a:buFont typeface="Wingdings" charset="2"/>
              <a:buChar char="Ø"/>
            </a:pPr>
            <a:r>
              <a:rPr lang="en-US" sz="800" dirty="0" smtClean="0">
                <a:solidFill>
                  <a:srgbClr val="000000"/>
                </a:solidFill>
                <a:latin typeface="Arial" panose="020B0604020202020204" pitchFamily="34" charset="0"/>
                <a:ea typeface="ＭＳ Ｐゴシック" panose="020B0600070205080204" pitchFamily="34" charset="-128"/>
              </a:rPr>
              <a:t>Outcome:</a:t>
            </a:r>
            <a:r>
              <a:rPr lang="en-US" sz="800" baseline="0" dirty="0" smtClean="0">
                <a:solidFill>
                  <a:srgbClr val="000000"/>
                </a:solidFill>
                <a:latin typeface="Arial" panose="020B0604020202020204" pitchFamily="34" charset="0"/>
                <a:ea typeface="ＭＳ Ｐゴシック" panose="020B0600070205080204" pitchFamily="34" charset="-128"/>
              </a:rPr>
              <a:t> better quality blueberries, lower prices, less food waste (fewer discarded bruised berries)</a:t>
            </a:r>
          </a:p>
          <a:p>
            <a:pPr marL="511969" indent="-169069" algn="just" defTabSz="342729" eaLnBrk="0" fontAlgn="base" hangingPunct="0">
              <a:spcBef>
                <a:spcPct val="0"/>
              </a:spcBef>
              <a:spcAft>
                <a:spcPct val="0"/>
              </a:spcAft>
              <a:buFont typeface="Wingdings" charset="2"/>
              <a:buChar char="Ø"/>
            </a:pPr>
            <a:r>
              <a:rPr lang="en-US" sz="800" baseline="0" dirty="0" smtClean="0">
                <a:solidFill>
                  <a:srgbClr val="000000"/>
                </a:solidFill>
                <a:latin typeface="Arial" panose="020B0604020202020204" pitchFamily="34" charset="0"/>
                <a:ea typeface="ＭＳ Ｐゴシック" panose="020B0600070205080204" pitchFamily="34" charset="-128"/>
              </a:rPr>
              <a:t>Product of collaboration among 14 researchers across 10 institutions in engineering, microbiology, plant science, economics, and social science</a:t>
            </a:r>
            <a:endParaRPr lang="en-US" sz="800" dirty="0" smtClean="0">
              <a:solidFill>
                <a:srgbClr val="000000"/>
              </a:solidFill>
              <a:latin typeface="Arial" panose="020B0604020202020204" pitchFamily="34" charset="0"/>
              <a:ea typeface="ＭＳ Ｐゴシック" panose="020B0600070205080204" pitchFamily="34" charset="-128"/>
            </a:endParaRPr>
          </a:p>
          <a:p>
            <a:pPr marL="511969" indent="-169069" algn="just" defTabSz="342729" eaLnBrk="0" fontAlgn="base" hangingPunct="0">
              <a:spcBef>
                <a:spcPct val="0"/>
              </a:spcBef>
              <a:spcAft>
                <a:spcPct val="0"/>
              </a:spcAft>
              <a:buFont typeface="Wingdings" charset="2"/>
              <a:buChar char="Ø"/>
            </a:pPr>
            <a:endParaRPr lang="en-US" sz="800" dirty="0" smtClean="0">
              <a:solidFill>
                <a:srgbClr val="000000"/>
              </a:solidFill>
              <a:latin typeface="Arial" panose="020B0604020202020204" pitchFamily="34" charset="0"/>
              <a:ea typeface="ＭＳ Ｐゴシック" panose="020B0600070205080204" pitchFamily="34" charset="-128"/>
            </a:endParaRPr>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D383D32-0499-4ADC-B862-1EA770AB4B42}" type="slidenum">
              <a:rPr lang="en-US" smtClean="0"/>
              <a:t>28</a:t>
            </a:fld>
            <a:endParaRPr lang="en-US"/>
          </a:p>
        </p:txBody>
      </p:sp>
    </p:spTree>
    <p:extLst>
      <p:ext uri="{BB962C8B-B14F-4D97-AF65-F5344CB8AC3E}">
        <p14:creationId xmlns:p14="http://schemas.microsoft.com/office/powerpoint/2010/main" val="27847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pPr lvl="0"/>
            <a:endParaRPr/>
          </a:p>
        </p:txBody>
      </p:sp>
      <p:sp>
        <p:nvSpPr>
          <p:cNvPr id="292" name="Shape 292"/>
          <p:cNvSpPr>
            <a:spLocks noGrp="1"/>
          </p:cNvSpPr>
          <p:nvPr>
            <p:ph type="body" sz="quarter" idx="1"/>
          </p:nvPr>
        </p:nvSpPr>
        <p:spPr>
          <a:prstGeom prst="rect">
            <a:avLst/>
          </a:prstGeom>
        </p:spPr>
        <p:txBody>
          <a:bodyPr/>
          <a:lstStyle/>
          <a:p>
            <a:pPr lvl="0">
              <a:defRPr sz="1800"/>
            </a:pPr>
            <a:r>
              <a:rPr sz="2400"/>
              <a:t>W598</a:t>
            </a:r>
          </a:p>
          <a:p>
            <a:pPr lvl="0">
              <a:defRPr sz="1800"/>
            </a:pPr>
            <a:r>
              <a:rPr sz="2400"/>
              <a:t>Developing Genome Editing Technologies for Crop Improvement</a:t>
            </a:r>
          </a:p>
          <a:p>
            <a:pPr lvl="0">
              <a:defRPr sz="1800"/>
            </a:pPr>
            <a:r>
              <a:rPr sz="2400"/>
              <a:t>Date: Saturday, January 10, 2015 </a:t>
            </a:r>
          </a:p>
          <a:p>
            <a:pPr lvl="0">
              <a:defRPr sz="1800"/>
            </a:pPr>
            <a:r>
              <a:rPr sz="2400"/>
              <a:t>Time: 10:50 AM</a:t>
            </a:r>
          </a:p>
          <a:p>
            <a:pPr lvl="0">
              <a:defRPr sz="1800"/>
            </a:pPr>
            <a:r>
              <a:rPr sz="2400"/>
              <a:t>Room: Sunrise - Meeting House</a:t>
            </a:r>
          </a:p>
          <a:p>
            <a:pPr lvl="0">
              <a:defRPr sz="1800"/>
            </a:pPr>
            <a:r>
              <a:rPr sz="2400"/>
              <a:t>Caixia Gao , Institute of Genetics and Developmental Biology, CAS, Beijing, China</a:t>
            </a:r>
          </a:p>
          <a:p>
            <a:pPr lvl="0">
              <a:defRPr sz="1800"/>
            </a:pPr>
            <a:r>
              <a:rPr sz="2400"/>
              <a:t>A successful example occurred in bread wheat. By knocking out all six alleles encoding the MILDEW-RESISTANCE LOCUS (MLO) protein with one pair of TALENs, we generated a mutant line with broad-spectrum resistance to powdery mildew, a devastating fungal disease. We provide another example of the use of SSN to disrupt biochemical pathways and create plants that accumulate valuable biosynthetic intermediates. We used TALEN technology to knockout OsBADH2 and obtain homozygous mutants with significantly increased content of the fragrant chemical 2AP; the level produced is similar to or even higher than in the fragrant rice cultivar Daohuaxiang. Our work provides plant breeders good examples of the use of SSNs for molecular breeding of crop plants.</a:t>
            </a:r>
          </a:p>
        </p:txBody>
      </p:sp>
    </p:spTree>
    <p:extLst>
      <p:ext uri="{BB962C8B-B14F-4D97-AF65-F5344CB8AC3E}">
        <p14:creationId xmlns:p14="http://schemas.microsoft.com/office/powerpoint/2010/main" val="269356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pPr lvl="0"/>
            <a:endParaRPr/>
          </a:p>
        </p:txBody>
      </p:sp>
      <p:sp>
        <p:nvSpPr>
          <p:cNvPr id="300" name="Shape 300"/>
          <p:cNvSpPr>
            <a:spLocks noGrp="1"/>
          </p:cNvSpPr>
          <p:nvPr>
            <p:ph type="body" sz="quarter" idx="1"/>
          </p:nvPr>
        </p:nvSpPr>
        <p:spPr>
          <a:prstGeom prst="rect">
            <a:avLst/>
          </a:prstGeom>
        </p:spPr>
        <p:txBody>
          <a:bodyPr/>
          <a:lstStyle/>
          <a:p>
            <a:pPr lvl="0">
              <a:defRPr sz="1800"/>
            </a:pPr>
            <a:r>
              <a:rPr sz="2400"/>
              <a:t>AFRI Foundational Program as well as SCRI </a:t>
            </a:r>
          </a:p>
          <a:p>
            <a:pPr lvl="0">
              <a:defRPr sz="1800"/>
            </a:pPr>
            <a:r>
              <a:rPr sz="2400"/>
              <a:t>Projects funded</a:t>
            </a:r>
          </a:p>
          <a:p>
            <a:pPr lvl="0">
              <a:defRPr sz="1800"/>
            </a:pPr>
            <a:endParaRPr sz="2400"/>
          </a:p>
        </p:txBody>
      </p:sp>
    </p:spTree>
    <p:extLst>
      <p:ext uri="{BB962C8B-B14F-4D97-AF65-F5344CB8AC3E}">
        <p14:creationId xmlns:p14="http://schemas.microsoft.com/office/powerpoint/2010/main" val="35759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pPr lvl="0"/>
            <a:endParaRPr/>
          </a:p>
        </p:txBody>
      </p:sp>
      <p:sp>
        <p:nvSpPr>
          <p:cNvPr id="350" name="Shape 350"/>
          <p:cNvSpPr>
            <a:spLocks noGrp="1"/>
          </p:cNvSpPr>
          <p:nvPr>
            <p:ph type="body" sz="quarter" idx="1"/>
          </p:nvPr>
        </p:nvSpPr>
        <p:spPr>
          <a:prstGeom prst="rect">
            <a:avLst/>
          </a:prstGeom>
        </p:spPr>
        <p:txBody>
          <a:bodyPr/>
          <a:lstStyle/>
          <a:p>
            <a:pPr lvl="0">
              <a:defRPr sz="1800"/>
            </a:pPr>
            <a:r>
              <a:rPr sz="2400"/>
              <a:t>Parag,</a:t>
            </a:r>
          </a:p>
          <a:p>
            <a:pPr lvl="0">
              <a:defRPr sz="1800"/>
            </a:pPr>
            <a:r>
              <a:rPr sz="2400"/>
              <a:t> </a:t>
            </a:r>
          </a:p>
          <a:p>
            <a:pPr lvl="0">
              <a:defRPr sz="1800"/>
            </a:pPr>
            <a:r>
              <a:rPr sz="2400"/>
              <a:t>As you know that I have just returned today and been trying to catching up with all my emails, and I saw this rather urgent request from you. I am sure Dionne has provided you her inputs. Let me chime in a bit, if redundant, you may ignore.</a:t>
            </a:r>
          </a:p>
          <a:p>
            <a:pPr lvl="0">
              <a:defRPr sz="1800"/>
            </a:pPr>
            <a:r>
              <a:rPr sz="2400"/>
              <a:t> </a:t>
            </a:r>
          </a:p>
          <a:p>
            <a:pPr lvl="0">
              <a:defRPr sz="1800"/>
            </a:pPr>
            <a:r>
              <a:rPr sz="2400"/>
              <a:t>For your session on Sustainable Food Systems: The Role of Chemistry and Chemical Engineering, it has a lot to do with what we do at IFSN. Assuming Dionne has covered nutrition, let me focus on food science and technology.</a:t>
            </a:r>
          </a:p>
          <a:p>
            <a:pPr lvl="0">
              <a:defRPr sz="1800"/>
            </a:pPr>
            <a:r>
              <a:rPr sz="2400"/>
              <a:t> </a:t>
            </a:r>
          </a:p>
          <a:p>
            <a:pPr lvl="0">
              <a:defRPr sz="1800"/>
            </a:pPr>
            <a:r>
              <a:rPr sz="2400"/>
              <a:t>Chemistry and Engineering are two of the three science pillars of modern food science and technology. The scope of chemistry includes all major branches of it such as biochemistry, analytical chemistry and physical chemistry. Engineering includes process engineering, biological and biochemical engineering. The complexity of foods often makes it more challenging.</a:t>
            </a:r>
          </a:p>
          <a:p>
            <a:pPr lvl="0">
              <a:defRPr sz="1800"/>
            </a:pPr>
            <a:r>
              <a:rPr sz="2400"/>
              <a:t> </a:t>
            </a:r>
          </a:p>
          <a:p>
            <a:pPr lvl="0">
              <a:defRPr sz="1800"/>
            </a:pPr>
            <a:r>
              <a:rPr sz="2400"/>
              <a:t>The applications of chemistry and engineering in food science and technology are very broad:</a:t>
            </a:r>
          </a:p>
          <a:p>
            <a:pPr lvl="0">
              <a:defRPr sz="1800"/>
            </a:pPr>
            <a:r>
              <a:rPr sz="2400"/>
              <a:t>Quality deteriorations and chemical kinetics</a:t>
            </a:r>
          </a:p>
          <a:p>
            <a:pPr lvl="0">
              <a:defRPr sz="1800"/>
            </a:pPr>
            <a:r>
              <a:rPr sz="2400"/>
              <a:t>Food texture and rheology</a:t>
            </a:r>
          </a:p>
          <a:p>
            <a:pPr lvl="0">
              <a:defRPr sz="1800"/>
            </a:pPr>
            <a:r>
              <a:rPr sz="2400"/>
              <a:t>Transport processes – heat and mass transfers, fluid mechanics, reaction kinetics</a:t>
            </a:r>
          </a:p>
          <a:p>
            <a:pPr lvl="0">
              <a:defRPr sz="1800"/>
            </a:pPr>
            <a:r>
              <a:rPr sz="2400"/>
              <a:t>Energy intensive and extensive nature – efficiency</a:t>
            </a:r>
          </a:p>
          <a:p>
            <a:pPr lvl="0">
              <a:defRPr sz="1800"/>
            </a:pPr>
            <a:r>
              <a:rPr sz="2400"/>
              <a:t>Water utilization – leading to less-water or waterless processes</a:t>
            </a:r>
          </a:p>
          <a:p>
            <a:pPr lvl="0">
              <a:defRPr sz="1800"/>
            </a:pPr>
            <a:r>
              <a:rPr sz="2400"/>
              <a:t>Food microbial safety – thermal and nonthermal inactivation of pathogens and spoilage microorganisms</a:t>
            </a:r>
          </a:p>
          <a:p>
            <a:pPr lvl="0">
              <a:defRPr sz="1800"/>
            </a:pPr>
            <a:r>
              <a:rPr sz="2400"/>
              <a:t>Polymer chemistry – novel packaging</a:t>
            </a:r>
          </a:p>
          <a:p>
            <a:pPr lvl="0">
              <a:defRPr sz="1800"/>
            </a:pPr>
            <a:r>
              <a:rPr sz="2400"/>
              <a:t>Membrane process – separation and purification of high value components</a:t>
            </a:r>
          </a:p>
          <a:p>
            <a:pPr lvl="0">
              <a:defRPr sz="1800"/>
            </a:pPr>
            <a:r>
              <a:rPr sz="2400"/>
              <a:t>Colloidal chemistry – encapsulation and equilibrium stability</a:t>
            </a:r>
          </a:p>
          <a:p>
            <a:pPr lvl="0">
              <a:defRPr sz="1800"/>
            </a:pPr>
            <a:r>
              <a:rPr sz="2400"/>
              <a:t>Nanotechnology to improve stability and efficacy of bioactives and nutrients delivery</a:t>
            </a:r>
          </a:p>
          <a:p>
            <a:pPr lvl="0">
              <a:defRPr sz="1800"/>
            </a:pPr>
            <a:r>
              <a:rPr sz="2400"/>
              <a:t>Nanobiosensors for detecting pathogens, contaminants, and toxins</a:t>
            </a:r>
          </a:p>
          <a:p>
            <a:pPr lvl="0">
              <a:defRPr sz="1800"/>
            </a:pPr>
            <a:r>
              <a:rPr sz="2400"/>
              <a:t>Nanotechnology enabled intervention technologies to improve food safety and quality</a:t>
            </a:r>
          </a:p>
          <a:p>
            <a:pPr lvl="0">
              <a:defRPr sz="1800"/>
            </a:pPr>
            <a:r>
              <a:rPr sz="2400"/>
              <a:t> </a:t>
            </a:r>
          </a:p>
          <a:p>
            <a:pPr lvl="0">
              <a:defRPr sz="1800"/>
            </a:pPr>
            <a:r>
              <a:rPr sz="2400"/>
              <a:t>The list can go long, but for the sake of time, this gives you an idea about what our programs supported in the area of food science and technology.</a:t>
            </a:r>
          </a:p>
        </p:txBody>
      </p:sp>
    </p:spTree>
    <p:extLst>
      <p:ext uri="{BB962C8B-B14F-4D97-AF65-F5344CB8AC3E}">
        <p14:creationId xmlns:p14="http://schemas.microsoft.com/office/powerpoint/2010/main" val="258373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8" name="Shape 8"/>
          <p:cNvSpPr>
            <a:spLocks noGrp="1"/>
          </p:cNvSpPr>
          <p:nvPr>
            <p:ph type="title"/>
          </p:nvPr>
        </p:nvSpPr>
        <p:spPr>
          <a:prstGeom prst="rect">
            <a:avLst/>
          </a:prstGeom>
        </p:spPr>
        <p:txBody>
          <a:bodyPr/>
          <a:lstStyle/>
          <a:p>
            <a:pPr lvl="0">
              <a:defRPr sz="1800">
                <a:solidFill>
                  <a:srgbClr val="000000"/>
                </a:solidFill>
              </a:defRPr>
            </a:pPr>
            <a:r>
              <a:rPr sz="4400">
                <a:solidFill>
                  <a:srgbClr val="005493"/>
                </a:solidFill>
              </a:rPr>
              <a:t>Title Text</a:t>
            </a:r>
          </a:p>
        </p:txBody>
      </p:sp>
      <p:sp>
        <p:nvSpPr>
          <p:cNvPr id="9" name="Shape 9"/>
          <p:cNvSpPr>
            <a:spLocks noGrp="1"/>
          </p:cNvSpPr>
          <p:nvPr>
            <p:ph type="body" idx="1"/>
          </p:nvPr>
        </p:nvSpPr>
        <p:spPr>
          <a:prstGeom prst="rect">
            <a:avLst/>
          </a:prstGeom>
        </p:spPr>
        <p:txBody>
          <a:bodyPr/>
          <a:lstStyle/>
          <a:p>
            <a:pPr lvl="0">
              <a:defRPr sz="1800">
                <a:solidFill>
                  <a:srgbClr val="000000"/>
                </a:solidFill>
              </a:defRPr>
            </a:pPr>
            <a:r>
              <a:rPr sz="3200">
                <a:solidFill>
                  <a:srgbClr val="945200"/>
                </a:solidFill>
              </a:rPr>
              <a:t>Body Level One</a:t>
            </a:r>
          </a:p>
          <a:p>
            <a:pPr lvl="1">
              <a:defRPr sz="1800">
                <a:solidFill>
                  <a:srgbClr val="000000"/>
                </a:solidFill>
              </a:defRPr>
            </a:pPr>
            <a:r>
              <a:rPr sz="3200">
                <a:solidFill>
                  <a:srgbClr val="945200"/>
                </a:solidFill>
              </a:rPr>
              <a:t>Body Level Two</a:t>
            </a:r>
          </a:p>
          <a:p>
            <a:pPr lvl="2">
              <a:defRPr sz="1800">
                <a:solidFill>
                  <a:srgbClr val="000000"/>
                </a:solidFill>
              </a:defRPr>
            </a:pPr>
            <a:r>
              <a:rPr sz="3200">
                <a:solidFill>
                  <a:srgbClr val="945200"/>
                </a:solidFill>
              </a:rPr>
              <a:t>Body Level Three</a:t>
            </a:r>
          </a:p>
          <a:p>
            <a:pPr lvl="3">
              <a:defRPr sz="1800">
                <a:solidFill>
                  <a:srgbClr val="000000"/>
                </a:solidFill>
              </a:defRPr>
            </a:pPr>
            <a:r>
              <a:rPr sz="3200">
                <a:solidFill>
                  <a:srgbClr val="945200"/>
                </a:solidFill>
              </a:rPr>
              <a:t>Body Level Four</a:t>
            </a:r>
          </a:p>
          <a:p>
            <a:pPr lvl="4">
              <a:defRPr sz="1800">
                <a:solidFill>
                  <a:srgbClr val="000000"/>
                </a:solidFill>
              </a:defRPr>
            </a:pPr>
            <a:r>
              <a:rPr sz="3200">
                <a:solidFill>
                  <a:srgbClr val="945200"/>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3" name="image1.jpeg" descr="NIFA New PPT Pages 20132"/>
          <p:cNvPicPr/>
          <p:nvPr/>
        </p:nvPicPr>
        <p:blipFill>
          <a:blip r:embed="rId2">
            <a:extLst/>
          </a:blip>
          <a:stretch>
            <a:fillRect/>
          </a:stretch>
        </p:blipFill>
        <p:spPr>
          <a:xfrm>
            <a:off x="0" y="0"/>
            <a:ext cx="9145589" cy="6859589"/>
          </a:xfrm>
          <a:prstGeom prst="rect">
            <a:avLst/>
          </a:prstGeom>
          <a:ln w="12700">
            <a:miter lim="400000"/>
          </a:ln>
          <a:effectLst>
            <a:reflection stA="50000" endPos="40000" dir="5400000" sy="-100000" algn="bl" rotWithShape="0"/>
          </a:effectLst>
        </p:spPr>
      </p:pic>
      <p:sp>
        <p:nvSpPr>
          <p:cNvPr id="14" name="Shape 14"/>
          <p:cNvSpPr>
            <a:spLocks noGrp="1"/>
          </p:cNvSpPr>
          <p:nvPr>
            <p:ph type="title"/>
          </p:nvPr>
        </p:nvSpPr>
        <p:spPr>
          <a:xfrm>
            <a:off x="457200" y="815478"/>
            <a:ext cx="8229600" cy="784723"/>
          </a:xfrm>
          <a:prstGeom prst="rect">
            <a:avLst/>
          </a:prstGeom>
        </p:spPr>
        <p:txBody>
          <a:bodyPr lIns="0" tIns="0" rIns="0" bIns="0"/>
          <a:lstStyle>
            <a:lvl1pPr>
              <a:defRPr sz="3600" b="1">
                <a:solidFill>
                  <a:srgbClr val="011993"/>
                </a:solidFill>
                <a:latin typeface="Futura Condensed"/>
                <a:ea typeface="Futura Condensed"/>
                <a:cs typeface="Futura Condensed"/>
                <a:sym typeface="Futura Condensed"/>
              </a:defRPr>
            </a:lvl1pPr>
          </a:lstStyle>
          <a:p>
            <a:pPr lvl="0">
              <a:defRPr sz="1800" b="0">
                <a:solidFill>
                  <a:srgbClr val="000000"/>
                </a:solidFill>
              </a:defRPr>
            </a:pPr>
            <a:r>
              <a:rPr sz="3600" b="1">
                <a:solidFill>
                  <a:srgbClr val="011993"/>
                </a:solidFill>
              </a:rPr>
              <a:t>Title Text</a:t>
            </a:r>
          </a:p>
        </p:txBody>
      </p:sp>
      <p:sp>
        <p:nvSpPr>
          <p:cNvPr id="15" name="Shape 15"/>
          <p:cNvSpPr>
            <a:spLocks noGrp="1"/>
          </p:cNvSpPr>
          <p:nvPr>
            <p:ph type="body" idx="1"/>
          </p:nvPr>
        </p:nvSpPr>
        <p:spPr>
          <a:prstGeom prst="rect">
            <a:avLst/>
          </a:prstGeom>
        </p:spPr>
        <p:txBody>
          <a:bodyPr lIns="0" tIns="0" rIns="0" bIns="0"/>
          <a:lstStyle>
            <a:lvl1pPr marL="342899" indent="-342899">
              <a:defRPr sz="2800">
                <a:solidFill>
                  <a:srgbClr val="072C62"/>
                </a:solidFill>
              </a:defRPr>
            </a:lvl1pPr>
            <a:lvl2pPr marL="742950" indent="-285750">
              <a:defRPr sz="2800">
                <a:solidFill>
                  <a:srgbClr val="072C62"/>
                </a:solidFill>
              </a:defRPr>
            </a:lvl2pPr>
            <a:lvl3pPr marL="1181100" indent="-266700">
              <a:defRPr sz="2800">
                <a:solidFill>
                  <a:srgbClr val="072C62"/>
                </a:solidFill>
              </a:defRPr>
            </a:lvl3pPr>
            <a:lvl4pPr marL="1691638" indent="-320038">
              <a:defRPr sz="2800">
                <a:solidFill>
                  <a:srgbClr val="072C62"/>
                </a:solidFill>
              </a:defRPr>
            </a:lvl4pPr>
            <a:lvl5pPr marL="2184400" indent="-355600">
              <a:defRPr sz="2800">
                <a:solidFill>
                  <a:srgbClr val="072C62"/>
                </a:solidFill>
              </a:defRPr>
            </a:lvl5pPr>
          </a:lstStyle>
          <a:p>
            <a:pPr lvl="0">
              <a:defRPr sz="1800">
                <a:solidFill>
                  <a:srgbClr val="000000"/>
                </a:solidFill>
              </a:defRPr>
            </a:pPr>
            <a:r>
              <a:rPr sz="2800">
                <a:solidFill>
                  <a:srgbClr val="072C62"/>
                </a:solidFill>
              </a:rPr>
              <a:t>Body Level One</a:t>
            </a:r>
          </a:p>
          <a:p>
            <a:pPr lvl="1">
              <a:defRPr sz="1800">
                <a:solidFill>
                  <a:srgbClr val="000000"/>
                </a:solidFill>
              </a:defRPr>
            </a:pPr>
            <a:r>
              <a:rPr sz="2800">
                <a:solidFill>
                  <a:srgbClr val="072C62"/>
                </a:solidFill>
              </a:rPr>
              <a:t>Body Level Two</a:t>
            </a:r>
          </a:p>
          <a:p>
            <a:pPr lvl="2">
              <a:defRPr sz="1800">
                <a:solidFill>
                  <a:srgbClr val="000000"/>
                </a:solidFill>
              </a:defRPr>
            </a:pPr>
            <a:r>
              <a:rPr sz="2800">
                <a:solidFill>
                  <a:srgbClr val="072C62"/>
                </a:solidFill>
              </a:rPr>
              <a:t>Body Level Three</a:t>
            </a:r>
          </a:p>
          <a:p>
            <a:pPr lvl="3">
              <a:defRPr sz="1800">
                <a:solidFill>
                  <a:srgbClr val="000000"/>
                </a:solidFill>
              </a:defRPr>
            </a:pPr>
            <a:r>
              <a:rPr sz="2800">
                <a:solidFill>
                  <a:srgbClr val="072C62"/>
                </a:solidFill>
              </a:rPr>
              <a:t>Body Level Four</a:t>
            </a:r>
          </a:p>
          <a:p>
            <a:pPr lvl="4">
              <a:defRPr sz="1800">
                <a:solidFill>
                  <a:srgbClr val="000000"/>
                </a:solidFill>
              </a:defRPr>
            </a:pPr>
            <a:r>
              <a:rPr sz="2800">
                <a:solidFill>
                  <a:srgbClr val="072C62"/>
                </a:solidFill>
              </a:rPr>
              <a:t>Body Level Five</a:t>
            </a:r>
          </a:p>
        </p:txBody>
      </p:sp>
      <p:sp>
        <p:nvSpPr>
          <p:cNvPr id="16" name="Shape 16"/>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3" name="image1.jpeg" descr="NIFA New PPT Pages 20132"/>
          <p:cNvPicPr/>
          <p:nvPr/>
        </p:nvPicPr>
        <p:blipFill>
          <a:blip r:embed="rId2">
            <a:extLst/>
          </a:blip>
          <a:stretch>
            <a:fillRect/>
          </a:stretch>
        </p:blipFill>
        <p:spPr>
          <a:xfrm>
            <a:off x="0" y="0"/>
            <a:ext cx="9145589" cy="6859589"/>
          </a:xfrm>
          <a:prstGeom prst="rect">
            <a:avLst/>
          </a:prstGeom>
          <a:ln w="12700">
            <a:miter lim="400000"/>
          </a:ln>
          <a:effectLst>
            <a:reflection stA="50000" endPos="40000" dir="5400000" sy="-100000" algn="bl" rotWithShape="0"/>
          </a:effectLst>
        </p:spPr>
      </p:pic>
      <p:sp>
        <p:nvSpPr>
          <p:cNvPr id="24" name="Shape 24"/>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
        <p:nvSpPr>
          <p:cNvPr id="25" name="Shape 25"/>
          <p:cNvSpPr>
            <a:spLocks noGrp="1"/>
          </p:cNvSpPr>
          <p:nvPr>
            <p:ph type="title"/>
          </p:nvPr>
        </p:nvSpPr>
        <p:spPr>
          <a:xfrm>
            <a:off x="457200" y="815478"/>
            <a:ext cx="8229600" cy="784723"/>
          </a:xfrm>
          <a:prstGeom prst="rect">
            <a:avLst/>
          </a:prstGeom>
        </p:spPr>
        <p:txBody>
          <a:bodyPr lIns="0" tIns="0" rIns="0" bIns="0"/>
          <a:lstStyle>
            <a:lvl1pPr>
              <a:defRPr sz="3600" b="1">
                <a:solidFill>
                  <a:srgbClr val="011993"/>
                </a:solidFill>
                <a:latin typeface="Futura Condensed"/>
                <a:ea typeface="Futura Condensed"/>
                <a:cs typeface="Futura Condensed"/>
                <a:sym typeface="Futura Condensed"/>
              </a:defRPr>
            </a:lvl1pPr>
          </a:lstStyle>
          <a:p>
            <a:pPr lvl="0">
              <a:defRPr sz="1800" b="0">
                <a:solidFill>
                  <a:srgbClr val="000000"/>
                </a:solidFill>
              </a:defRPr>
            </a:pPr>
            <a:r>
              <a:rPr sz="3600" b="1">
                <a:solidFill>
                  <a:srgbClr val="011993"/>
                </a:solidFill>
              </a:rPr>
              <a:t>Title Text</a:t>
            </a:r>
          </a:p>
        </p:txBody>
      </p:sp>
      <p:sp>
        <p:nvSpPr>
          <p:cNvPr id="26" name="Shape 26"/>
          <p:cNvSpPr>
            <a:spLocks noGrp="1"/>
          </p:cNvSpPr>
          <p:nvPr>
            <p:ph type="body" idx="1"/>
          </p:nvPr>
        </p:nvSpPr>
        <p:spPr>
          <a:prstGeom prst="rect">
            <a:avLst/>
          </a:prstGeom>
        </p:spPr>
        <p:txBody>
          <a:bodyPr lIns="0" tIns="0" rIns="0" bIns="0"/>
          <a:lstStyle>
            <a:lvl1pPr marL="342899" indent="-342899">
              <a:defRPr sz="2800"/>
            </a:lvl1pPr>
            <a:lvl2pPr marL="742950" indent="-285750">
              <a:defRPr sz="2800"/>
            </a:lvl2pPr>
            <a:lvl3pPr marL="1181100" indent="-266700">
              <a:defRPr sz="2800"/>
            </a:lvl3pPr>
            <a:lvl4pPr marL="1691638" indent="-320038">
              <a:defRPr sz="2800"/>
            </a:lvl4pPr>
            <a:lvl5pPr marL="2184400" indent="-355600">
              <a:defRPr sz="2800"/>
            </a:lvl5pPr>
          </a:lstStyle>
          <a:p>
            <a:pPr lvl="0">
              <a:defRPr sz="1800">
                <a:solidFill>
                  <a:srgbClr val="000000"/>
                </a:solidFill>
              </a:defRPr>
            </a:pPr>
            <a:r>
              <a:rPr sz="2800">
                <a:solidFill>
                  <a:srgbClr val="945200"/>
                </a:solidFill>
              </a:rPr>
              <a:t>Body Level One</a:t>
            </a:r>
          </a:p>
          <a:p>
            <a:pPr lvl="1">
              <a:defRPr sz="1800">
                <a:solidFill>
                  <a:srgbClr val="000000"/>
                </a:solidFill>
              </a:defRPr>
            </a:pPr>
            <a:r>
              <a:rPr sz="2800">
                <a:solidFill>
                  <a:srgbClr val="945200"/>
                </a:solidFill>
              </a:rPr>
              <a:t>Body Level Two</a:t>
            </a:r>
          </a:p>
          <a:p>
            <a:pPr lvl="2">
              <a:defRPr sz="1800">
                <a:solidFill>
                  <a:srgbClr val="000000"/>
                </a:solidFill>
              </a:defRPr>
            </a:pPr>
            <a:r>
              <a:rPr sz="2800">
                <a:solidFill>
                  <a:srgbClr val="945200"/>
                </a:solidFill>
              </a:rPr>
              <a:t>Body Level Three</a:t>
            </a:r>
          </a:p>
          <a:p>
            <a:pPr lvl="3">
              <a:defRPr sz="1800">
                <a:solidFill>
                  <a:srgbClr val="000000"/>
                </a:solidFill>
              </a:defRPr>
            </a:pPr>
            <a:r>
              <a:rPr sz="2800">
                <a:solidFill>
                  <a:srgbClr val="945200"/>
                </a:solidFill>
              </a:rPr>
              <a:t>Body Level Four</a:t>
            </a:r>
          </a:p>
          <a:p>
            <a:pPr lvl="4">
              <a:defRPr sz="1800">
                <a:solidFill>
                  <a:srgbClr val="000000"/>
                </a:solidFill>
              </a:defRPr>
            </a:pPr>
            <a:r>
              <a:rPr sz="2800">
                <a:solidFill>
                  <a:srgbClr val="945200"/>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6" name="Shape 36"/>
          <p:cNvSpPr/>
          <p:nvPr/>
        </p:nvSpPr>
        <p:spPr>
          <a:xfrm>
            <a:off x="7702680" y="6556329"/>
            <a:ext cx="1449142" cy="2870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1300162">
              <a:defRPr sz="1400" i="1">
                <a:latin typeface="Times New Roman"/>
                <a:ea typeface="Times New Roman"/>
                <a:cs typeface="Times New Roman"/>
                <a:sym typeface="Times New Roman"/>
              </a:defRPr>
            </a:lvl1pPr>
          </a:lstStyle>
          <a:p>
            <a:pPr lvl="0">
              <a:defRPr sz="1800" i="0"/>
            </a:pPr>
            <a:r>
              <a:rPr sz="1400" i="1"/>
              <a:t>Ellsworth/UA</a:t>
            </a:r>
          </a:p>
        </p:txBody>
      </p:sp>
      <p:sp>
        <p:nvSpPr>
          <p:cNvPr id="37" name="Shape 37"/>
          <p:cNvSpPr>
            <a:spLocks noGrp="1"/>
          </p:cNvSpPr>
          <p:nvPr>
            <p:ph type="title"/>
          </p:nvPr>
        </p:nvSpPr>
        <p:spPr>
          <a:xfrm>
            <a:off x="686023" y="611164"/>
            <a:ext cx="7779776" cy="1143001"/>
          </a:xfrm>
          <a:prstGeom prst="rect">
            <a:avLst/>
          </a:prstGeom>
        </p:spPr>
        <p:txBody>
          <a:bodyPr lIns="0" tIns="0" rIns="0" bIns="0"/>
          <a:lstStyle>
            <a:lvl1pPr defTabSz="1300162">
              <a:defRPr>
                <a:solidFill>
                  <a:srgbClr val="000000"/>
                </a:solidFill>
                <a:latin typeface="Tahoma Negreta"/>
                <a:ea typeface="Tahoma Negreta"/>
                <a:cs typeface="Tahoma Negreta"/>
                <a:sym typeface="Tahoma Negreta"/>
              </a:defRPr>
            </a:lvl1pPr>
          </a:lstStyle>
          <a:p>
            <a:pPr lvl="0">
              <a:defRPr sz="1800"/>
            </a:pPr>
            <a:r>
              <a:rPr sz="4400"/>
              <a:t>Title Text</a:t>
            </a:r>
          </a:p>
        </p:txBody>
      </p:sp>
      <p:sp>
        <p:nvSpPr>
          <p:cNvPr id="38" name="Shape 38"/>
          <p:cNvSpPr>
            <a:spLocks noGrp="1"/>
          </p:cNvSpPr>
          <p:nvPr>
            <p:ph type="sldNum" sz="quarter" idx="2"/>
          </p:nvPr>
        </p:nvSpPr>
        <p:spPr>
          <a:xfrm>
            <a:off x="6558563" y="6251304"/>
            <a:ext cx="1907236" cy="287088"/>
          </a:xfrm>
          <a:prstGeom prst="rect">
            <a:avLst/>
          </a:prstGeom>
        </p:spPr>
        <p:txBody>
          <a:bodyPr lIns="0" tIns="0" rIns="0" bIns="0"/>
          <a:lstStyle>
            <a:lvl1pPr defTabSz="1300162">
              <a:defRPr i="1">
                <a:latin typeface="Times New Roman"/>
                <a:ea typeface="Times New Roman"/>
                <a:cs typeface="Times New Roman"/>
                <a:sym typeface="Times New Roman"/>
              </a:defRPr>
            </a:lvl1p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40" name="image1.jpeg" descr="NIFA New PPT Pages 20132"/>
          <p:cNvPicPr/>
          <p:nvPr/>
        </p:nvPicPr>
        <p:blipFill>
          <a:blip r:embed="rId2">
            <a:extLst/>
          </a:blip>
          <a:stretch>
            <a:fillRect/>
          </a:stretch>
        </p:blipFill>
        <p:spPr>
          <a:xfrm>
            <a:off x="0" y="0"/>
            <a:ext cx="9145589" cy="6859589"/>
          </a:xfrm>
          <a:prstGeom prst="rect">
            <a:avLst/>
          </a:prstGeom>
          <a:ln w="12700">
            <a:miter lim="400000"/>
          </a:ln>
          <a:effectLst>
            <a:reflection stA="50000" endPos="40000" dir="5400000" sy="-100000" algn="bl" rotWithShape="0"/>
          </a:effectLst>
        </p:spPr>
      </p:pic>
      <p:sp>
        <p:nvSpPr>
          <p:cNvPr id="41" name="Shape 41"/>
          <p:cNvSpPr>
            <a:spLocks noGrp="1"/>
          </p:cNvSpPr>
          <p:nvPr>
            <p:ph type="title"/>
          </p:nvPr>
        </p:nvSpPr>
        <p:spPr>
          <a:xfrm>
            <a:off x="457200" y="815478"/>
            <a:ext cx="8229600" cy="784723"/>
          </a:xfrm>
          <a:prstGeom prst="rect">
            <a:avLst/>
          </a:prstGeom>
        </p:spPr>
        <p:txBody>
          <a:bodyPr lIns="0" tIns="0" rIns="0" bIns="0"/>
          <a:lstStyle>
            <a:lvl1pPr>
              <a:defRPr sz="3600" b="1">
                <a:solidFill>
                  <a:srgbClr val="011993"/>
                </a:solidFill>
                <a:latin typeface="Futura Condensed"/>
                <a:ea typeface="Futura Condensed"/>
                <a:cs typeface="Futura Condensed"/>
                <a:sym typeface="Futura Condensed"/>
              </a:defRPr>
            </a:lvl1pPr>
          </a:lstStyle>
          <a:p>
            <a:pPr lvl="0">
              <a:defRPr sz="1800" b="0">
                <a:solidFill>
                  <a:srgbClr val="000000"/>
                </a:solidFill>
              </a:defRPr>
            </a:pPr>
            <a:r>
              <a:rPr sz="3600" b="1">
                <a:solidFill>
                  <a:srgbClr val="011993"/>
                </a:solidFill>
              </a:rPr>
              <a:t>Title Text</a:t>
            </a:r>
          </a:p>
        </p:txBody>
      </p:sp>
      <p:sp>
        <p:nvSpPr>
          <p:cNvPr id="42" name="Shape 42"/>
          <p:cNvSpPr>
            <a:spLocks noGrp="1"/>
          </p:cNvSpPr>
          <p:nvPr>
            <p:ph type="body" idx="1"/>
          </p:nvPr>
        </p:nvSpPr>
        <p:spPr>
          <a:prstGeom prst="rect">
            <a:avLst/>
          </a:prstGeom>
        </p:spPr>
        <p:txBody>
          <a:bodyPr lIns="0" tIns="0" rIns="0" bIns="0"/>
          <a:lstStyle>
            <a:lvl1pPr marL="342899" indent="-342899">
              <a:defRPr sz="2800">
                <a:solidFill>
                  <a:srgbClr val="072C62"/>
                </a:solidFill>
              </a:defRPr>
            </a:lvl1pPr>
            <a:lvl2pPr marL="742950" indent="-285750">
              <a:defRPr sz="2800">
                <a:solidFill>
                  <a:srgbClr val="072C62"/>
                </a:solidFill>
              </a:defRPr>
            </a:lvl2pPr>
            <a:lvl3pPr marL="1181100" indent="-266700">
              <a:defRPr sz="2800">
                <a:solidFill>
                  <a:srgbClr val="072C62"/>
                </a:solidFill>
              </a:defRPr>
            </a:lvl3pPr>
            <a:lvl4pPr marL="1691638" indent="-320038">
              <a:defRPr sz="2800">
                <a:solidFill>
                  <a:srgbClr val="072C62"/>
                </a:solidFill>
              </a:defRPr>
            </a:lvl4pPr>
            <a:lvl5pPr marL="2184400" indent="-355600">
              <a:defRPr sz="2800">
                <a:solidFill>
                  <a:srgbClr val="072C62"/>
                </a:solidFill>
              </a:defRPr>
            </a:lvl5pPr>
          </a:lstStyle>
          <a:p>
            <a:pPr lvl="0">
              <a:defRPr sz="1800">
                <a:solidFill>
                  <a:srgbClr val="000000"/>
                </a:solidFill>
              </a:defRPr>
            </a:pPr>
            <a:r>
              <a:rPr sz="2800">
                <a:solidFill>
                  <a:srgbClr val="072C62"/>
                </a:solidFill>
              </a:rPr>
              <a:t>Body Level One</a:t>
            </a:r>
          </a:p>
          <a:p>
            <a:pPr lvl="1">
              <a:defRPr sz="1800">
                <a:solidFill>
                  <a:srgbClr val="000000"/>
                </a:solidFill>
              </a:defRPr>
            </a:pPr>
            <a:r>
              <a:rPr sz="2800">
                <a:solidFill>
                  <a:srgbClr val="072C62"/>
                </a:solidFill>
              </a:rPr>
              <a:t>Body Level Two</a:t>
            </a:r>
          </a:p>
          <a:p>
            <a:pPr lvl="2">
              <a:defRPr sz="1800">
                <a:solidFill>
                  <a:srgbClr val="000000"/>
                </a:solidFill>
              </a:defRPr>
            </a:pPr>
            <a:r>
              <a:rPr sz="2800">
                <a:solidFill>
                  <a:srgbClr val="072C62"/>
                </a:solidFill>
              </a:rPr>
              <a:t>Body Level Three</a:t>
            </a:r>
          </a:p>
          <a:p>
            <a:pPr lvl="3">
              <a:defRPr sz="1800">
                <a:solidFill>
                  <a:srgbClr val="000000"/>
                </a:solidFill>
              </a:defRPr>
            </a:pPr>
            <a:r>
              <a:rPr sz="2800">
                <a:solidFill>
                  <a:srgbClr val="072C62"/>
                </a:solidFill>
              </a:rPr>
              <a:t>Body Level Four</a:t>
            </a:r>
          </a:p>
          <a:p>
            <a:pPr lvl="4">
              <a:defRPr sz="1800">
                <a:solidFill>
                  <a:srgbClr val="000000"/>
                </a:solidFill>
              </a:defRPr>
            </a:pPr>
            <a:r>
              <a:rPr sz="2800">
                <a:solidFill>
                  <a:srgbClr val="072C62"/>
                </a:solidFill>
              </a:rPr>
              <a:t>Body Level Five</a:t>
            </a:r>
          </a:p>
        </p:txBody>
      </p:sp>
      <p:sp>
        <p:nvSpPr>
          <p:cNvPr id="43" name="Shape 43"/>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45" name="image1.jpeg" descr="NIFA New PPT Pages 20132"/>
          <p:cNvPicPr/>
          <p:nvPr/>
        </p:nvPicPr>
        <p:blipFill>
          <a:blip r:embed="rId2">
            <a:extLst/>
          </a:blip>
          <a:stretch>
            <a:fillRect/>
          </a:stretch>
        </p:blipFill>
        <p:spPr>
          <a:xfrm>
            <a:off x="0" y="0"/>
            <a:ext cx="9145589" cy="6859589"/>
          </a:xfrm>
          <a:prstGeom prst="rect">
            <a:avLst/>
          </a:prstGeom>
          <a:ln w="12700">
            <a:miter lim="400000"/>
          </a:ln>
          <a:effectLst>
            <a:reflection stA="50000" endPos="40000" dir="5400000" sy="-100000" algn="bl" rotWithShape="0"/>
          </a:effectLst>
        </p:spPr>
      </p:pic>
      <p:sp>
        <p:nvSpPr>
          <p:cNvPr id="46" name="Shape 46"/>
          <p:cNvSpPr>
            <a:spLocks noGrp="1"/>
          </p:cNvSpPr>
          <p:nvPr>
            <p:ph type="title"/>
          </p:nvPr>
        </p:nvSpPr>
        <p:spPr>
          <a:xfrm>
            <a:off x="457200" y="815478"/>
            <a:ext cx="8229600" cy="784723"/>
          </a:xfrm>
          <a:prstGeom prst="rect">
            <a:avLst/>
          </a:prstGeom>
        </p:spPr>
        <p:txBody>
          <a:bodyPr lIns="0" tIns="0" rIns="0" bIns="0"/>
          <a:lstStyle>
            <a:lvl1pPr>
              <a:defRPr sz="3600" b="1">
                <a:solidFill>
                  <a:srgbClr val="011993"/>
                </a:solidFill>
                <a:latin typeface="Futura Condensed"/>
                <a:ea typeface="Futura Condensed"/>
                <a:cs typeface="Futura Condensed"/>
                <a:sym typeface="Futura Condensed"/>
              </a:defRPr>
            </a:lvl1pPr>
          </a:lstStyle>
          <a:p>
            <a:pPr lvl="0">
              <a:defRPr sz="1800" b="0">
                <a:solidFill>
                  <a:srgbClr val="000000"/>
                </a:solidFill>
              </a:defRPr>
            </a:pPr>
            <a:r>
              <a:rPr sz="3600" b="1">
                <a:solidFill>
                  <a:srgbClr val="011993"/>
                </a:solidFill>
              </a:rPr>
              <a:t>Title Text</a:t>
            </a:r>
          </a:p>
        </p:txBody>
      </p:sp>
      <p:sp>
        <p:nvSpPr>
          <p:cNvPr id="47" name="Shape 47"/>
          <p:cNvSpPr>
            <a:spLocks noGrp="1"/>
          </p:cNvSpPr>
          <p:nvPr>
            <p:ph type="body" idx="1"/>
          </p:nvPr>
        </p:nvSpPr>
        <p:spPr>
          <a:prstGeom prst="rect">
            <a:avLst/>
          </a:prstGeom>
        </p:spPr>
        <p:txBody>
          <a:bodyPr lIns="0" tIns="0" rIns="0" bIns="0"/>
          <a:lstStyle>
            <a:lvl1pPr marL="342899" indent="-342899">
              <a:defRPr sz="2800">
                <a:solidFill>
                  <a:srgbClr val="072C62"/>
                </a:solidFill>
              </a:defRPr>
            </a:lvl1pPr>
            <a:lvl2pPr marL="742950" indent="-285750">
              <a:defRPr sz="2800">
                <a:solidFill>
                  <a:srgbClr val="072C62"/>
                </a:solidFill>
              </a:defRPr>
            </a:lvl2pPr>
            <a:lvl3pPr marL="1181100" indent="-266700">
              <a:defRPr sz="2800">
                <a:solidFill>
                  <a:srgbClr val="072C62"/>
                </a:solidFill>
              </a:defRPr>
            </a:lvl3pPr>
            <a:lvl4pPr marL="1691638" indent="-320038">
              <a:defRPr sz="2800">
                <a:solidFill>
                  <a:srgbClr val="072C62"/>
                </a:solidFill>
              </a:defRPr>
            </a:lvl4pPr>
            <a:lvl5pPr marL="2184400" indent="-355600">
              <a:defRPr sz="2800">
                <a:solidFill>
                  <a:srgbClr val="072C62"/>
                </a:solidFill>
              </a:defRPr>
            </a:lvl5pPr>
          </a:lstStyle>
          <a:p>
            <a:pPr lvl="0">
              <a:defRPr sz="1800">
                <a:solidFill>
                  <a:srgbClr val="000000"/>
                </a:solidFill>
              </a:defRPr>
            </a:pPr>
            <a:r>
              <a:rPr sz="2800">
                <a:solidFill>
                  <a:srgbClr val="072C62"/>
                </a:solidFill>
              </a:rPr>
              <a:t>Body Level One</a:t>
            </a:r>
          </a:p>
          <a:p>
            <a:pPr lvl="1">
              <a:defRPr sz="1800">
                <a:solidFill>
                  <a:srgbClr val="000000"/>
                </a:solidFill>
              </a:defRPr>
            </a:pPr>
            <a:r>
              <a:rPr sz="2800">
                <a:solidFill>
                  <a:srgbClr val="072C62"/>
                </a:solidFill>
              </a:rPr>
              <a:t>Body Level Two</a:t>
            </a:r>
          </a:p>
          <a:p>
            <a:pPr lvl="2">
              <a:defRPr sz="1800">
                <a:solidFill>
                  <a:srgbClr val="000000"/>
                </a:solidFill>
              </a:defRPr>
            </a:pPr>
            <a:r>
              <a:rPr sz="2800">
                <a:solidFill>
                  <a:srgbClr val="072C62"/>
                </a:solidFill>
              </a:rPr>
              <a:t>Body Level Three</a:t>
            </a:r>
          </a:p>
          <a:p>
            <a:pPr lvl="3">
              <a:defRPr sz="1800">
                <a:solidFill>
                  <a:srgbClr val="000000"/>
                </a:solidFill>
              </a:defRPr>
            </a:pPr>
            <a:r>
              <a:rPr sz="2800">
                <a:solidFill>
                  <a:srgbClr val="072C62"/>
                </a:solidFill>
              </a:rPr>
              <a:t>Body Level Four</a:t>
            </a:r>
          </a:p>
          <a:p>
            <a:pPr lvl="4">
              <a:defRPr sz="1800">
                <a:solidFill>
                  <a:srgbClr val="000000"/>
                </a:solidFill>
              </a:defRPr>
            </a:pPr>
            <a:r>
              <a:rPr sz="2800">
                <a:solidFill>
                  <a:srgbClr val="072C62"/>
                </a:solidFill>
              </a:rPr>
              <a:t>Body Level Five</a:t>
            </a:r>
          </a:p>
        </p:txBody>
      </p:sp>
      <p:sp>
        <p:nvSpPr>
          <p:cNvPr id="48" name="Shape 48"/>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0" name="image1.jpeg" descr="NIFA New PPT Pages 20132"/>
          <p:cNvPicPr/>
          <p:nvPr/>
        </p:nvPicPr>
        <p:blipFill>
          <a:blip r:embed="rId2">
            <a:extLst/>
          </a:blip>
          <a:stretch>
            <a:fillRect/>
          </a:stretch>
        </p:blipFill>
        <p:spPr>
          <a:xfrm>
            <a:off x="0" y="0"/>
            <a:ext cx="9145589" cy="6859589"/>
          </a:xfrm>
          <a:prstGeom prst="rect">
            <a:avLst/>
          </a:prstGeom>
          <a:ln w="12700">
            <a:miter lim="400000"/>
          </a:ln>
          <a:effectLst>
            <a:reflection stA="50000" endPos="40000" dir="5400000" sy="-100000" algn="bl" rotWithShape="0"/>
          </a:effectLst>
        </p:spPr>
      </p:pic>
      <p:sp>
        <p:nvSpPr>
          <p:cNvPr id="51" name="Shape 51"/>
          <p:cNvSpPr>
            <a:spLocks noGrp="1"/>
          </p:cNvSpPr>
          <p:nvPr>
            <p:ph type="title"/>
          </p:nvPr>
        </p:nvSpPr>
        <p:spPr>
          <a:xfrm>
            <a:off x="457200" y="815478"/>
            <a:ext cx="8229600" cy="784723"/>
          </a:xfrm>
          <a:prstGeom prst="rect">
            <a:avLst/>
          </a:prstGeom>
        </p:spPr>
        <p:txBody>
          <a:bodyPr lIns="0" tIns="0" rIns="0" bIns="0"/>
          <a:lstStyle>
            <a:lvl1pPr>
              <a:defRPr sz="3600" b="1">
                <a:solidFill>
                  <a:srgbClr val="011993"/>
                </a:solidFill>
                <a:latin typeface="Futura Condensed"/>
                <a:ea typeface="Futura Condensed"/>
                <a:cs typeface="Futura Condensed"/>
                <a:sym typeface="Futura Condensed"/>
              </a:defRPr>
            </a:lvl1pPr>
          </a:lstStyle>
          <a:p>
            <a:pPr lvl="0">
              <a:defRPr sz="1800" b="0">
                <a:solidFill>
                  <a:srgbClr val="000000"/>
                </a:solidFill>
              </a:defRPr>
            </a:pPr>
            <a:r>
              <a:rPr sz="3600" b="1">
                <a:solidFill>
                  <a:srgbClr val="011993"/>
                </a:solidFill>
              </a:rPr>
              <a:t>Title Text</a:t>
            </a:r>
          </a:p>
        </p:txBody>
      </p:sp>
      <p:sp>
        <p:nvSpPr>
          <p:cNvPr id="52" name="Shape 52"/>
          <p:cNvSpPr>
            <a:spLocks noGrp="1"/>
          </p:cNvSpPr>
          <p:nvPr>
            <p:ph type="body" idx="1"/>
          </p:nvPr>
        </p:nvSpPr>
        <p:spPr>
          <a:prstGeom prst="rect">
            <a:avLst/>
          </a:prstGeom>
        </p:spPr>
        <p:txBody>
          <a:bodyPr lIns="0" tIns="0" rIns="0" bIns="0"/>
          <a:lstStyle>
            <a:lvl1pPr marL="342899" indent="-342899">
              <a:defRPr sz="2800">
                <a:solidFill>
                  <a:srgbClr val="072C62"/>
                </a:solidFill>
              </a:defRPr>
            </a:lvl1pPr>
            <a:lvl2pPr marL="742950" indent="-285750">
              <a:defRPr sz="2800">
                <a:solidFill>
                  <a:srgbClr val="072C62"/>
                </a:solidFill>
              </a:defRPr>
            </a:lvl2pPr>
            <a:lvl3pPr marL="1181100" indent="-266700">
              <a:defRPr sz="2800">
                <a:solidFill>
                  <a:srgbClr val="072C62"/>
                </a:solidFill>
              </a:defRPr>
            </a:lvl3pPr>
            <a:lvl4pPr marL="1691638" indent="-320038">
              <a:defRPr sz="2800">
                <a:solidFill>
                  <a:srgbClr val="072C62"/>
                </a:solidFill>
              </a:defRPr>
            </a:lvl4pPr>
            <a:lvl5pPr marL="2184400" indent="-355600">
              <a:defRPr sz="2800">
                <a:solidFill>
                  <a:srgbClr val="072C62"/>
                </a:solidFill>
              </a:defRPr>
            </a:lvl5pPr>
          </a:lstStyle>
          <a:p>
            <a:pPr lvl="0">
              <a:defRPr sz="1800">
                <a:solidFill>
                  <a:srgbClr val="000000"/>
                </a:solidFill>
              </a:defRPr>
            </a:pPr>
            <a:r>
              <a:rPr sz="2800">
                <a:solidFill>
                  <a:srgbClr val="072C62"/>
                </a:solidFill>
              </a:rPr>
              <a:t>Body Level One</a:t>
            </a:r>
          </a:p>
          <a:p>
            <a:pPr lvl="1">
              <a:defRPr sz="1800">
                <a:solidFill>
                  <a:srgbClr val="000000"/>
                </a:solidFill>
              </a:defRPr>
            </a:pPr>
            <a:r>
              <a:rPr sz="2800">
                <a:solidFill>
                  <a:srgbClr val="072C62"/>
                </a:solidFill>
              </a:rPr>
              <a:t>Body Level Two</a:t>
            </a:r>
          </a:p>
          <a:p>
            <a:pPr lvl="2">
              <a:defRPr sz="1800">
                <a:solidFill>
                  <a:srgbClr val="000000"/>
                </a:solidFill>
              </a:defRPr>
            </a:pPr>
            <a:r>
              <a:rPr sz="2800">
                <a:solidFill>
                  <a:srgbClr val="072C62"/>
                </a:solidFill>
              </a:rPr>
              <a:t>Body Level Three</a:t>
            </a:r>
          </a:p>
          <a:p>
            <a:pPr lvl="3">
              <a:defRPr sz="1800">
                <a:solidFill>
                  <a:srgbClr val="000000"/>
                </a:solidFill>
              </a:defRPr>
            </a:pPr>
            <a:r>
              <a:rPr sz="2800">
                <a:solidFill>
                  <a:srgbClr val="072C62"/>
                </a:solidFill>
              </a:rPr>
              <a:t>Body Level Four</a:t>
            </a:r>
          </a:p>
          <a:p>
            <a:pPr lvl="4">
              <a:defRPr sz="1800">
                <a:solidFill>
                  <a:srgbClr val="000000"/>
                </a:solidFill>
              </a:defRPr>
            </a:pPr>
            <a:r>
              <a:rPr sz="2800">
                <a:solidFill>
                  <a:srgbClr val="072C62"/>
                </a:solidFill>
              </a:rPr>
              <a:t>Body Level Five</a:t>
            </a:r>
          </a:p>
        </p:txBody>
      </p:sp>
      <p:sp>
        <p:nvSpPr>
          <p:cNvPr id="53" name="Shape 53"/>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26AC70E-F51F-CC49-B0A6-0AE6D0D2F395}" type="datetimeFigureOut">
              <a:rPr lang="en-US" smtClean="0"/>
              <a:t>9/28/2016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BB2D267-1C7E-AE4C-AAD4-A2713FFFBCA9}" type="slidenum">
              <a:rPr lang="en-US" smtClean="0"/>
              <a:t>‹#›</a:t>
            </a:fld>
            <a:endParaRPr lang="en-US"/>
          </a:p>
        </p:txBody>
      </p:sp>
    </p:spTree>
    <p:extLst>
      <p:ext uri="{BB962C8B-B14F-4D97-AF65-F5344CB8AC3E}">
        <p14:creationId xmlns:p14="http://schemas.microsoft.com/office/powerpoint/2010/main" val="133748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IFA New PPT Pages 20133.jpg" descr="NIFA New PPT Pages 20133"/>
          <p:cNvPicPr/>
          <p:nvPr/>
        </p:nvPicPr>
        <p:blipFill>
          <a:blip r:embed="rId11">
            <a:extLst/>
          </a:blip>
          <a:stretch>
            <a:fillRect/>
          </a:stretch>
        </p:blipFill>
        <p:spPr>
          <a:xfrm>
            <a:off x="0" y="0"/>
            <a:ext cx="9145588" cy="931863"/>
          </a:xfrm>
          <a:prstGeom prst="rect">
            <a:avLst/>
          </a:prstGeom>
          <a:ln w="12700">
            <a:miter lim="400000"/>
          </a:ln>
        </p:spPr>
      </p:pic>
      <p:sp>
        <p:nvSpPr>
          <p:cNvPr id="3" name="Shape 3"/>
          <p:cNvSpPr>
            <a:spLocks noGrp="1"/>
          </p:cNvSpPr>
          <p:nvPr>
            <p:ph type="sldNum" sz="quarter" idx="2"/>
          </p:nvPr>
        </p:nvSpPr>
        <p:spPr>
          <a:xfrm>
            <a:off x="6553200" y="6248400"/>
            <a:ext cx="1905000" cy="288824"/>
          </a:xfrm>
          <a:prstGeom prst="rect">
            <a:avLst/>
          </a:prstGeom>
          <a:ln w="12700">
            <a:miter lim="400000"/>
          </a:ln>
        </p:spPr>
        <p:txBody>
          <a:bodyPr lIns="45719" rIns="45719">
            <a:spAutoFit/>
          </a:bodyPr>
          <a:lstStyle>
            <a:lvl1pPr algn="r" defTabSz="457200">
              <a:defRPr sz="1400"/>
            </a:lvl1pPr>
          </a:lstStyle>
          <a:p>
            <a:pPr lvl="0"/>
            <a:fld id="{86CB4B4D-7CA3-9044-876B-883B54F8677D}" type="slidenum">
              <a:t>‹#›</a:t>
            </a:fld>
            <a:endParaRPr/>
          </a:p>
        </p:txBody>
      </p:sp>
      <p:sp>
        <p:nvSpPr>
          <p:cNvPr id="4" name="Shape 4"/>
          <p:cNvSpPr>
            <a:spLocks noGrp="1"/>
          </p:cNvSpPr>
          <p:nvPr>
            <p:ph type="title"/>
          </p:nvPr>
        </p:nvSpPr>
        <p:spPr>
          <a:xfrm>
            <a:off x="457200" y="915689"/>
            <a:ext cx="8229600" cy="68451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solidFill>
                  <a:srgbClr val="000000"/>
                </a:solidFill>
              </a:defRPr>
            </a:pPr>
            <a:r>
              <a:rPr sz="4400">
                <a:solidFill>
                  <a:srgbClr val="005493"/>
                </a:solidFill>
              </a:rP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solidFill>
                  <a:srgbClr val="000000"/>
                </a:solidFill>
              </a:defRPr>
            </a:pPr>
            <a:r>
              <a:rPr sz="3200">
                <a:solidFill>
                  <a:srgbClr val="945200"/>
                </a:solidFill>
              </a:rPr>
              <a:t>Body Level One</a:t>
            </a:r>
          </a:p>
          <a:p>
            <a:pPr lvl="1">
              <a:defRPr sz="1800">
                <a:solidFill>
                  <a:srgbClr val="000000"/>
                </a:solidFill>
              </a:defRPr>
            </a:pPr>
            <a:r>
              <a:rPr sz="3200">
                <a:solidFill>
                  <a:srgbClr val="945200"/>
                </a:solidFill>
              </a:rPr>
              <a:t>Body Level Two</a:t>
            </a:r>
          </a:p>
          <a:p>
            <a:pPr lvl="2">
              <a:defRPr sz="1800">
                <a:solidFill>
                  <a:srgbClr val="000000"/>
                </a:solidFill>
              </a:defRPr>
            </a:pPr>
            <a:r>
              <a:rPr sz="3200">
                <a:solidFill>
                  <a:srgbClr val="945200"/>
                </a:solidFill>
              </a:rPr>
              <a:t>Body Level Three</a:t>
            </a:r>
          </a:p>
          <a:p>
            <a:pPr lvl="3">
              <a:defRPr sz="1800">
                <a:solidFill>
                  <a:srgbClr val="000000"/>
                </a:solidFill>
              </a:defRPr>
            </a:pPr>
            <a:r>
              <a:rPr sz="3200">
                <a:solidFill>
                  <a:srgbClr val="945200"/>
                </a:solidFill>
              </a:rPr>
              <a:t>Body Level Four</a:t>
            </a:r>
          </a:p>
          <a:p>
            <a:pPr lvl="4">
              <a:defRPr sz="1800">
                <a:solidFill>
                  <a:srgbClr val="000000"/>
                </a:solidFill>
              </a:defRPr>
            </a:pPr>
            <a:r>
              <a:rPr sz="3200">
                <a:solidFill>
                  <a:srgbClr val="945200"/>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7" r:id="rId6"/>
    <p:sldLayoutId id="2147483658" r:id="rId7"/>
    <p:sldLayoutId id="2147483659" r:id="rId8"/>
    <p:sldLayoutId id="2147483664" r:id="rId9"/>
  </p:sldLayoutIdLst>
  <p:transition spd="med"/>
  <p:txStyles>
    <p:titleStyle>
      <a:lvl1pPr algn="ctr">
        <a:defRPr sz="4400">
          <a:solidFill>
            <a:srgbClr val="005493"/>
          </a:solidFill>
          <a:latin typeface="Futura"/>
          <a:ea typeface="Futura"/>
          <a:cs typeface="Futura"/>
          <a:sym typeface="Futura"/>
        </a:defRPr>
      </a:lvl1pPr>
      <a:lvl2pPr algn="ctr">
        <a:defRPr sz="4400">
          <a:solidFill>
            <a:srgbClr val="005493"/>
          </a:solidFill>
          <a:latin typeface="Futura"/>
          <a:ea typeface="Futura"/>
          <a:cs typeface="Futura"/>
          <a:sym typeface="Futura"/>
        </a:defRPr>
      </a:lvl2pPr>
      <a:lvl3pPr algn="ctr">
        <a:defRPr sz="4400">
          <a:solidFill>
            <a:srgbClr val="005493"/>
          </a:solidFill>
          <a:latin typeface="Futura"/>
          <a:ea typeface="Futura"/>
          <a:cs typeface="Futura"/>
          <a:sym typeface="Futura"/>
        </a:defRPr>
      </a:lvl3pPr>
      <a:lvl4pPr algn="ctr">
        <a:defRPr sz="4400">
          <a:solidFill>
            <a:srgbClr val="005493"/>
          </a:solidFill>
          <a:latin typeface="Futura"/>
          <a:ea typeface="Futura"/>
          <a:cs typeface="Futura"/>
          <a:sym typeface="Futura"/>
        </a:defRPr>
      </a:lvl4pPr>
      <a:lvl5pPr algn="ctr">
        <a:defRPr sz="4400">
          <a:solidFill>
            <a:srgbClr val="005493"/>
          </a:solidFill>
          <a:latin typeface="Futura"/>
          <a:ea typeface="Futura"/>
          <a:cs typeface="Futura"/>
          <a:sym typeface="Futura"/>
        </a:defRPr>
      </a:lvl5pPr>
      <a:lvl6pPr indent="457200" algn="ctr">
        <a:defRPr sz="4400">
          <a:solidFill>
            <a:srgbClr val="005493"/>
          </a:solidFill>
          <a:latin typeface="Futura"/>
          <a:ea typeface="Futura"/>
          <a:cs typeface="Futura"/>
          <a:sym typeface="Futura"/>
        </a:defRPr>
      </a:lvl6pPr>
      <a:lvl7pPr indent="914400" algn="ctr">
        <a:defRPr sz="4400">
          <a:solidFill>
            <a:srgbClr val="005493"/>
          </a:solidFill>
          <a:latin typeface="Futura"/>
          <a:ea typeface="Futura"/>
          <a:cs typeface="Futura"/>
          <a:sym typeface="Futura"/>
        </a:defRPr>
      </a:lvl7pPr>
      <a:lvl8pPr indent="1371600" algn="ctr">
        <a:defRPr sz="4400">
          <a:solidFill>
            <a:srgbClr val="005493"/>
          </a:solidFill>
          <a:latin typeface="Futura"/>
          <a:ea typeface="Futura"/>
          <a:cs typeface="Futura"/>
          <a:sym typeface="Futura"/>
        </a:defRPr>
      </a:lvl8pPr>
      <a:lvl9pPr indent="1828800" algn="ctr">
        <a:defRPr sz="4400">
          <a:solidFill>
            <a:srgbClr val="005493"/>
          </a:solidFill>
          <a:latin typeface="Futura"/>
          <a:ea typeface="Futura"/>
          <a:cs typeface="Futura"/>
          <a:sym typeface="Futura"/>
        </a:defRPr>
      </a:lvl9pPr>
    </p:titleStyle>
    <p:bodyStyle>
      <a:lvl1pPr marL="342900" indent="-342900">
        <a:spcBef>
          <a:spcPts val="700"/>
        </a:spcBef>
        <a:buSzPct val="100000"/>
        <a:buChar char="»"/>
        <a:defRPr sz="3200">
          <a:solidFill>
            <a:srgbClr val="945200"/>
          </a:solidFill>
          <a:latin typeface="Futura"/>
          <a:ea typeface="Futura"/>
          <a:cs typeface="Futura"/>
          <a:sym typeface="Futura"/>
        </a:defRPr>
      </a:lvl1pPr>
      <a:lvl2pPr marL="783771" indent="-326571">
        <a:spcBef>
          <a:spcPts val="700"/>
        </a:spcBef>
        <a:buSzPct val="100000"/>
        <a:buChar char="–"/>
        <a:defRPr sz="3200">
          <a:solidFill>
            <a:srgbClr val="945200"/>
          </a:solidFill>
          <a:latin typeface="Futura"/>
          <a:ea typeface="Futura"/>
          <a:cs typeface="Futura"/>
          <a:sym typeface="Futura"/>
        </a:defRPr>
      </a:lvl2pPr>
      <a:lvl3pPr marL="1219200" indent="-304800">
        <a:spcBef>
          <a:spcPts val="700"/>
        </a:spcBef>
        <a:buSzPct val="100000"/>
        <a:buChar char="•"/>
        <a:defRPr sz="3200">
          <a:solidFill>
            <a:srgbClr val="945200"/>
          </a:solidFill>
          <a:latin typeface="Futura"/>
          <a:ea typeface="Futura"/>
          <a:cs typeface="Futura"/>
          <a:sym typeface="Futura"/>
        </a:defRPr>
      </a:lvl3pPr>
      <a:lvl4pPr marL="1737360" indent="-365760">
        <a:spcBef>
          <a:spcPts val="700"/>
        </a:spcBef>
        <a:buSzPct val="100000"/>
        <a:buChar char="–"/>
        <a:defRPr sz="3200">
          <a:solidFill>
            <a:srgbClr val="945200"/>
          </a:solidFill>
          <a:latin typeface="Futura"/>
          <a:ea typeface="Futura"/>
          <a:cs typeface="Futura"/>
          <a:sym typeface="Futura"/>
        </a:defRPr>
      </a:lvl4pPr>
      <a:lvl5pPr marL="2235200" indent="-406400">
        <a:spcBef>
          <a:spcPts val="700"/>
        </a:spcBef>
        <a:buSzPct val="100000"/>
        <a:buChar char="»"/>
        <a:defRPr sz="3200">
          <a:solidFill>
            <a:srgbClr val="945200"/>
          </a:solidFill>
          <a:latin typeface="Futura"/>
          <a:ea typeface="Futura"/>
          <a:cs typeface="Futura"/>
          <a:sym typeface="Futura"/>
        </a:defRPr>
      </a:lvl5pPr>
      <a:lvl6pPr marL="2692400" indent="-406400">
        <a:spcBef>
          <a:spcPts val="700"/>
        </a:spcBef>
        <a:buSzPct val="100000"/>
        <a:buChar char="•"/>
        <a:defRPr sz="3200">
          <a:solidFill>
            <a:srgbClr val="945200"/>
          </a:solidFill>
          <a:latin typeface="Futura"/>
          <a:ea typeface="Futura"/>
          <a:cs typeface="Futura"/>
          <a:sym typeface="Futura"/>
        </a:defRPr>
      </a:lvl6pPr>
      <a:lvl7pPr marL="3149600" indent="-406400">
        <a:spcBef>
          <a:spcPts val="700"/>
        </a:spcBef>
        <a:buSzPct val="100000"/>
        <a:buChar char="•"/>
        <a:defRPr sz="3200">
          <a:solidFill>
            <a:srgbClr val="945200"/>
          </a:solidFill>
          <a:latin typeface="Futura"/>
          <a:ea typeface="Futura"/>
          <a:cs typeface="Futura"/>
          <a:sym typeface="Futura"/>
        </a:defRPr>
      </a:lvl7pPr>
      <a:lvl8pPr marL="3606800" indent="-406400">
        <a:spcBef>
          <a:spcPts val="700"/>
        </a:spcBef>
        <a:buSzPct val="100000"/>
        <a:buChar char="•"/>
        <a:defRPr sz="3200">
          <a:solidFill>
            <a:srgbClr val="945200"/>
          </a:solidFill>
          <a:latin typeface="Futura"/>
          <a:ea typeface="Futura"/>
          <a:cs typeface="Futura"/>
          <a:sym typeface="Futura"/>
        </a:defRPr>
      </a:lvl8pPr>
      <a:lvl9pPr marL="4064000" indent="-406400">
        <a:spcBef>
          <a:spcPts val="700"/>
        </a:spcBef>
        <a:buSzPct val="100000"/>
        <a:buChar char="•"/>
        <a:defRPr sz="3200">
          <a:solidFill>
            <a:srgbClr val="945200"/>
          </a:solidFill>
          <a:latin typeface="Futura"/>
          <a:ea typeface="Futura"/>
          <a:cs typeface="Futura"/>
          <a:sym typeface="Futura"/>
        </a:defRPr>
      </a:lvl9pPr>
    </p:bodyStyle>
    <p:otherStyle>
      <a:lvl1pPr algn="r" defTabSz="457200">
        <a:defRPr sz="1400">
          <a:solidFill>
            <a:schemeClr val="tx1"/>
          </a:solidFill>
          <a:latin typeface="+mn-lt"/>
          <a:ea typeface="+mn-ea"/>
          <a:cs typeface="+mn-cs"/>
          <a:sym typeface="Arial"/>
        </a:defRPr>
      </a:lvl1pPr>
      <a:lvl2pPr indent="457200" algn="r" defTabSz="457200">
        <a:defRPr sz="1400">
          <a:solidFill>
            <a:schemeClr val="tx1"/>
          </a:solidFill>
          <a:latin typeface="+mn-lt"/>
          <a:ea typeface="+mn-ea"/>
          <a:cs typeface="+mn-cs"/>
          <a:sym typeface="Arial"/>
        </a:defRPr>
      </a:lvl2pPr>
      <a:lvl3pPr indent="914400" algn="r" defTabSz="457200">
        <a:defRPr sz="1400">
          <a:solidFill>
            <a:schemeClr val="tx1"/>
          </a:solidFill>
          <a:latin typeface="+mn-lt"/>
          <a:ea typeface="+mn-ea"/>
          <a:cs typeface="+mn-cs"/>
          <a:sym typeface="Arial"/>
        </a:defRPr>
      </a:lvl3pPr>
      <a:lvl4pPr indent="1371600" algn="r" defTabSz="457200">
        <a:defRPr sz="1400">
          <a:solidFill>
            <a:schemeClr val="tx1"/>
          </a:solidFill>
          <a:latin typeface="+mn-lt"/>
          <a:ea typeface="+mn-ea"/>
          <a:cs typeface="+mn-cs"/>
          <a:sym typeface="Arial"/>
        </a:defRPr>
      </a:lvl4pPr>
      <a:lvl5pPr indent="1828800" algn="r" defTabSz="457200">
        <a:defRPr sz="1400">
          <a:solidFill>
            <a:schemeClr val="tx1"/>
          </a:solidFill>
          <a:latin typeface="+mn-lt"/>
          <a:ea typeface="+mn-ea"/>
          <a:cs typeface="+mn-cs"/>
          <a:sym typeface="Arial"/>
        </a:defRPr>
      </a:lvl5pPr>
      <a:lvl6pPr algn="r" defTabSz="457200">
        <a:defRPr sz="1400">
          <a:solidFill>
            <a:schemeClr val="tx1"/>
          </a:solidFill>
          <a:latin typeface="+mn-lt"/>
          <a:ea typeface="+mn-ea"/>
          <a:cs typeface="+mn-cs"/>
          <a:sym typeface="Arial"/>
        </a:defRPr>
      </a:lvl6pPr>
      <a:lvl7pPr algn="r" defTabSz="457200">
        <a:defRPr sz="1400">
          <a:solidFill>
            <a:schemeClr val="tx1"/>
          </a:solidFill>
          <a:latin typeface="+mn-lt"/>
          <a:ea typeface="+mn-ea"/>
          <a:cs typeface="+mn-cs"/>
          <a:sym typeface="Arial"/>
        </a:defRPr>
      </a:lvl7pPr>
      <a:lvl8pPr algn="r" defTabSz="457200">
        <a:defRPr sz="1400">
          <a:solidFill>
            <a:schemeClr val="tx1"/>
          </a:solidFill>
          <a:latin typeface="+mn-lt"/>
          <a:ea typeface="+mn-ea"/>
          <a:cs typeface="+mn-cs"/>
          <a:sym typeface="Arial"/>
        </a:defRPr>
      </a:lvl8pPr>
      <a:lvl9pPr algn="r" defTabSz="457200">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render.globalgallery.com/images/260997--600.jpg"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36.jpe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6.jpeg"/><Relationship Id="rId3" Type="http://schemas.openxmlformats.org/officeDocument/2006/relationships/diagramData" Target="../diagrams/data2.xml"/><Relationship Id="rId21" Type="http://schemas.openxmlformats.org/officeDocument/2006/relationships/image" Target="../media/image9.jpeg"/><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xml"/><Relationship Id="rId16" Type="http://schemas.openxmlformats.org/officeDocument/2006/relationships/diagramColors" Target="../diagrams/colors4.xml"/><Relationship Id="rId20"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image" Target="../media/image11.png"/><Relationship Id="rId10" Type="http://schemas.openxmlformats.org/officeDocument/2006/relationships/diagramQuickStyle" Target="../diagrams/quickStyle3.xml"/><Relationship Id="rId19" Type="http://schemas.openxmlformats.org/officeDocument/2006/relationships/image" Target="../media/image7.jpe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png" descr="NIFA New PPT Pages 20132"/>
          <p:cNvPicPr/>
          <p:nvPr/>
        </p:nvPicPr>
        <p:blipFill>
          <a:blip r:embed="rId2">
            <a:extLst/>
          </a:blip>
          <a:stretch>
            <a:fillRect/>
          </a:stretch>
        </p:blipFill>
        <p:spPr>
          <a:xfrm>
            <a:off x="0" y="-225287"/>
            <a:ext cx="9144000" cy="13716000"/>
          </a:xfrm>
          <a:prstGeom prst="rect">
            <a:avLst/>
          </a:prstGeom>
          <a:ln w="12700">
            <a:miter lim="400000"/>
          </a:ln>
        </p:spPr>
      </p:pic>
      <p:sp>
        <p:nvSpPr>
          <p:cNvPr id="63" name="Shape 63"/>
          <p:cNvSpPr>
            <a:spLocks noGrp="1"/>
          </p:cNvSpPr>
          <p:nvPr>
            <p:ph type="title" idx="4294967295"/>
          </p:nvPr>
        </p:nvSpPr>
        <p:spPr>
          <a:xfrm>
            <a:off x="-1" y="1351177"/>
            <a:ext cx="9144002" cy="2239963"/>
          </a:xfrm>
          <a:prstGeom prst="rect">
            <a:avLst/>
          </a:prstGeom>
        </p:spPr>
        <p:txBody>
          <a:bodyPr lIns="0" tIns="0" rIns="0" bIns="0">
            <a:normAutofit/>
          </a:bodyPr>
          <a:lstStyle/>
          <a:p>
            <a:pPr lvl="0">
              <a:lnSpc>
                <a:spcPct val="120000"/>
              </a:lnSpc>
              <a:defRPr sz="1800">
                <a:solidFill>
                  <a:srgbClr val="000000"/>
                </a:solidFill>
              </a:defRPr>
            </a:pPr>
            <a:r>
              <a:rPr lang="en-US" sz="3600" b="1" dirty="0" smtClean="0">
                <a:solidFill>
                  <a:srgbClr val="7030A0"/>
                </a:solidFill>
              </a:rPr>
              <a:t>Extramural Programs at </a:t>
            </a:r>
            <a:br>
              <a:rPr lang="en-US" sz="3600" b="1" dirty="0" smtClean="0">
                <a:solidFill>
                  <a:srgbClr val="7030A0"/>
                </a:solidFill>
              </a:rPr>
            </a:br>
            <a:r>
              <a:rPr lang="en-US" sz="3600" b="1" dirty="0" smtClean="0">
                <a:solidFill>
                  <a:srgbClr val="7030A0"/>
                </a:solidFill>
              </a:rPr>
              <a:t>National Institute of Food and Agriculture</a:t>
            </a:r>
            <a:endParaRPr sz="3600" dirty="0">
              <a:solidFill>
                <a:srgbClr val="7030A0"/>
              </a:solidFill>
            </a:endParaRPr>
          </a:p>
        </p:txBody>
      </p:sp>
      <p:sp>
        <p:nvSpPr>
          <p:cNvPr id="64" name="Shape 64"/>
          <p:cNvSpPr>
            <a:spLocks noGrp="1"/>
          </p:cNvSpPr>
          <p:nvPr>
            <p:ph type="body" idx="4294967295"/>
          </p:nvPr>
        </p:nvSpPr>
        <p:spPr>
          <a:xfrm>
            <a:off x="1371600" y="3518811"/>
            <a:ext cx="6400800" cy="1216076"/>
          </a:xfrm>
          <a:prstGeom prst="rect">
            <a:avLst/>
          </a:prstGeom>
        </p:spPr>
        <p:txBody>
          <a:bodyPr lIns="0" tIns="0" rIns="0" bIns="0">
            <a:normAutofit fontScale="92500" lnSpcReduction="10000"/>
          </a:bodyPr>
          <a:lstStyle/>
          <a:p>
            <a:pPr marL="0" lvl="0" indent="0" algn="ctr">
              <a:buSzTx/>
              <a:buNone/>
              <a:defRPr sz="1800">
                <a:solidFill>
                  <a:srgbClr val="000000"/>
                </a:solidFill>
              </a:defRPr>
            </a:pPr>
            <a:r>
              <a:rPr sz="3500" b="1" dirty="0">
                <a:solidFill>
                  <a:srgbClr val="945200"/>
                </a:solidFill>
              </a:rPr>
              <a:t>Parag R. Chitnis</a:t>
            </a:r>
          </a:p>
          <a:p>
            <a:pPr marL="0" lvl="0" indent="0" algn="ctr">
              <a:spcBef>
                <a:spcPts val="400"/>
              </a:spcBef>
              <a:buSzTx/>
              <a:buNone/>
              <a:defRPr sz="1800">
                <a:solidFill>
                  <a:srgbClr val="000000"/>
                </a:solidFill>
              </a:defRPr>
            </a:pPr>
            <a:r>
              <a:rPr sz="2400" dirty="0"/>
              <a:t>National Institute of Food and </a:t>
            </a:r>
            <a:r>
              <a:rPr sz="2400" dirty="0" smtClean="0"/>
              <a:t>Agriculture</a:t>
            </a:r>
            <a:endParaRPr lang="en-US" sz="2400" dirty="0"/>
          </a:p>
          <a:p>
            <a:pPr marL="0" lvl="0" indent="0" algn="ctr">
              <a:spcBef>
                <a:spcPts val="400"/>
              </a:spcBef>
              <a:buSzTx/>
              <a:buNone/>
              <a:defRPr sz="1800">
                <a:solidFill>
                  <a:srgbClr val="000000"/>
                </a:solidFill>
              </a:defRPr>
            </a:pPr>
            <a:r>
              <a:rPr lang="en-US" sz="2400" dirty="0" smtClean="0"/>
              <a:t>US Department of Agriculture, USA</a:t>
            </a:r>
            <a:endParaRPr sz="24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NIFA funding in Florida</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71675"/>
            <a:ext cx="8333441" cy="451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8503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 is our largest competitive grant program</a:t>
            </a:r>
            <a:endParaRPr lang="en-US" dirty="0"/>
          </a:p>
        </p:txBody>
      </p:sp>
      <p:sp>
        <p:nvSpPr>
          <p:cNvPr id="3" name="Content Placeholder 2"/>
          <p:cNvSpPr>
            <a:spLocks noGrp="1"/>
          </p:cNvSpPr>
          <p:nvPr>
            <p:ph idx="1"/>
          </p:nvPr>
        </p:nvSpPr>
        <p:spPr>
          <a:xfrm>
            <a:off x="685800" y="2475606"/>
            <a:ext cx="7772400" cy="3429000"/>
          </a:xfrm>
        </p:spPr>
        <p:txBody>
          <a:bodyPr/>
          <a:lstStyle/>
          <a:p>
            <a:pPr>
              <a:spcBef>
                <a:spcPts val="1200"/>
              </a:spcBef>
            </a:pPr>
            <a:r>
              <a:rPr lang="en-US" sz="2800" dirty="0" smtClean="0"/>
              <a:t>Agricultural Food and Research Initiative (AFRI</a:t>
            </a:r>
            <a:r>
              <a:rPr lang="en-US" sz="2800" dirty="0" smtClean="0"/>
              <a:t>)</a:t>
            </a:r>
          </a:p>
          <a:p>
            <a:pPr>
              <a:spcBef>
                <a:spcPts val="1200"/>
              </a:spcBef>
            </a:pPr>
            <a:r>
              <a:rPr lang="en-US" sz="2800" dirty="0" smtClean="0"/>
              <a:t> </a:t>
            </a:r>
            <a:r>
              <a:rPr lang="en-US" sz="2800" dirty="0" smtClean="0"/>
              <a:t>$350 </a:t>
            </a:r>
            <a:r>
              <a:rPr lang="en-US" sz="2800" dirty="0" smtClean="0"/>
              <a:t>million in FY2016</a:t>
            </a:r>
            <a:endParaRPr lang="en-US" sz="2800" dirty="0" smtClean="0"/>
          </a:p>
          <a:p>
            <a:pPr>
              <a:spcBef>
                <a:spcPts val="1200"/>
              </a:spcBef>
            </a:pPr>
            <a:r>
              <a:rPr lang="en-US" sz="2800" dirty="0" smtClean="0"/>
              <a:t>Programs</a:t>
            </a:r>
          </a:p>
          <a:p>
            <a:pPr lvl="1">
              <a:spcBef>
                <a:spcPts val="1200"/>
              </a:spcBef>
            </a:pPr>
            <a:r>
              <a:rPr lang="en-US" dirty="0" smtClean="0"/>
              <a:t>Foundational Program</a:t>
            </a:r>
          </a:p>
          <a:p>
            <a:pPr lvl="1">
              <a:spcBef>
                <a:spcPts val="1200"/>
              </a:spcBef>
            </a:pPr>
            <a:r>
              <a:rPr lang="en-US" dirty="0" smtClean="0"/>
              <a:t>Education and Literacy Initiative</a:t>
            </a:r>
          </a:p>
          <a:p>
            <a:pPr lvl="1">
              <a:spcBef>
                <a:spcPts val="1200"/>
              </a:spcBef>
            </a:pPr>
            <a:r>
              <a:rPr lang="en-US" dirty="0" smtClean="0"/>
              <a:t>Challenge Areas</a:t>
            </a:r>
            <a:endParaRPr lang="en-US" dirty="0" smtClean="0"/>
          </a:p>
        </p:txBody>
      </p:sp>
    </p:spTree>
    <p:extLst>
      <p:ext uri="{BB962C8B-B14F-4D97-AF65-F5344CB8AC3E}">
        <p14:creationId xmlns:p14="http://schemas.microsoft.com/office/powerpoint/2010/main" val="11747211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 Interagency Activities</a:t>
            </a:r>
            <a:endParaRPr lang="en-US" dirty="0"/>
          </a:p>
        </p:txBody>
      </p:sp>
      <p:sp>
        <p:nvSpPr>
          <p:cNvPr id="3" name="Text Placeholder 2"/>
          <p:cNvSpPr>
            <a:spLocks noGrp="1"/>
          </p:cNvSpPr>
          <p:nvPr>
            <p:ph type="body" idx="1"/>
          </p:nvPr>
        </p:nvSpPr>
        <p:spPr/>
        <p:txBody>
          <a:bodyPr/>
          <a:lstStyle/>
          <a:p>
            <a:r>
              <a:rPr lang="en-US" sz="2400" dirty="0" smtClean="0"/>
              <a:t>National Robotics Initiative (led by NSF)</a:t>
            </a:r>
          </a:p>
          <a:p>
            <a:r>
              <a:rPr lang="en-US" sz="2400" dirty="0" err="1" smtClean="0"/>
              <a:t>Cyberphysical</a:t>
            </a:r>
            <a:r>
              <a:rPr lang="en-US" sz="2400" dirty="0" smtClean="0"/>
              <a:t> Systems (led by NSF)</a:t>
            </a:r>
          </a:p>
          <a:p>
            <a:r>
              <a:rPr lang="en-US" sz="2400" dirty="0" smtClean="0"/>
              <a:t>Plant-Microbe Interactions (with NSF)</a:t>
            </a:r>
          </a:p>
          <a:p>
            <a:r>
              <a:rPr lang="en-US" sz="2400" dirty="0" smtClean="0"/>
              <a:t>Ecology and Evolution of Infectious Diseases (with NSF, NIH, BBSRC)</a:t>
            </a:r>
          </a:p>
          <a:p>
            <a:r>
              <a:rPr lang="en-US" sz="2400" dirty="0" smtClean="0"/>
              <a:t>International Wheat Yield Partnership (BBSRC, USAID, and others)</a:t>
            </a:r>
          </a:p>
          <a:p>
            <a:r>
              <a:rPr lang="en-US" sz="2400" dirty="0" smtClean="0"/>
              <a:t>INFEWS (with NSF)</a:t>
            </a:r>
          </a:p>
          <a:p>
            <a:r>
              <a:rPr lang="en-US" sz="2400" dirty="0" smtClean="0"/>
              <a:t>Dual Purpose Research (with NIH)</a:t>
            </a:r>
          </a:p>
          <a:p>
            <a:r>
              <a:rPr lang="en-US" sz="2400" dirty="0" smtClean="0"/>
              <a:t>Biomarkers for nutrition (with NIH)</a:t>
            </a:r>
          </a:p>
          <a:p>
            <a:r>
              <a:rPr lang="en-US" sz="2400" dirty="0" smtClean="0"/>
              <a:t>Water for Agriculture (with BARD)</a:t>
            </a:r>
          </a:p>
          <a:p>
            <a:r>
              <a:rPr lang="en-US" sz="2400" dirty="0" smtClean="0"/>
              <a:t>Plant and animal health (with Irish agencies)</a:t>
            </a:r>
          </a:p>
          <a:p>
            <a:endParaRPr lang="en-US" sz="2400" dirty="0"/>
          </a:p>
        </p:txBody>
      </p:sp>
    </p:spTree>
    <p:extLst>
      <p:ext uri="{BB962C8B-B14F-4D97-AF65-F5344CB8AC3E}">
        <p14:creationId xmlns:p14="http://schemas.microsoft.com/office/powerpoint/2010/main" val="13243474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9179" y="971300"/>
            <a:ext cx="8176460" cy="5886700"/>
          </a:xfrm>
          <a:prstGeom prst="rect">
            <a:avLst/>
          </a:prstGeom>
        </p:spPr>
      </p:pic>
    </p:spTree>
    <p:extLst>
      <p:ext uri="{BB962C8B-B14F-4D97-AF65-F5344CB8AC3E}">
        <p14:creationId xmlns:p14="http://schemas.microsoft.com/office/powerpoint/2010/main" val="24900114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Specialty Crops Research Initiative</a:t>
            </a:r>
            <a:endParaRPr lang="en-US" dirty="0"/>
          </a:p>
        </p:txBody>
      </p:sp>
      <p:sp>
        <p:nvSpPr>
          <p:cNvPr id="3" name="Text Placeholder 2"/>
          <p:cNvSpPr>
            <a:spLocks noGrp="1"/>
          </p:cNvSpPr>
          <p:nvPr>
            <p:ph type="body" idx="1"/>
          </p:nvPr>
        </p:nvSpPr>
        <p:spPr/>
        <p:txBody>
          <a:bodyPr/>
          <a:lstStyle/>
          <a:p>
            <a:r>
              <a:rPr lang="en-US" b="1" dirty="0" smtClean="0"/>
              <a:t>Specialty Crops</a:t>
            </a:r>
          </a:p>
          <a:p>
            <a:pPr lvl="1"/>
            <a:r>
              <a:rPr lang="en-US" dirty="0" smtClean="0"/>
              <a:t>55M of mandatory funding</a:t>
            </a:r>
          </a:p>
          <a:p>
            <a:pPr lvl="1"/>
            <a:r>
              <a:rPr lang="en-US" dirty="0" smtClean="0"/>
              <a:t>genomics to robotics to food safety</a:t>
            </a:r>
          </a:p>
          <a:p>
            <a:r>
              <a:rPr lang="en-US" b="1" dirty="0" smtClean="0"/>
              <a:t>Citrus Disease Research Initiative</a:t>
            </a:r>
          </a:p>
          <a:p>
            <a:pPr lvl="1"/>
            <a:r>
              <a:rPr lang="en-US" dirty="0" smtClean="0"/>
              <a:t>25M of mandatory funding</a:t>
            </a:r>
          </a:p>
          <a:p>
            <a:pPr lvl="1"/>
            <a:r>
              <a:rPr lang="en-US" dirty="0" smtClean="0"/>
              <a:t>Solely targeted to citrus greening in its first three years</a:t>
            </a:r>
          </a:p>
          <a:p>
            <a:r>
              <a:rPr lang="en-US" b="1" dirty="0" smtClean="0"/>
              <a:t>Two stage review</a:t>
            </a:r>
          </a:p>
          <a:p>
            <a:pPr lvl="1"/>
            <a:r>
              <a:rPr lang="en-US" dirty="0" smtClean="0"/>
              <a:t>Relevancy review by agroindustry</a:t>
            </a:r>
          </a:p>
          <a:p>
            <a:pPr lvl="1"/>
            <a:r>
              <a:rPr lang="en-US" dirty="0" smtClean="0"/>
              <a:t>Scientific merit review by peers</a:t>
            </a:r>
          </a:p>
          <a:p>
            <a:pPr lvl="1"/>
            <a:endParaRPr lang="en-US" dirty="0" smtClean="0"/>
          </a:p>
          <a:p>
            <a:pPr lvl="1"/>
            <a:endParaRPr lang="en-US" dirty="0" smtClean="0"/>
          </a:p>
        </p:txBody>
      </p:sp>
    </p:spTree>
    <p:extLst>
      <p:ext uri="{BB962C8B-B14F-4D97-AF65-F5344CB8AC3E}">
        <p14:creationId xmlns:p14="http://schemas.microsoft.com/office/powerpoint/2010/main" val="362485551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Citrus Greening</a:t>
            </a:r>
            <a:endParaRPr lang="en-US" dirty="0"/>
          </a:p>
        </p:txBody>
      </p:sp>
      <p:pic>
        <p:nvPicPr>
          <p:cNvPr id="4" name="Picture 3"/>
          <p:cNvPicPr>
            <a:picLocks noChangeAspect="1"/>
          </p:cNvPicPr>
          <p:nvPr/>
        </p:nvPicPr>
        <p:blipFill rotWithShape="1">
          <a:blip r:embed="rId2"/>
          <a:srcRect l="1098" t="12564" r="33044" b="6050"/>
          <a:stretch/>
        </p:blipFill>
        <p:spPr>
          <a:xfrm>
            <a:off x="1610138" y="1727794"/>
            <a:ext cx="6221897" cy="4805530"/>
          </a:xfrm>
          <a:prstGeom prst="rect">
            <a:avLst/>
          </a:prstGeom>
        </p:spPr>
      </p:pic>
    </p:spTree>
    <p:extLst>
      <p:ext uri="{BB962C8B-B14F-4D97-AF65-F5344CB8AC3E}">
        <p14:creationId xmlns:p14="http://schemas.microsoft.com/office/powerpoint/2010/main" val="225944286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671" t="8609" r="15815" b="5131"/>
          <a:stretch/>
        </p:blipFill>
        <p:spPr>
          <a:xfrm>
            <a:off x="1470990" y="1717670"/>
            <a:ext cx="6440558" cy="4855409"/>
          </a:xfrm>
          <a:prstGeom prst="rect">
            <a:avLst/>
          </a:prstGeom>
        </p:spPr>
      </p:pic>
      <p:sp>
        <p:nvSpPr>
          <p:cNvPr id="3" name="Title 2"/>
          <p:cNvSpPr>
            <a:spLocks noGrp="1"/>
          </p:cNvSpPr>
          <p:nvPr>
            <p:ph type="title"/>
          </p:nvPr>
        </p:nvSpPr>
        <p:spPr/>
        <p:txBody>
          <a:bodyPr/>
          <a:lstStyle/>
          <a:p>
            <a:r>
              <a:rPr lang="en-US" dirty="0" smtClean="0"/>
              <a:t>Citrus Greening</a:t>
            </a:r>
            <a:endParaRPr lang="en-US" dirty="0"/>
          </a:p>
        </p:txBody>
      </p:sp>
    </p:spTree>
    <p:extLst>
      <p:ext uri="{BB962C8B-B14F-4D97-AF65-F5344CB8AC3E}">
        <p14:creationId xmlns:p14="http://schemas.microsoft.com/office/powerpoint/2010/main" val="74242688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Citrus Greening (</a:t>
            </a:r>
            <a:r>
              <a:rPr lang="en-US" b="0" dirty="0" err="1" smtClean="0"/>
              <a:t>Huanglongbing</a:t>
            </a:r>
            <a:r>
              <a:rPr lang="en-US" b="0" dirty="0" smtClean="0"/>
              <a:t> HLB)</a:t>
            </a:r>
            <a:endParaRPr lang="en-US" dirty="0"/>
          </a:p>
        </p:txBody>
      </p:sp>
      <p:sp>
        <p:nvSpPr>
          <p:cNvPr id="3" name="Text Placeholder 2"/>
          <p:cNvSpPr>
            <a:spLocks noGrp="1"/>
          </p:cNvSpPr>
          <p:nvPr>
            <p:ph type="body" idx="1"/>
          </p:nvPr>
        </p:nvSpPr>
        <p:spPr>
          <a:xfrm>
            <a:off x="457200" y="1600200"/>
            <a:ext cx="4313583" cy="5257800"/>
          </a:xfrm>
        </p:spPr>
        <p:txBody>
          <a:bodyPr/>
          <a:lstStyle/>
          <a:p>
            <a:r>
              <a:rPr lang="en-US" b="1" dirty="0" smtClean="0">
                <a:solidFill>
                  <a:srgbClr val="CC9900"/>
                </a:solidFill>
              </a:rPr>
              <a:t>Citrus</a:t>
            </a:r>
          </a:p>
          <a:p>
            <a:pPr lvl="1"/>
            <a:r>
              <a:rPr lang="en-US" dirty="0" smtClean="0">
                <a:solidFill>
                  <a:srgbClr val="CC9900"/>
                </a:solidFill>
              </a:rPr>
              <a:t>Most types</a:t>
            </a:r>
          </a:p>
          <a:p>
            <a:r>
              <a:rPr lang="en-US" b="1" dirty="0" smtClean="0">
                <a:solidFill>
                  <a:srgbClr val="CC9900"/>
                </a:solidFill>
              </a:rPr>
              <a:t>Vector</a:t>
            </a:r>
          </a:p>
          <a:p>
            <a:pPr lvl="1"/>
            <a:r>
              <a:rPr lang="en-US" dirty="0" smtClean="0">
                <a:solidFill>
                  <a:srgbClr val="CC9900"/>
                </a:solidFill>
              </a:rPr>
              <a:t>Asian </a:t>
            </a:r>
            <a:r>
              <a:rPr lang="en-US" dirty="0">
                <a:solidFill>
                  <a:srgbClr val="CC9900"/>
                </a:solidFill>
              </a:rPr>
              <a:t>Citrus Psyllid</a:t>
            </a:r>
          </a:p>
          <a:p>
            <a:r>
              <a:rPr lang="en-US" b="1" i="1" dirty="0" smtClean="0">
                <a:solidFill>
                  <a:srgbClr val="CC9900"/>
                </a:solidFill>
              </a:rPr>
              <a:t>Bacterium</a:t>
            </a:r>
          </a:p>
          <a:p>
            <a:pPr lvl="1"/>
            <a:r>
              <a:rPr lang="en-US" sz="2400" i="1" dirty="0" err="1" smtClean="0">
                <a:solidFill>
                  <a:srgbClr val="CC9900"/>
                </a:solidFill>
              </a:rPr>
              <a:t>Candidatus</a:t>
            </a:r>
            <a:r>
              <a:rPr lang="en-US" sz="2400" dirty="0">
                <a:solidFill>
                  <a:srgbClr val="CC9900"/>
                </a:solidFill>
              </a:rPr>
              <a:t> </a:t>
            </a:r>
            <a:r>
              <a:rPr lang="en-US" sz="2400" dirty="0" err="1">
                <a:solidFill>
                  <a:srgbClr val="CC9900"/>
                </a:solidFill>
              </a:rPr>
              <a:t>Liberibacter</a:t>
            </a:r>
            <a:endParaRPr lang="en-US" sz="2400" dirty="0">
              <a:solidFill>
                <a:srgbClr val="CC9900"/>
              </a:solidFill>
            </a:endParaRPr>
          </a:p>
        </p:txBody>
      </p:sp>
      <p:pic>
        <p:nvPicPr>
          <p:cNvPr id="4098" name="Picture 2" descr="http://www.hungrypests.com/img/the-threat/citrus-greening/small/CitrusGreenin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584" y="1600199"/>
            <a:ext cx="4033216" cy="2434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itrus Gre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584" y="4034949"/>
            <a:ext cx="4033216" cy="693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97763" y="5181600"/>
            <a:ext cx="6148477" cy="15696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rgbClr val="0070C0"/>
                </a:solidFill>
                <a:effectLst/>
                <a:uFillTx/>
                <a:sym typeface="Arial"/>
              </a:rPr>
              <a:t>No Effective</a:t>
            </a:r>
            <a:r>
              <a:rPr kumimoji="0" lang="en-US" sz="3200" b="1" i="0" u="none" strike="noStrike" cap="none" spc="0" normalizeH="0" dirty="0" smtClean="0">
                <a:ln>
                  <a:noFill/>
                </a:ln>
                <a:solidFill>
                  <a:srgbClr val="0070C0"/>
                </a:solidFill>
                <a:effectLst/>
                <a:uFillTx/>
                <a:sym typeface="Arial"/>
              </a:rPr>
              <a:t> </a:t>
            </a:r>
            <a:r>
              <a:rPr kumimoji="0" lang="en-US" sz="3200" b="1" i="0" u="none" strike="noStrike" cap="none" spc="0" normalizeH="0" baseline="0" dirty="0" smtClean="0">
                <a:ln>
                  <a:noFill/>
                </a:ln>
                <a:solidFill>
                  <a:srgbClr val="0070C0"/>
                </a:solidFill>
                <a:effectLst/>
                <a:uFillTx/>
                <a:sym typeface="Arial"/>
              </a:rPr>
              <a:t>Cure or Control</a:t>
            </a:r>
          </a:p>
          <a:p>
            <a:pPr marL="0" marR="0" indent="0" algn="ctr" defTabSz="914400" rtl="0" fontAlgn="auto" latinLnBrk="1" hangingPunct="0">
              <a:lnSpc>
                <a:spcPct val="100000"/>
              </a:lnSpc>
              <a:spcBef>
                <a:spcPts val="0"/>
              </a:spcBef>
              <a:spcAft>
                <a:spcPts val="0"/>
              </a:spcAft>
              <a:buClrTx/>
              <a:buSzTx/>
              <a:buFontTx/>
              <a:buNone/>
              <a:tabLst/>
            </a:pPr>
            <a:r>
              <a:rPr lang="en-US" sz="3200" b="1" dirty="0" smtClean="0">
                <a:solidFill>
                  <a:srgbClr val="0070C0"/>
                </a:solidFill>
              </a:rPr>
              <a:t>Destroying trees and orchards </a:t>
            </a:r>
            <a:br>
              <a:rPr lang="en-US" sz="3200" b="1" dirty="0" smtClean="0">
                <a:solidFill>
                  <a:srgbClr val="0070C0"/>
                </a:solidFill>
              </a:rPr>
            </a:br>
            <a:r>
              <a:rPr lang="en-US" sz="3200" b="1" dirty="0" smtClean="0">
                <a:solidFill>
                  <a:srgbClr val="0070C0"/>
                </a:solidFill>
              </a:rPr>
              <a:t>is the common option</a:t>
            </a:r>
            <a:endParaRPr kumimoji="0" lang="en-US" sz="3200" b="1" i="0" u="none" strike="noStrike" cap="none" spc="0" normalizeH="0" baseline="0" dirty="0">
              <a:ln>
                <a:noFill/>
              </a:ln>
              <a:solidFill>
                <a:srgbClr val="0070C0"/>
              </a:solidFill>
              <a:effectLst/>
              <a:uFillTx/>
              <a:sym typeface="Arial"/>
            </a:endParaRPr>
          </a:p>
        </p:txBody>
      </p:sp>
    </p:spTree>
    <p:extLst>
      <p:ext uri="{BB962C8B-B14F-4D97-AF65-F5344CB8AC3E}">
        <p14:creationId xmlns:p14="http://schemas.microsoft.com/office/powerpoint/2010/main" val="13461838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Pesticides and Applicators</a:t>
            </a:r>
            <a:endParaRPr lang="en-US" dirty="0"/>
          </a:p>
        </p:txBody>
      </p:sp>
      <p:sp>
        <p:nvSpPr>
          <p:cNvPr id="3" name="Text Placeholder 2"/>
          <p:cNvSpPr>
            <a:spLocks noGrp="1"/>
          </p:cNvSpPr>
          <p:nvPr>
            <p:ph type="body" idx="1"/>
          </p:nvPr>
        </p:nvSpPr>
        <p:spPr/>
        <p:txBody>
          <a:bodyPr/>
          <a:lstStyle/>
          <a:p>
            <a:r>
              <a:rPr lang="en-US" dirty="0" err="1" smtClean="0"/>
              <a:t>Zinkicides</a:t>
            </a:r>
            <a:endParaRPr lang="en-US" dirty="0" smtClean="0"/>
          </a:p>
          <a:p>
            <a:pPr lvl="1"/>
            <a:r>
              <a:rPr lang="en-US" dirty="0" smtClean="0"/>
              <a:t>novel </a:t>
            </a:r>
            <a:r>
              <a:rPr lang="en-US" dirty="0"/>
              <a:t>vacancy-engineered (VE) Zinc oxide (</a:t>
            </a:r>
            <a:r>
              <a:rPr lang="en-US" dirty="0" err="1"/>
              <a:t>ZnO</a:t>
            </a:r>
            <a:r>
              <a:rPr lang="en-US" dirty="0"/>
              <a:t>) </a:t>
            </a:r>
            <a:r>
              <a:rPr lang="en-US" dirty="0" smtClean="0"/>
              <a:t>nanoparticles</a:t>
            </a:r>
          </a:p>
          <a:p>
            <a:r>
              <a:rPr lang="en-US" dirty="0"/>
              <a:t>Novel Attractants into Bait and Kill </a:t>
            </a:r>
            <a:r>
              <a:rPr lang="en-US" dirty="0" smtClean="0"/>
              <a:t>Stations</a:t>
            </a:r>
          </a:p>
          <a:p>
            <a:r>
              <a:rPr lang="en-US" dirty="0" smtClean="0"/>
              <a:t>Antimicrobials</a:t>
            </a:r>
          </a:p>
          <a:p>
            <a:r>
              <a:rPr lang="en-US" dirty="0" smtClean="0"/>
              <a:t>RNAi treatments</a:t>
            </a:r>
          </a:p>
          <a:p>
            <a:r>
              <a:rPr lang="en-US" dirty="0" smtClean="0"/>
              <a:t>Therapeutic proteins</a:t>
            </a:r>
          </a:p>
          <a:p>
            <a:r>
              <a:rPr lang="en-US" dirty="0" smtClean="0"/>
              <a:t>Trunk applicators</a:t>
            </a:r>
          </a:p>
          <a:p>
            <a:r>
              <a:rPr lang="en-US" dirty="0" smtClean="0"/>
              <a:t>Nanoparticles for pesticide delivery</a:t>
            </a:r>
          </a:p>
          <a:p>
            <a:endParaRPr lang="en-US" dirty="0" smtClean="0"/>
          </a:p>
          <a:p>
            <a:endParaRPr lang="en-US" dirty="0" smtClean="0"/>
          </a:p>
          <a:p>
            <a:endParaRPr lang="en-US" dirty="0"/>
          </a:p>
        </p:txBody>
      </p:sp>
    </p:spTree>
    <p:extLst>
      <p:ext uri="{BB962C8B-B14F-4D97-AF65-F5344CB8AC3E}">
        <p14:creationId xmlns:p14="http://schemas.microsoft.com/office/powerpoint/2010/main" val="374965830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8416"/>
            <a:ext cx="8229600" cy="784723"/>
          </a:xfrm>
        </p:spPr>
        <p:txBody>
          <a:bodyPr/>
          <a:lstStyle/>
          <a:p>
            <a:r>
              <a:rPr lang="en-US" dirty="0" smtClean="0"/>
              <a:t>NIFA Supports </a:t>
            </a:r>
            <a:br>
              <a:rPr lang="en-US" dirty="0" smtClean="0"/>
            </a:br>
            <a:r>
              <a:rPr lang="en-US" dirty="0" smtClean="0"/>
              <a:t>User-inspired Science</a:t>
            </a:r>
            <a:endParaRPr lang="en-US" dirty="0"/>
          </a:p>
        </p:txBody>
      </p:sp>
      <p:sp>
        <p:nvSpPr>
          <p:cNvPr id="3" name="Text Placeholder 2"/>
          <p:cNvSpPr>
            <a:spLocks noGrp="1"/>
          </p:cNvSpPr>
          <p:nvPr>
            <p:ph type="body" idx="1"/>
          </p:nvPr>
        </p:nvSpPr>
        <p:spPr>
          <a:xfrm>
            <a:off x="457200" y="2814638"/>
            <a:ext cx="8229600" cy="4043362"/>
          </a:xfrm>
        </p:spPr>
        <p:txBody>
          <a:bodyPr/>
          <a:lstStyle/>
          <a:p>
            <a:pPr marL="0" indent="0" algn="ctr">
              <a:buNone/>
            </a:pPr>
            <a:r>
              <a:rPr lang="en-US" sz="3600" b="1" dirty="0" smtClean="0"/>
              <a:t>For today’s problems</a:t>
            </a:r>
          </a:p>
          <a:p>
            <a:pPr marL="0" indent="0" algn="ctr">
              <a:buNone/>
            </a:pPr>
            <a:r>
              <a:rPr lang="en-US" sz="3600" b="1" dirty="0" smtClean="0"/>
              <a:t>and</a:t>
            </a:r>
          </a:p>
          <a:p>
            <a:pPr marL="0" indent="0" algn="ctr">
              <a:buNone/>
            </a:pPr>
            <a:r>
              <a:rPr lang="en-US" sz="3600" b="1" dirty="0" smtClean="0"/>
              <a:t>Tomorrow’s solutions</a:t>
            </a:r>
          </a:p>
          <a:p>
            <a:pPr marL="0" indent="0" algn="ctr">
              <a:buNone/>
            </a:pPr>
            <a:endParaRPr lang="en-US" sz="3600" b="1" dirty="0"/>
          </a:p>
          <a:p>
            <a:pPr marL="0" indent="0" algn="ctr">
              <a:buNone/>
            </a:pPr>
            <a:endParaRPr lang="en-US" sz="3600" b="1" dirty="0" smtClean="0"/>
          </a:p>
          <a:p>
            <a:pPr marL="0" indent="0" algn="ctr">
              <a:buNone/>
            </a:pPr>
            <a:endParaRPr lang="en-US" sz="3600" b="1" dirty="0" smtClean="0"/>
          </a:p>
        </p:txBody>
      </p:sp>
    </p:spTree>
    <p:extLst>
      <p:ext uri="{BB962C8B-B14F-4D97-AF65-F5344CB8AC3E}">
        <p14:creationId xmlns:p14="http://schemas.microsoft.com/office/powerpoint/2010/main" val="33833669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a:xfrm>
            <a:off x="457200" y="1600200"/>
            <a:ext cx="3170445" cy="5257800"/>
          </a:xfrm>
        </p:spPr>
        <p:txBody>
          <a:bodyPr/>
          <a:lstStyle/>
          <a:p>
            <a:endParaRPr lang="en-US" b="1" dirty="0" smtClean="0"/>
          </a:p>
          <a:p>
            <a:r>
              <a:rPr lang="en-US" b="1" dirty="0" smtClean="0"/>
              <a:t>Introducing NIFA</a:t>
            </a:r>
          </a:p>
          <a:p>
            <a:r>
              <a:rPr lang="en-US" b="1" dirty="0" smtClean="0"/>
              <a:t>NIFA Programs</a:t>
            </a:r>
            <a:endParaRPr lang="en-US" b="1" dirty="0" smtClean="0"/>
          </a:p>
          <a:p>
            <a:r>
              <a:rPr lang="en-US" b="1" dirty="0" smtClean="0"/>
              <a:t>Opportunities </a:t>
            </a:r>
            <a:r>
              <a:rPr lang="en-US" b="1" dirty="0" smtClean="0"/>
              <a:t>for transforming </a:t>
            </a:r>
            <a:r>
              <a:rPr lang="en-US" b="1" dirty="0" smtClean="0"/>
              <a:t>future agriculture</a:t>
            </a:r>
          </a:p>
          <a:p>
            <a:pPr marL="0" indent="0">
              <a:buNone/>
            </a:pPr>
            <a:endParaRPr lang="en-US" b="1" dirty="0"/>
          </a:p>
        </p:txBody>
      </p:sp>
      <p:pic>
        <p:nvPicPr>
          <p:cNvPr id="1026" name="Picture 2" descr="http://returntofleet.com/wp-content/uploads/2015/09/Syd-Mead-Future-Paintings-Sci-F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645" y="1470990"/>
            <a:ext cx="5403930" cy="5045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27645" y="6516065"/>
            <a:ext cx="3810000" cy="307777"/>
          </a:xfrm>
          <a:prstGeom prst="rect">
            <a:avLst/>
          </a:prstGeom>
        </p:spPr>
        <p:txBody>
          <a:bodyPr wrap="square">
            <a:spAutoFit/>
          </a:bodyPr>
          <a:lstStyle/>
          <a:p>
            <a:r>
              <a:rPr lang="en-US" sz="1400" b="1" dirty="0">
                <a:solidFill>
                  <a:srgbClr val="333333"/>
                </a:solidFill>
                <a:latin typeface="Arial" panose="020B0604020202020204" pitchFamily="34" charset="0"/>
              </a:rPr>
              <a:t>Syd Mead Future Paintings Sci-Fi 12 / 23</a:t>
            </a:r>
            <a:endParaRPr lang="en-US" sz="1400" b="1" dirty="0"/>
          </a:p>
        </p:txBody>
      </p:sp>
    </p:spTree>
    <p:extLst>
      <p:ext uri="{BB962C8B-B14F-4D97-AF65-F5344CB8AC3E}">
        <p14:creationId xmlns:p14="http://schemas.microsoft.com/office/powerpoint/2010/main" val="60640439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p:cNvSpPr>
          <p:nvPr>
            <p:ph type="body" idx="1"/>
          </p:nvPr>
        </p:nvSpPr>
        <p:spPr>
          <a:prstGeom prst="rect">
            <a:avLst/>
          </a:prstGeom>
        </p:spPr>
        <p:txBody>
          <a:bodyPr/>
          <a:lstStyle>
            <a:lvl1pPr marL="0" indent="0">
              <a:buSzTx/>
              <a:buNone/>
            </a:lvl1pPr>
          </a:lstStyle>
          <a:p>
            <a:pPr lvl="0">
              <a:defRPr sz="1800">
                <a:solidFill>
                  <a:srgbClr val="000000"/>
                </a:solidFill>
              </a:defRPr>
            </a:pPr>
            <a:r>
              <a:rPr lang="en-US" sz="3200" b="1" dirty="0" smtClean="0">
                <a:solidFill>
                  <a:srgbClr val="945200"/>
                </a:solidFill>
              </a:rPr>
              <a:t>US </a:t>
            </a:r>
            <a:r>
              <a:rPr sz="3200" b="1" dirty="0" smtClean="0">
                <a:solidFill>
                  <a:srgbClr val="945200"/>
                </a:solidFill>
              </a:rPr>
              <a:t>Farming </a:t>
            </a:r>
            <a:r>
              <a:rPr sz="3200" b="1" dirty="0">
                <a:solidFill>
                  <a:srgbClr val="945200"/>
                </a:solidFill>
              </a:rPr>
              <a:t>has come a long way</a:t>
            </a:r>
          </a:p>
        </p:txBody>
      </p:sp>
      <p:pic>
        <p:nvPicPr>
          <p:cNvPr id="303" name="pasted-image.jpg"/>
          <p:cNvPicPr/>
          <p:nvPr/>
        </p:nvPicPr>
        <p:blipFill>
          <a:blip r:embed="rId2">
            <a:extLst/>
          </a:blip>
          <a:stretch>
            <a:fillRect/>
          </a:stretch>
        </p:blipFill>
        <p:spPr>
          <a:xfrm>
            <a:off x="762000" y="2457449"/>
            <a:ext cx="7620001" cy="3543301"/>
          </a:xfrm>
          <a:prstGeom prst="rect">
            <a:avLst/>
          </a:prstGeom>
          <a:ln w="12700">
            <a:miter lim="400000"/>
          </a:ln>
        </p:spPr>
      </p:pic>
      <p:sp>
        <p:nvSpPr>
          <p:cNvPr id="304" name="Shape 304"/>
          <p:cNvSpPr/>
          <p:nvPr/>
        </p:nvSpPr>
        <p:spPr>
          <a:xfrm>
            <a:off x="3336043" y="5702299"/>
            <a:ext cx="5059225"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u="sng">
                <a:solidFill>
                  <a:srgbClr val="009999"/>
                </a:solidFill>
                <a:uFill>
                  <a:solidFill>
                    <a:srgbClr val="009999"/>
                  </a:solidFill>
                </a:uFill>
                <a:hlinkClick r:id="rId3"/>
              </a:defRPr>
            </a:lvl1pPr>
          </a:lstStyle>
          <a:p>
            <a:pPr lvl="0">
              <a:defRPr sz="1800" u="none">
                <a:solidFill>
                  <a:srgbClr val="000000"/>
                </a:solidFill>
                <a:uFillTx/>
              </a:defRPr>
            </a:pPr>
            <a:r>
              <a:rPr sz="1600" u="sng">
                <a:solidFill>
                  <a:srgbClr val="009999"/>
                </a:solidFill>
                <a:uFill>
                  <a:solidFill>
                    <a:srgbClr val="009999"/>
                  </a:solidFill>
                </a:uFill>
                <a:hlinkClick r:id="rId3"/>
              </a:rPr>
              <a:t>http://render.globalgallery.com/images/260997--600.jpg</a:t>
            </a: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old fa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1"/>
          <p:cNvSpPr txBox="1">
            <a:spLocks noChangeArrowheads="1"/>
          </p:cNvSpPr>
          <p:nvPr/>
        </p:nvSpPr>
        <p:spPr bwMode="auto">
          <a:xfrm>
            <a:off x="2408238" y="914400"/>
            <a:ext cx="439254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latin typeface="Calibri" panose="020F0502020204030204" pitchFamily="34" charset="0"/>
              </a:rPr>
              <a:t>20</a:t>
            </a:r>
            <a:r>
              <a:rPr lang="en-US" altLang="en-US" sz="4400" b="1" baseline="30000" dirty="0">
                <a:latin typeface="Calibri" panose="020F0502020204030204" pitchFamily="34" charset="0"/>
              </a:rPr>
              <a:t>th</a:t>
            </a:r>
            <a:r>
              <a:rPr lang="en-US" altLang="en-US" sz="4400" b="1" dirty="0">
                <a:latin typeface="Calibri" panose="020F0502020204030204" pitchFamily="34" charset="0"/>
              </a:rPr>
              <a:t> Century Farm</a:t>
            </a:r>
          </a:p>
        </p:txBody>
      </p:sp>
    </p:spTree>
    <p:extLst>
      <p:ext uri="{BB962C8B-B14F-4D97-AF65-F5344CB8AC3E}">
        <p14:creationId xmlns:p14="http://schemas.microsoft.com/office/powerpoint/2010/main" val="178819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smart_farm_parts_bar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2650" y="1652588"/>
            <a:ext cx="24352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5" descr="smart_farm_parts_com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2339975"/>
            <a:ext cx="13350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descr="smart_farm_parts_fen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763" y="2698750"/>
            <a:ext cx="14620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smart_farm_parts_silo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2106613"/>
            <a:ext cx="11144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smart_farm_parts_tracto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04163" y="2430463"/>
            <a:ext cx="7874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5" descr="smart_farm_parts_gras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051175"/>
            <a:ext cx="9144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6" descr="irrigator.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63" y="3190875"/>
            <a:ext cx="72850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7" descr="corn.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5250" y="4845050"/>
            <a:ext cx="12144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8" descr="corn.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4900" y="4845050"/>
            <a:ext cx="12144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9" descr="corn.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4550" y="4845050"/>
            <a:ext cx="12144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0" descr="corn.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4845050"/>
            <a:ext cx="12144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1" descr="corn.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3850" y="4845050"/>
            <a:ext cx="12144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2" descr="corn.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4845050"/>
            <a:ext cx="12160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890588" y="1600200"/>
            <a:ext cx="7897812" cy="5257800"/>
            <a:chOff x="891140" y="1600225"/>
            <a:chExt cx="7896974" cy="5257775"/>
          </a:xfrm>
        </p:grpSpPr>
        <p:pic>
          <p:nvPicPr>
            <p:cNvPr id="28698" name="Picture 9" descr="smart_farm_parts_wifi.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33265" y="2058000"/>
              <a:ext cx="466344" cy="4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10" descr="smart_farm_parts_wifi.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96080" y="1784774"/>
              <a:ext cx="466344" cy="4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11" descr="smart_farm_parts_wifi.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48656" y="1676425"/>
              <a:ext cx="466344" cy="4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Picture 12" descr="smart_farm_parts_wifi.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1600225"/>
              <a:ext cx="466344" cy="4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13" descr="smart_farm_parts_wifi.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73144" y="1752625"/>
              <a:ext cx="466344" cy="4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Picture 14" descr="smart_farm_parts_wifi.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91140" y="2210391"/>
              <a:ext cx="466344" cy="4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23" descr="wifiko.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35212" y="4648659"/>
              <a:ext cx="390853" cy="38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24" descr="wifiko.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1744" y="3225080"/>
              <a:ext cx="390853" cy="38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6" name="Picture 25" descr="wifiko.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7261" y="3538023"/>
              <a:ext cx="390853" cy="38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7" name="Picture 26" descr="wifiko.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3875" y="6477000"/>
              <a:ext cx="390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30" descr="wifiko.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800" y="4648200"/>
              <a:ext cx="390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90" name="TextBox 38"/>
          <p:cNvSpPr txBox="1">
            <a:spLocks noChangeArrowheads="1"/>
          </p:cNvSpPr>
          <p:nvPr/>
        </p:nvSpPr>
        <p:spPr bwMode="auto">
          <a:xfrm>
            <a:off x="2408238" y="830263"/>
            <a:ext cx="43412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dirty="0">
                <a:latin typeface="Calibri" panose="020F0502020204030204" pitchFamily="34" charset="0"/>
              </a:rPr>
              <a:t>21</a:t>
            </a:r>
            <a:r>
              <a:rPr lang="en-US" altLang="en-US" sz="4400" b="1" baseline="30000" dirty="0">
                <a:latin typeface="Calibri" panose="020F0502020204030204" pitchFamily="34" charset="0"/>
              </a:rPr>
              <a:t>st</a:t>
            </a:r>
            <a:r>
              <a:rPr lang="en-US" altLang="en-US" sz="4400" b="1" dirty="0">
                <a:latin typeface="Calibri" panose="020F0502020204030204" pitchFamily="34" charset="0"/>
              </a:rPr>
              <a:t> Century </a:t>
            </a:r>
            <a:r>
              <a:rPr lang="en-US" altLang="en-US" sz="4400" b="1" dirty="0" smtClean="0">
                <a:latin typeface="Calibri" panose="020F0502020204030204" pitchFamily="34" charset="0"/>
              </a:rPr>
              <a:t>Farm</a:t>
            </a:r>
            <a:endParaRPr lang="en-US" altLang="en-US" sz="4400" b="1" dirty="0">
              <a:latin typeface="Calibri" panose="020F0502020204030204" pitchFamily="34" charset="0"/>
            </a:endParaRPr>
          </a:p>
        </p:txBody>
      </p:sp>
      <p:sp>
        <p:nvSpPr>
          <p:cNvPr id="39" name="TextBox 38"/>
          <p:cNvSpPr txBox="1"/>
          <p:nvPr/>
        </p:nvSpPr>
        <p:spPr>
          <a:xfrm>
            <a:off x="200040" y="3455964"/>
            <a:ext cx="4194416" cy="30469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chemeClr val="accent3">
                    <a:lumMod val="50000"/>
                  </a:schemeClr>
                </a:solidFill>
                <a:effectLst/>
                <a:uFillTx/>
                <a:latin typeface="Arial"/>
                <a:ea typeface="Arial"/>
                <a:cs typeface="Arial"/>
                <a:sym typeface="Arial"/>
              </a:rPr>
              <a:t>Smart</a:t>
            </a:r>
            <a:r>
              <a:rPr kumimoji="0" lang="en-US" sz="2400" b="1" i="0" u="none" strike="noStrike" cap="none" spc="0" normalizeH="0" dirty="0" smtClean="0">
                <a:ln>
                  <a:noFill/>
                </a:ln>
                <a:solidFill>
                  <a:schemeClr val="accent3">
                    <a:lumMod val="50000"/>
                  </a:schemeClr>
                </a:solidFill>
                <a:effectLst/>
                <a:uFillTx/>
                <a:latin typeface="Arial"/>
                <a:ea typeface="Arial"/>
                <a:cs typeface="Arial"/>
                <a:sym typeface="Arial"/>
              </a:rPr>
              <a:t> Strategies for</a:t>
            </a:r>
          </a:p>
          <a:p>
            <a:pPr marL="0" marR="0" indent="0" algn="l" defTabSz="914400" rtl="0" fontAlgn="auto" latinLnBrk="1" hangingPunct="0">
              <a:lnSpc>
                <a:spcPct val="100000"/>
              </a:lnSpc>
              <a:spcBef>
                <a:spcPts val="0"/>
              </a:spcBef>
              <a:spcAft>
                <a:spcPts val="0"/>
              </a:spcAft>
              <a:buClrTx/>
              <a:buSzTx/>
              <a:buFontTx/>
              <a:buNone/>
              <a:tabLst/>
            </a:pPr>
            <a:r>
              <a:rPr lang="en-US" b="1" baseline="0" dirty="0" smtClean="0">
                <a:solidFill>
                  <a:schemeClr val="accent3">
                    <a:lumMod val="50000"/>
                  </a:schemeClr>
                </a:solidFill>
              </a:rPr>
              <a:t>	Sensing</a:t>
            </a:r>
          </a:p>
          <a:p>
            <a:pPr marL="0" marR="0" indent="0" algn="l" defTabSz="914400" rtl="0" fontAlgn="auto" latinLnBrk="1" hangingPunct="0">
              <a:lnSpc>
                <a:spcPct val="100000"/>
              </a:lnSpc>
              <a:spcBef>
                <a:spcPts val="0"/>
              </a:spcBef>
              <a:spcAft>
                <a:spcPts val="0"/>
              </a:spcAft>
              <a:buClrTx/>
              <a:buSzTx/>
              <a:buFontTx/>
              <a:buNone/>
              <a:tabLst/>
            </a:pPr>
            <a:r>
              <a:rPr lang="en-US" b="1" dirty="0" smtClean="0">
                <a:solidFill>
                  <a:schemeClr val="accent3">
                    <a:lumMod val="50000"/>
                  </a:schemeClr>
                </a:solidFill>
              </a:rPr>
              <a:t>	Monitoring</a:t>
            </a:r>
          </a:p>
          <a:p>
            <a:pPr marL="0" marR="0" indent="0" algn="l" defTabSz="914400" rtl="0" fontAlgn="auto" latinLnBrk="1" hangingPunct="0">
              <a:lnSpc>
                <a:spcPct val="100000"/>
              </a:lnSpc>
              <a:spcBef>
                <a:spcPts val="0"/>
              </a:spcBef>
              <a:spcAft>
                <a:spcPts val="0"/>
              </a:spcAft>
              <a:buClrTx/>
              <a:buSzTx/>
              <a:buFontTx/>
              <a:buNone/>
              <a:tabLst/>
            </a:pPr>
            <a:r>
              <a:rPr lang="en-US" b="1" dirty="0" smtClean="0">
                <a:solidFill>
                  <a:schemeClr val="accent3">
                    <a:lumMod val="50000"/>
                  </a:schemeClr>
                </a:solidFill>
              </a:rPr>
              <a:t>	Nutrient </a:t>
            </a:r>
            <a:r>
              <a:rPr kumimoji="0" lang="en-US" sz="2400" b="1" i="0" u="none" strike="noStrike" cap="none" spc="0" normalizeH="0" dirty="0" smtClean="0">
                <a:ln>
                  <a:noFill/>
                </a:ln>
                <a:solidFill>
                  <a:schemeClr val="accent3">
                    <a:lumMod val="50000"/>
                  </a:schemeClr>
                </a:solidFill>
                <a:effectLst/>
                <a:uFillTx/>
                <a:latin typeface="Arial"/>
                <a:ea typeface="Arial"/>
                <a:cs typeface="Arial"/>
                <a:sym typeface="Arial"/>
              </a:rPr>
              <a:t>delivery</a:t>
            </a:r>
          </a:p>
          <a:p>
            <a:pPr marL="0" marR="0" indent="0" algn="l" defTabSz="914400" rtl="0" fontAlgn="auto" latinLnBrk="1" hangingPunct="0">
              <a:lnSpc>
                <a:spcPct val="100000"/>
              </a:lnSpc>
              <a:spcBef>
                <a:spcPts val="0"/>
              </a:spcBef>
              <a:spcAft>
                <a:spcPts val="0"/>
              </a:spcAft>
              <a:buClrTx/>
              <a:buSzTx/>
              <a:buFontTx/>
              <a:buNone/>
              <a:tabLst/>
            </a:pPr>
            <a:r>
              <a:rPr lang="en-US" b="1" baseline="0" dirty="0" smtClean="0">
                <a:solidFill>
                  <a:schemeClr val="accent3">
                    <a:lumMod val="50000"/>
                  </a:schemeClr>
                </a:solidFill>
              </a:rPr>
              <a:t>	Protection</a:t>
            </a:r>
          </a:p>
          <a:p>
            <a:pPr marL="0" marR="0" indent="0" algn="l" defTabSz="914400" rtl="0" fontAlgn="auto" latinLnBrk="1" hangingPunct="0">
              <a:lnSpc>
                <a:spcPct val="100000"/>
              </a:lnSpc>
              <a:spcBef>
                <a:spcPts val="0"/>
              </a:spcBef>
              <a:spcAft>
                <a:spcPts val="0"/>
              </a:spcAft>
              <a:buClrTx/>
              <a:buSzTx/>
              <a:buFontTx/>
              <a:buNone/>
              <a:tabLst/>
            </a:pPr>
            <a:r>
              <a:rPr lang="en-US" b="1" dirty="0">
                <a:solidFill>
                  <a:schemeClr val="accent3">
                    <a:lumMod val="50000"/>
                  </a:schemeClr>
                </a:solidFill>
              </a:rPr>
              <a:t>	</a:t>
            </a:r>
            <a:r>
              <a:rPr lang="en-US" b="1" dirty="0" smtClean="0">
                <a:solidFill>
                  <a:schemeClr val="accent3">
                    <a:lumMod val="50000"/>
                  </a:schemeClr>
                </a:solidFill>
              </a:rPr>
              <a:t>Water use and quality</a:t>
            </a:r>
          </a:p>
          <a:p>
            <a:pPr marL="0" marR="0" indent="0" algn="l" defTabSz="914400" rtl="0" fontAlgn="auto" latinLnBrk="1" hangingPunct="0">
              <a:lnSpc>
                <a:spcPct val="100000"/>
              </a:lnSpc>
              <a:spcBef>
                <a:spcPts val="0"/>
              </a:spcBef>
              <a:spcAft>
                <a:spcPts val="0"/>
              </a:spcAft>
              <a:buClrTx/>
              <a:buSzTx/>
              <a:buFontTx/>
              <a:buNone/>
              <a:tabLst/>
            </a:pPr>
            <a:r>
              <a:rPr lang="en-US" b="1" baseline="0" dirty="0" smtClean="0">
                <a:solidFill>
                  <a:schemeClr val="accent3">
                    <a:lumMod val="50000"/>
                  </a:schemeClr>
                </a:solidFill>
              </a:rPr>
              <a:t>	Data-driven decisions</a:t>
            </a:r>
          </a:p>
          <a:p>
            <a:pPr marL="0" marR="0" indent="0" algn="l" defTabSz="914400" rtl="0" fontAlgn="auto" latinLnBrk="1"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accent3">
                  <a:lumMod val="50000"/>
                </a:schemeClr>
              </a:solidFill>
              <a:effectLst/>
              <a:uFillTx/>
              <a:latin typeface="Arial"/>
              <a:ea typeface="Arial"/>
              <a:cs typeface="Arial"/>
              <a:sym typeface="Arial"/>
            </a:endParaRPr>
          </a:p>
        </p:txBody>
      </p:sp>
    </p:spTree>
    <p:extLst>
      <p:ext uri="{BB962C8B-B14F-4D97-AF65-F5344CB8AC3E}">
        <p14:creationId xmlns:p14="http://schemas.microsoft.com/office/powerpoint/2010/main" val="48983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t>23</a:t>
            </a:fld>
            <a:endParaRPr sz="1400"/>
          </a:p>
        </p:txBody>
      </p:sp>
      <p:sp>
        <p:nvSpPr>
          <p:cNvPr id="69" name="Shape 69"/>
          <p:cNvSpPr>
            <a:spLocks noGrp="1"/>
          </p:cNvSpPr>
          <p:nvPr>
            <p:ph type="title"/>
          </p:nvPr>
        </p:nvSpPr>
        <p:spPr>
          <a:prstGeom prst="rect">
            <a:avLst/>
          </a:prstGeom>
        </p:spPr>
        <p:txBody>
          <a:bodyPr/>
          <a:lstStyle/>
          <a:p>
            <a:pPr lvl="0">
              <a:defRPr sz="1800">
                <a:solidFill>
                  <a:srgbClr val="000000"/>
                </a:solidFill>
              </a:defRPr>
            </a:pPr>
            <a:r>
              <a:rPr sz="3600" dirty="0">
                <a:solidFill>
                  <a:srgbClr val="011993"/>
                </a:solidFill>
              </a:rPr>
              <a:t>Food for the Growing Population</a:t>
            </a:r>
          </a:p>
        </p:txBody>
      </p:sp>
      <p:pic>
        <p:nvPicPr>
          <p:cNvPr id="13314" name="Picture 2" descr="http://www.historyfuturenow.com/wp/wp-content/uploads/2012/11/populationgrowthhistory2.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721312"/>
            <a:ext cx="9144000" cy="5150394"/>
          </a:xfrm>
          <a:prstGeom prst="rect">
            <a:avLst/>
          </a:prstGeom>
          <a:noFill/>
          <a:extLst>
            <a:ext uri="{909E8E84-426E-40DD-AFC4-6F175D3DCCD1}">
              <a14:hiddenFill xmlns:a14="http://schemas.microsoft.com/office/drawing/2010/main">
                <a:solidFill>
                  <a:srgbClr val="FFFFFF"/>
                </a:solidFill>
              </a14:hiddenFill>
            </a:ext>
          </a:extLst>
        </p:spPr>
      </p:pic>
      <p:sp>
        <p:nvSpPr>
          <p:cNvPr id="70" name="Shape 70"/>
          <p:cNvSpPr>
            <a:spLocks noGrp="1"/>
          </p:cNvSpPr>
          <p:nvPr>
            <p:ph type="body" idx="1"/>
          </p:nvPr>
        </p:nvSpPr>
        <p:spPr>
          <a:xfrm>
            <a:off x="307909" y="2299758"/>
            <a:ext cx="6568751" cy="3993502"/>
          </a:xfrm>
          <a:prstGeom prst="rect">
            <a:avLst/>
          </a:prstGeom>
        </p:spPr>
        <p:txBody>
          <a:bodyPr/>
          <a:lstStyle/>
          <a:p>
            <a:pPr marL="0" lvl="0" indent="0">
              <a:buNone/>
              <a:defRPr sz="1800">
                <a:solidFill>
                  <a:srgbClr val="000000"/>
                </a:solidFill>
              </a:defRPr>
            </a:pPr>
            <a:r>
              <a:rPr sz="2400" b="1" dirty="0" smtClean="0">
                <a:solidFill>
                  <a:srgbClr val="945200"/>
                </a:solidFill>
                <a:latin typeface="Avenir Book"/>
              </a:rPr>
              <a:t>Not </a:t>
            </a:r>
            <a:r>
              <a:rPr sz="2400" b="1" dirty="0">
                <a:solidFill>
                  <a:srgbClr val="945200"/>
                </a:solidFill>
                <a:latin typeface="Avenir Book"/>
              </a:rPr>
              <a:t>enough </a:t>
            </a:r>
            <a:r>
              <a:rPr sz="2400" b="1" dirty="0" smtClean="0">
                <a:solidFill>
                  <a:srgbClr val="945200"/>
                </a:solidFill>
                <a:latin typeface="Avenir Book"/>
              </a:rPr>
              <a:t>for </a:t>
            </a:r>
            <a:r>
              <a:rPr sz="2400" b="1" dirty="0">
                <a:solidFill>
                  <a:srgbClr val="945200"/>
                </a:solidFill>
                <a:latin typeface="Avenir Book"/>
              </a:rPr>
              <a:t>everyone</a:t>
            </a:r>
          </a:p>
          <a:p>
            <a:pPr marL="0" lvl="0" indent="0">
              <a:buNone/>
              <a:defRPr sz="1800">
                <a:solidFill>
                  <a:srgbClr val="000000"/>
                </a:solidFill>
              </a:defRPr>
            </a:pPr>
            <a:r>
              <a:rPr lang="en-US" sz="2400" b="1" dirty="0" smtClean="0">
                <a:solidFill>
                  <a:srgbClr val="945200"/>
                </a:solidFill>
                <a:latin typeface="Avenir Book"/>
              </a:rPr>
              <a:t>Greater demand for</a:t>
            </a:r>
            <a:r>
              <a:rPr sz="2400" b="1" dirty="0" smtClean="0">
                <a:solidFill>
                  <a:srgbClr val="945200"/>
                </a:solidFill>
                <a:latin typeface="Avenir Book"/>
              </a:rPr>
              <a:t> </a:t>
            </a:r>
            <a:r>
              <a:rPr sz="2400" b="1" dirty="0">
                <a:solidFill>
                  <a:srgbClr val="945200"/>
                </a:solidFill>
                <a:latin typeface="Avenir Book"/>
              </a:rPr>
              <a:t>animal-derived </a:t>
            </a:r>
            <a:r>
              <a:rPr sz="2400" b="1" dirty="0" smtClean="0">
                <a:solidFill>
                  <a:srgbClr val="945200"/>
                </a:solidFill>
                <a:latin typeface="Avenir Book"/>
              </a:rPr>
              <a:t>fo</a:t>
            </a:r>
            <a:r>
              <a:rPr sz="2400" b="1" dirty="0" smtClean="0">
                <a:solidFill>
                  <a:srgbClr val="945200"/>
                </a:solidFill>
              </a:rPr>
              <a:t>ods</a:t>
            </a:r>
            <a:endParaRPr sz="2400" b="1" dirty="0">
              <a:solidFill>
                <a:srgbClr val="945200"/>
              </a:solidFill>
            </a:endParaRPr>
          </a:p>
        </p:txBody>
      </p:sp>
      <p:sp>
        <p:nvSpPr>
          <p:cNvPr id="2" name="TextBox 1"/>
          <p:cNvSpPr txBox="1"/>
          <p:nvPr/>
        </p:nvSpPr>
        <p:spPr>
          <a:xfrm>
            <a:off x="6164308" y="3386080"/>
            <a:ext cx="2682784" cy="28623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70C0"/>
                </a:solidFill>
                <a:effectLst/>
                <a:uFillTx/>
                <a:latin typeface="Avenir Book"/>
                <a:sym typeface="Arial"/>
              </a:rPr>
              <a:t>Sufficient</a:t>
            </a:r>
          </a:p>
          <a:p>
            <a:pPr marL="0" marR="0" indent="0" algn="r" defTabSz="914400" rtl="0" fontAlgn="auto" latinLnBrk="1" hangingPunct="0">
              <a:lnSpc>
                <a:spcPct val="100000"/>
              </a:lnSpc>
              <a:spcBef>
                <a:spcPts val="0"/>
              </a:spcBef>
              <a:spcAft>
                <a:spcPts val="0"/>
              </a:spcAft>
              <a:buClrTx/>
              <a:buSzTx/>
              <a:buFontTx/>
              <a:buNone/>
              <a:tabLst/>
            </a:pPr>
            <a:r>
              <a:rPr lang="en-US" sz="3600" b="1" dirty="0" smtClean="0">
                <a:solidFill>
                  <a:srgbClr val="0070C0"/>
                </a:solidFill>
                <a:latin typeface="Avenir Book"/>
              </a:rPr>
              <a:t>Economical</a:t>
            </a:r>
          </a:p>
          <a:p>
            <a:pPr marL="0" marR="0" indent="0" algn="r"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70C0"/>
                </a:solidFill>
                <a:effectLst/>
                <a:uFillTx/>
                <a:latin typeface="Avenir Book"/>
                <a:sym typeface="Arial"/>
              </a:rPr>
              <a:t>Nutritious</a:t>
            </a:r>
          </a:p>
          <a:p>
            <a:pPr marL="0" marR="0" indent="0" algn="r" defTabSz="914400" rtl="0" fontAlgn="auto" latinLnBrk="1" hangingPunct="0">
              <a:lnSpc>
                <a:spcPct val="100000"/>
              </a:lnSpc>
              <a:spcBef>
                <a:spcPts val="0"/>
              </a:spcBef>
              <a:spcAft>
                <a:spcPts val="0"/>
              </a:spcAft>
              <a:buClrTx/>
              <a:buSzTx/>
              <a:buFontTx/>
              <a:buNone/>
              <a:tabLst/>
            </a:pPr>
            <a:r>
              <a:rPr lang="en-US" sz="3600" b="1" dirty="0" smtClean="0">
                <a:solidFill>
                  <a:srgbClr val="0070C0"/>
                </a:solidFill>
                <a:latin typeface="Avenir Book"/>
              </a:rPr>
              <a:t>Safe</a:t>
            </a:r>
          </a:p>
          <a:p>
            <a:pPr marL="0" marR="0" indent="0" algn="r"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70C0"/>
                </a:solidFill>
                <a:effectLst/>
                <a:uFillTx/>
                <a:latin typeface="Avenir Book"/>
                <a:sym typeface="Arial"/>
              </a:rPr>
              <a:t>Sustainable</a:t>
            </a:r>
            <a:endParaRPr kumimoji="0" lang="en-US" sz="3600" b="1" i="0" u="none" strike="noStrike" cap="none" spc="0" normalizeH="0" baseline="0" dirty="0">
              <a:ln>
                <a:noFill/>
              </a:ln>
              <a:solidFill>
                <a:srgbClr val="0070C0"/>
              </a:solidFill>
              <a:effectLst/>
              <a:uFillTx/>
              <a:latin typeface="Avenir Book"/>
              <a:sym typeface="Arial"/>
            </a:endParaRPr>
          </a:p>
        </p:txBody>
      </p:sp>
      <p:sp>
        <p:nvSpPr>
          <p:cNvPr id="3" name="Rounded Rectangle 2"/>
          <p:cNvSpPr/>
          <p:nvPr/>
        </p:nvSpPr>
        <p:spPr>
          <a:xfrm>
            <a:off x="307909" y="1721312"/>
            <a:ext cx="5169160" cy="578446"/>
          </a:xfrm>
          <a:prstGeom prst="roundRect">
            <a:avLst/>
          </a:prstGeom>
          <a:solidFill>
            <a:srgbClr val="FFFFFF"/>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142898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81314" y="1232451"/>
            <a:ext cx="8390745" cy="830741"/>
          </a:xfrm>
          <a:prstGeom prst="rect">
            <a:avLst/>
          </a:prstGeom>
        </p:spPr>
        <p:txBody>
          <a:bodyPr lIns="0" tIns="0" rIns="0" bIns="0">
            <a:normAutofit fontScale="90000"/>
          </a:bodyPr>
          <a:lstStyle>
            <a:lvl1pPr>
              <a:defRPr sz="3600">
                <a:solidFill>
                  <a:srgbClr val="7030A0"/>
                </a:solidFill>
              </a:defRPr>
            </a:lvl1pPr>
          </a:lstStyle>
          <a:p>
            <a:pPr lvl="0">
              <a:defRPr sz="1800">
                <a:solidFill>
                  <a:srgbClr val="000000"/>
                </a:solidFill>
              </a:defRPr>
            </a:pPr>
            <a:r>
              <a:rPr lang="en-US" sz="3600" b="1" dirty="0" smtClean="0">
                <a:solidFill>
                  <a:srgbClr val="7030A0"/>
                </a:solidFill>
              </a:rPr>
              <a:t>Agriculture of the Future </a:t>
            </a:r>
            <a:br>
              <a:rPr lang="en-US" sz="3600" b="1" dirty="0" smtClean="0">
                <a:solidFill>
                  <a:srgbClr val="7030A0"/>
                </a:solidFill>
              </a:rPr>
            </a:br>
            <a:r>
              <a:rPr lang="en-US" sz="3600" b="1" dirty="0" smtClean="0">
                <a:solidFill>
                  <a:srgbClr val="7030A0"/>
                </a:solidFill>
              </a:rPr>
              <a:t>needs to tackle</a:t>
            </a:r>
            <a:br>
              <a:rPr lang="en-US" sz="3600" b="1" dirty="0" smtClean="0">
                <a:solidFill>
                  <a:srgbClr val="7030A0"/>
                </a:solidFill>
              </a:rPr>
            </a:br>
            <a:r>
              <a:rPr lang="en-US" sz="3600" b="1" dirty="0" smtClean="0">
                <a:solidFill>
                  <a:srgbClr val="7030A0"/>
                </a:solidFill>
              </a:rPr>
              <a:t>a crowded, hot, flat, and complex world</a:t>
            </a:r>
            <a:endParaRPr sz="3600" b="1" dirty="0">
              <a:solidFill>
                <a:srgbClr val="7030A0"/>
              </a:solidFill>
            </a:endParaRPr>
          </a:p>
        </p:txBody>
      </p:sp>
      <p:grpSp>
        <p:nvGrpSpPr>
          <p:cNvPr id="78" name="Group 78"/>
          <p:cNvGrpSpPr/>
          <p:nvPr/>
        </p:nvGrpSpPr>
        <p:grpSpPr>
          <a:xfrm>
            <a:off x="2855537" y="1026870"/>
            <a:ext cx="2877912" cy="4245677"/>
            <a:chOff x="106018" y="662609"/>
            <a:chExt cx="2877911" cy="4245675"/>
          </a:xfrm>
        </p:grpSpPr>
        <p:pic>
          <p:nvPicPr>
            <p:cNvPr id="76" name="pasted-image.jpg"/>
            <p:cNvPicPr/>
            <p:nvPr/>
          </p:nvPicPr>
          <p:blipFill>
            <a:blip r:embed="rId3">
              <a:extLst/>
            </a:blip>
            <a:stretch>
              <a:fillRect/>
            </a:stretch>
          </p:blipFill>
          <p:spPr>
            <a:xfrm>
              <a:off x="843608" y="2791103"/>
              <a:ext cx="2140321" cy="2117181"/>
            </a:xfrm>
            <a:prstGeom prst="rect">
              <a:avLst/>
            </a:prstGeom>
            <a:ln w="12700" cap="flat">
              <a:noFill/>
              <a:miter lim="400000"/>
            </a:ln>
            <a:effectLst/>
          </p:spPr>
        </p:pic>
        <p:sp>
          <p:nvSpPr>
            <p:cNvPr id="77" name="Shape 77"/>
            <p:cNvSpPr/>
            <p:nvPr/>
          </p:nvSpPr>
          <p:spPr>
            <a:xfrm>
              <a:off x="106018" y="662609"/>
              <a:ext cx="438580"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marL="342900" indent="-342900">
                <a:spcBef>
                  <a:spcPts val="600"/>
                </a:spcBef>
                <a:buSzPct val="100000"/>
                <a:buFontTx/>
                <a:buChar char="•"/>
                <a:defRPr sz="1800"/>
              </a:pPr>
              <a:endParaRPr sz="2800" b="1" dirty="0">
                <a:solidFill>
                  <a:schemeClr val="accent1">
                    <a:lumMod val="50000"/>
                  </a:schemeClr>
                </a:solidFill>
                <a:latin typeface="Futura"/>
                <a:ea typeface="Futura"/>
                <a:cs typeface="Futura"/>
                <a:sym typeface="Futura"/>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tter Berries Bann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sp>
        <p:nvSpPr>
          <p:cNvPr id="7" name="Title 1"/>
          <p:cNvSpPr>
            <a:spLocks noGrp="1"/>
          </p:cNvSpPr>
          <p:nvPr>
            <p:ph type="title"/>
          </p:nvPr>
        </p:nvSpPr>
        <p:spPr>
          <a:xfrm>
            <a:off x="152400" y="910284"/>
            <a:ext cx="8839200" cy="1219200"/>
          </a:xfrm>
        </p:spPr>
        <p:txBody>
          <a:bodyPr>
            <a:normAutofit/>
          </a:bodyPr>
          <a:lstStyle/>
          <a:p>
            <a:r>
              <a:rPr lang="en-US" dirty="0" smtClean="0">
                <a:solidFill>
                  <a:srgbClr val="000000"/>
                </a:solidFill>
              </a:rPr>
              <a:t>Agriculture in a Complex World</a:t>
            </a:r>
            <a:endParaRPr lang="en-US" dirty="0"/>
          </a:p>
        </p:txBody>
      </p:sp>
      <p:pic>
        <p:nvPicPr>
          <p:cNvPr id="8" name="Picture 7" descr="icon_for_sonny_1_climatechan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245" y="2509054"/>
            <a:ext cx="1974311" cy="1758146"/>
          </a:xfrm>
          <a:prstGeom prst="rect">
            <a:avLst/>
          </a:prstGeom>
        </p:spPr>
      </p:pic>
      <p:pic>
        <p:nvPicPr>
          <p:cNvPr id="9" name="Picture 8" descr="icon_for_sonny_2_landwat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3621" y="2805920"/>
            <a:ext cx="1651505" cy="1461279"/>
          </a:xfrm>
          <a:prstGeom prst="rect">
            <a:avLst/>
          </a:prstGeom>
        </p:spPr>
      </p:pic>
      <p:pic>
        <p:nvPicPr>
          <p:cNvPr id="10" name="Picture 9" descr="icon_for_sonny_3_increaseurba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66966" y="2281358"/>
            <a:ext cx="2124187" cy="1985841"/>
          </a:xfrm>
          <a:prstGeom prst="rect">
            <a:avLst/>
          </a:prstGeom>
        </p:spPr>
      </p:pic>
      <p:pic>
        <p:nvPicPr>
          <p:cNvPr id="11" name="Picture 10" descr="icon_for_sonny_4_envirodegrad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0925" y="2108426"/>
            <a:ext cx="1441103" cy="2158773"/>
          </a:xfrm>
          <a:prstGeom prst="rect">
            <a:avLst/>
          </a:prstGeom>
        </p:spPr>
      </p:pic>
      <p:pic>
        <p:nvPicPr>
          <p:cNvPr id="12" name="Picture 11" descr="icon_for_sonny_5_ecofoot.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3518" y="4291519"/>
            <a:ext cx="1213409" cy="2210653"/>
          </a:xfrm>
          <a:prstGeom prst="rect">
            <a:avLst/>
          </a:prstGeom>
        </p:spPr>
      </p:pic>
      <p:pic>
        <p:nvPicPr>
          <p:cNvPr id="13" name="Picture 12" descr="icon_for_sonny_6_eincomediet.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25245" y="4582623"/>
            <a:ext cx="1562156" cy="1919550"/>
          </a:xfrm>
          <a:prstGeom prst="rect">
            <a:avLst/>
          </a:prstGeom>
        </p:spPr>
      </p:pic>
      <p:pic>
        <p:nvPicPr>
          <p:cNvPr id="14" name="Picture 13" descr="icon_for_sonny_7_positivehealth.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33484" y="4576859"/>
            <a:ext cx="1469925" cy="1925314"/>
          </a:xfrm>
          <a:prstGeom prst="rect">
            <a:avLst/>
          </a:prstGeom>
        </p:spPr>
      </p:pic>
    </p:spTree>
    <p:extLst>
      <p:ext uri="{BB962C8B-B14F-4D97-AF65-F5344CB8AC3E}">
        <p14:creationId xmlns:p14="http://schemas.microsoft.com/office/powerpoint/2010/main" val="20856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t>26</a:t>
            </a:fld>
            <a:endParaRPr sz="1400"/>
          </a:p>
        </p:txBody>
      </p:sp>
      <p:sp>
        <p:nvSpPr>
          <p:cNvPr id="80" name="Shape 80"/>
          <p:cNvSpPr>
            <a:spLocks noGrp="1"/>
          </p:cNvSpPr>
          <p:nvPr>
            <p:ph type="title"/>
          </p:nvPr>
        </p:nvSpPr>
        <p:spPr>
          <a:prstGeom prst="rect">
            <a:avLst/>
          </a:prstGeom>
        </p:spPr>
        <p:txBody>
          <a:bodyPr/>
          <a:lstStyle/>
          <a:p>
            <a:pPr lvl="0">
              <a:defRPr sz="1800">
                <a:solidFill>
                  <a:srgbClr val="000000"/>
                </a:solidFill>
              </a:defRPr>
            </a:pPr>
            <a:r>
              <a:rPr lang="en-US" sz="3600" b="1" dirty="0" smtClean="0">
                <a:solidFill>
                  <a:srgbClr val="011993"/>
                </a:solidFill>
              </a:rPr>
              <a:t>Transformative</a:t>
            </a:r>
            <a:r>
              <a:rPr lang="en-US" sz="3600" dirty="0" smtClean="0">
                <a:solidFill>
                  <a:srgbClr val="011993"/>
                </a:solidFill>
              </a:rPr>
              <a:t> </a:t>
            </a:r>
            <a:r>
              <a:rPr sz="3600" b="1" dirty="0" smtClean="0">
                <a:solidFill>
                  <a:srgbClr val="011993"/>
                </a:solidFill>
              </a:rPr>
              <a:t>Solutions</a:t>
            </a:r>
            <a:endParaRPr sz="3600" b="1" dirty="0">
              <a:solidFill>
                <a:srgbClr val="011993"/>
              </a:solidFill>
            </a:endParaRPr>
          </a:p>
        </p:txBody>
      </p:sp>
      <p:sp>
        <p:nvSpPr>
          <p:cNvPr id="81" name="Shape 81"/>
          <p:cNvSpPr>
            <a:spLocks noGrp="1"/>
          </p:cNvSpPr>
          <p:nvPr>
            <p:ph type="body" idx="1"/>
          </p:nvPr>
        </p:nvSpPr>
        <p:spPr>
          <a:prstGeom prst="rect">
            <a:avLst/>
          </a:prstGeom>
        </p:spPr>
        <p:txBody>
          <a:bodyPr/>
          <a:lstStyle/>
          <a:p>
            <a:pPr lvl="0">
              <a:defRPr sz="1800">
                <a:solidFill>
                  <a:srgbClr val="000000"/>
                </a:solidFill>
              </a:defRPr>
            </a:pPr>
            <a:r>
              <a:rPr lang="en-US" sz="2800" b="1" dirty="0" smtClean="0">
                <a:solidFill>
                  <a:srgbClr val="945200"/>
                </a:solidFill>
              </a:rPr>
              <a:t>Breakthrough </a:t>
            </a:r>
            <a:r>
              <a:rPr sz="2800" b="1" dirty="0" smtClean="0">
                <a:solidFill>
                  <a:srgbClr val="945200"/>
                </a:solidFill>
              </a:rPr>
              <a:t>technologies</a:t>
            </a:r>
            <a:endParaRPr sz="2800" b="1" dirty="0">
              <a:solidFill>
                <a:srgbClr val="945200"/>
              </a:solidFill>
            </a:endParaRPr>
          </a:p>
          <a:p>
            <a:pPr lvl="0">
              <a:defRPr sz="1800">
                <a:solidFill>
                  <a:srgbClr val="000000"/>
                </a:solidFill>
              </a:defRPr>
            </a:pPr>
            <a:r>
              <a:rPr sz="2800" b="1" dirty="0">
                <a:solidFill>
                  <a:srgbClr val="945200"/>
                </a:solidFill>
              </a:rPr>
              <a:t>Innovative management practices</a:t>
            </a:r>
          </a:p>
          <a:p>
            <a:pPr lvl="0">
              <a:defRPr sz="1800">
                <a:solidFill>
                  <a:srgbClr val="000000"/>
                </a:solidFill>
              </a:defRPr>
            </a:pPr>
            <a:r>
              <a:rPr sz="2800" b="1" dirty="0">
                <a:solidFill>
                  <a:srgbClr val="945200"/>
                </a:solidFill>
              </a:rPr>
              <a:t>Prudent policies and regulations</a:t>
            </a:r>
          </a:p>
        </p:txBody>
      </p:sp>
      <p:pic>
        <p:nvPicPr>
          <p:cNvPr id="1026" name="Picture 2" descr="http://www.enterrasolutions.com/media/Agriculture-and-Technology-clear-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670" y="3429794"/>
            <a:ext cx="4257220" cy="330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Transformative Solutions through Interdisciplinary Approaches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598842"/>
              </p:ext>
            </p:extLst>
          </p:nvPr>
        </p:nvGraphicFramePr>
        <p:xfrm>
          <a:off x="531813" y="1931988"/>
          <a:ext cx="8154987" cy="4926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63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tter Berries Bann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914400"/>
          </a:xfrm>
          <a:prstGeom prst="rect">
            <a:avLst/>
          </a:prstGeom>
        </p:spPr>
      </p:pic>
      <p:pic>
        <p:nvPicPr>
          <p:cNvPr id="2" name="Picture 1" descr="Better Berries item 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344057"/>
            <a:ext cx="1947672" cy="3892296"/>
          </a:xfrm>
          <a:prstGeom prst="rect">
            <a:avLst/>
          </a:prstGeom>
        </p:spPr>
      </p:pic>
      <p:pic>
        <p:nvPicPr>
          <p:cNvPr id="3" name="Picture 2" descr="Better Berries item 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8261" y="2344057"/>
            <a:ext cx="1655064" cy="3892296"/>
          </a:xfrm>
          <a:prstGeom prst="rect">
            <a:avLst/>
          </a:prstGeom>
        </p:spPr>
      </p:pic>
      <p:pic>
        <p:nvPicPr>
          <p:cNvPr id="5" name="Picture 4" descr="Better Berries item 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6744" y="2344057"/>
            <a:ext cx="1810512" cy="3892296"/>
          </a:xfrm>
          <a:prstGeom prst="rect">
            <a:avLst/>
          </a:prstGeom>
        </p:spPr>
      </p:pic>
      <p:pic>
        <p:nvPicPr>
          <p:cNvPr id="6" name="Picture 5" descr="Better Berries item 4.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47552" y="2344057"/>
            <a:ext cx="1728216" cy="3892296"/>
          </a:xfrm>
          <a:prstGeom prst="rect">
            <a:avLst/>
          </a:prstGeom>
        </p:spPr>
      </p:pic>
      <p:pic>
        <p:nvPicPr>
          <p:cNvPr id="7" name="Picture 6" descr="Better Berries item 5.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41464" y="2344057"/>
            <a:ext cx="2002536" cy="3892296"/>
          </a:xfrm>
          <a:prstGeom prst="rect">
            <a:avLst/>
          </a:prstGeom>
        </p:spPr>
      </p:pic>
      <p:sp>
        <p:nvSpPr>
          <p:cNvPr id="18" name="TextBox 17"/>
          <p:cNvSpPr txBox="1"/>
          <p:nvPr/>
        </p:nvSpPr>
        <p:spPr>
          <a:xfrm>
            <a:off x="973616" y="940992"/>
            <a:ext cx="7420131" cy="1077218"/>
          </a:xfrm>
          <a:prstGeom prst="rect">
            <a:avLst/>
          </a:prstGeom>
          <a:noFill/>
        </p:spPr>
        <p:txBody>
          <a:bodyPr wrap="square" rtlCol="0">
            <a:spAutoFit/>
          </a:bodyPr>
          <a:lstStyle/>
          <a:p>
            <a:pPr algn="ctr"/>
            <a:r>
              <a:rPr lang="en-US" sz="3200" b="1" dirty="0" smtClean="0"/>
              <a:t>Transformative Technologies to </a:t>
            </a:r>
            <a:br>
              <a:rPr lang="en-US" sz="3200" b="1" dirty="0" smtClean="0"/>
            </a:br>
            <a:r>
              <a:rPr lang="en-US" sz="3200" b="1" dirty="0" smtClean="0"/>
              <a:t>Smart Systems</a:t>
            </a:r>
            <a:endParaRPr lang="en-US" sz="3200" b="1" dirty="0"/>
          </a:p>
        </p:txBody>
      </p:sp>
      <p:sp>
        <p:nvSpPr>
          <p:cNvPr id="9" name="Left-Right Arrow 8"/>
          <p:cNvSpPr/>
          <p:nvPr/>
        </p:nvSpPr>
        <p:spPr>
          <a:xfrm>
            <a:off x="172278" y="4744278"/>
            <a:ext cx="8600661" cy="463826"/>
          </a:xfrm>
          <a:prstGeom prst="leftRightArrow">
            <a:avLst/>
          </a:prstGeom>
          <a:solidFill>
            <a:srgbClr val="FFC000"/>
          </a:solidFill>
          <a:ln w="25400" cap="flat">
            <a:solidFill>
              <a:schemeClr val="accent2">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5568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457200" y="904984"/>
            <a:ext cx="8229600" cy="931863"/>
          </a:xfrm>
          <a:prstGeom prst="rect">
            <a:avLst/>
          </a:prstGeom>
        </p:spPr>
        <p:txBody>
          <a:bodyPr/>
          <a:lstStyle/>
          <a:p>
            <a:pPr lvl="0">
              <a:defRPr sz="1800">
                <a:solidFill>
                  <a:srgbClr val="000000"/>
                </a:solidFill>
              </a:defRPr>
            </a:pPr>
            <a:r>
              <a:rPr sz="4400" b="1" dirty="0">
                <a:solidFill>
                  <a:srgbClr val="005493"/>
                </a:solidFill>
              </a:rPr>
              <a:t>Genome Editing</a:t>
            </a:r>
          </a:p>
        </p:txBody>
      </p:sp>
      <p:sp>
        <p:nvSpPr>
          <p:cNvPr id="288" name="Shape 288"/>
          <p:cNvSpPr>
            <a:spLocks noGrp="1"/>
          </p:cNvSpPr>
          <p:nvPr>
            <p:ph type="body" idx="1"/>
          </p:nvPr>
        </p:nvSpPr>
        <p:spPr>
          <a:xfrm>
            <a:off x="457200" y="1957387"/>
            <a:ext cx="8229600" cy="4900613"/>
          </a:xfrm>
          <a:prstGeom prst="rect">
            <a:avLst/>
          </a:prstGeom>
        </p:spPr>
        <p:txBody>
          <a:bodyPr/>
          <a:lstStyle/>
          <a:p>
            <a:pPr lvl="0">
              <a:defRPr sz="1800">
                <a:solidFill>
                  <a:srgbClr val="000000"/>
                </a:solidFill>
              </a:defRPr>
            </a:pPr>
            <a:r>
              <a:rPr sz="3200" b="1" dirty="0">
                <a:solidFill>
                  <a:srgbClr val="945200"/>
                </a:solidFill>
              </a:rPr>
              <a:t>Editing native genomes </a:t>
            </a:r>
          </a:p>
          <a:p>
            <a:pPr lvl="0">
              <a:defRPr sz="1800">
                <a:solidFill>
                  <a:srgbClr val="000000"/>
                </a:solidFill>
              </a:defRPr>
            </a:pPr>
            <a:r>
              <a:rPr sz="3200" b="1" dirty="0">
                <a:solidFill>
                  <a:srgbClr val="945200"/>
                </a:solidFill>
              </a:rPr>
              <a:t>Without leaving transgenes </a:t>
            </a:r>
          </a:p>
          <a:p>
            <a:pPr lvl="0">
              <a:defRPr sz="1800">
                <a:solidFill>
                  <a:srgbClr val="000000"/>
                </a:solidFill>
              </a:defRPr>
            </a:pPr>
            <a:r>
              <a:rPr sz="3200" b="1" dirty="0">
                <a:solidFill>
                  <a:srgbClr val="945200"/>
                </a:solidFill>
              </a:rPr>
              <a:t>Knockouts</a:t>
            </a:r>
          </a:p>
          <a:p>
            <a:pPr lvl="0">
              <a:defRPr sz="1800">
                <a:solidFill>
                  <a:srgbClr val="000000"/>
                </a:solidFill>
              </a:defRPr>
            </a:pPr>
            <a:r>
              <a:rPr sz="3200" b="1" dirty="0">
                <a:solidFill>
                  <a:srgbClr val="945200"/>
                </a:solidFill>
              </a:rPr>
              <a:t>Multiple genes</a:t>
            </a:r>
          </a:p>
        </p:txBody>
      </p:sp>
      <p:pic>
        <p:nvPicPr>
          <p:cNvPr id="289" name="pasted-image.jpg"/>
          <p:cNvPicPr/>
          <p:nvPr/>
        </p:nvPicPr>
        <p:blipFill>
          <a:blip r:embed="rId3">
            <a:extLst/>
          </a:blip>
          <a:stretch>
            <a:fillRect/>
          </a:stretch>
        </p:blipFill>
        <p:spPr>
          <a:xfrm>
            <a:off x="5069780" y="3549600"/>
            <a:ext cx="3467101" cy="2349501"/>
          </a:xfrm>
          <a:prstGeom prst="rect">
            <a:avLst/>
          </a:prstGeom>
          <a:ln w="12700">
            <a:miter lim="400000"/>
          </a:ln>
        </p:spPr>
      </p:pic>
      <p:sp>
        <p:nvSpPr>
          <p:cNvPr id="290" name="Shape 290"/>
          <p:cNvSpPr/>
          <p:nvPr/>
        </p:nvSpPr>
        <p:spPr>
          <a:xfrm>
            <a:off x="659030" y="4628261"/>
            <a:ext cx="4232472" cy="155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r">
              <a:spcBef>
                <a:spcPts val="700"/>
              </a:spcBef>
              <a:defRPr sz="1800"/>
            </a:pPr>
            <a:r>
              <a:rPr sz="2300">
                <a:solidFill>
                  <a:srgbClr val="009193"/>
                </a:solidFill>
                <a:latin typeface="Futura"/>
                <a:ea typeface="Futura"/>
                <a:cs typeface="Futura"/>
                <a:sym typeface="Futura"/>
              </a:rPr>
              <a:t>Example: Six loci modified to obtain broad spectrum resistance to powdery mildew</a:t>
            </a:r>
          </a:p>
          <a:p>
            <a:pPr lvl="0" algn="r" defTabSz="457200">
              <a:lnSpc>
                <a:spcPct val="125000"/>
              </a:lnSpc>
              <a:defRPr sz="1800"/>
            </a:pPr>
            <a:r>
              <a:rPr sz="1600">
                <a:latin typeface="+mn-lt"/>
                <a:ea typeface="+mn-ea"/>
                <a:cs typeface="+mn-cs"/>
                <a:sym typeface="Avenir Roman"/>
              </a:rPr>
              <a:t>Caixia Gao, CAS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2.bp.blogspot.com/-AOEUkeZrsg0/UTIf6Im-LAI/AAAAAAAAAF4/Ysy58oBAYFE/s1600/Cattle-Farming6713.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2862" y="795375"/>
            <a:ext cx="9144000" cy="6062625"/>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23"/>
          <p:cNvSpPr>
            <a:spLocks noGrp="1"/>
          </p:cNvSpPr>
          <p:nvPr>
            <p:ph type="title"/>
          </p:nvPr>
        </p:nvSpPr>
        <p:spPr>
          <a:prstGeom prst="rect">
            <a:avLst/>
          </a:prstGeom>
        </p:spPr>
        <p:txBody>
          <a:bodyPr/>
          <a:lstStyle>
            <a:lvl1pPr algn="l" defTabSz="457200">
              <a:defRPr sz="2800" b="1">
                <a:solidFill>
                  <a:srgbClr val="000000"/>
                </a:solidFill>
                <a:latin typeface="Avenir Book"/>
                <a:ea typeface="Avenir Book"/>
                <a:cs typeface="Avenir Book"/>
                <a:sym typeface="Avenir Book"/>
              </a:defRPr>
            </a:lvl1pPr>
          </a:lstStyle>
          <a:p>
            <a:pPr lvl="0">
              <a:defRPr sz="1800" b="0"/>
            </a:pPr>
            <a:r>
              <a:rPr sz="2800" b="1" dirty="0"/>
              <a:t>NIFA- An Introduction</a:t>
            </a:r>
          </a:p>
        </p:txBody>
      </p:sp>
      <p:sp>
        <p:nvSpPr>
          <p:cNvPr id="24" name="Shape 24"/>
          <p:cNvSpPr>
            <a:spLocks noGrp="1"/>
          </p:cNvSpPr>
          <p:nvPr>
            <p:ph type="body" idx="1"/>
          </p:nvPr>
        </p:nvSpPr>
        <p:spPr>
          <a:xfrm>
            <a:off x="223935" y="2100262"/>
            <a:ext cx="8752114" cy="4664431"/>
          </a:xfrm>
          <a:prstGeom prst="rect">
            <a:avLst/>
          </a:prstGeom>
        </p:spPr>
        <p:txBody>
          <a:bodyPr/>
          <a:lstStyle/>
          <a:p>
            <a:pPr marL="180473" lvl="0" indent="-180473" defTabSz="457200">
              <a:spcBef>
                <a:spcPts val="0"/>
              </a:spcBef>
              <a:buChar char="•"/>
              <a:defRPr sz="1800">
                <a:solidFill>
                  <a:srgbClr val="000000"/>
                </a:solidFill>
              </a:defRPr>
            </a:pPr>
            <a:r>
              <a:rPr sz="1800" b="1" dirty="0" smtClean="0">
                <a:latin typeface="Avenir Book"/>
                <a:ea typeface="Avenir Book"/>
                <a:cs typeface="Avenir Book"/>
                <a:sym typeface="Avenir Book"/>
              </a:rPr>
              <a:t>Lead federal agency providing extramural funding for food and agricultural sciences</a:t>
            </a:r>
          </a:p>
          <a:p>
            <a:pPr marL="180473" lvl="0" indent="-180473" defTabSz="457200">
              <a:spcBef>
                <a:spcPts val="0"/>
              </a:spcBef>
              <a:buChar char="•"/>
              <a:defRPr sz="1800">
                <a:solidFill>
                  <a:srgbClr val="000000"/>
                </a:solidFill>
              </a:defRPr>
            </a:pPr>
            <a:endParaRPr sz="1800" b="1" dirty="0" smtClean="0">
              <a:latin typeface="Avenir Book"/>
              <a:ea typeface="Avenir Book"/>
              <a:cs typeface="Avenir Book"/>
              <a:sym typeface="Avenir Book"/>
            </a:endParaRPr>
          </a:p>
          <a:p>
            <a:pPr marL="180473" lvl="0" indent="-180473" defTabSz="457200">
              <a:spcBef>
                <a:spcPts val="0"/>
              </a:spcBef>
              <a:buChar char="•"/>
              <a:defRPr sz="1800">
                <a:solidFill>
                  <a:srgbClr val="000000"/>
                </a:solidFill>
              </a:defRPr>
            </a:pPr>
            <a:r>
              <a:rPr lang="en-US" sz="1800" b="1" dirty="0" smtClean="0">
                <a:latin typeface="Avenir Book"/>
                <a:ea typeface="Avenir Book"/>
                <a:cs typeface="Avenir Book"/>
                <a:sym typeface="Avenir Book"/>
              </a:rPr>
              <a:t>Created </a:t>
            </a:r>
            <a:r>
              <a:rPr sz="1800" b="1" dirty="0" smtClean="0">
                <a:latin typeface="Avenir Book"/>
                <a:ea typeface="Avenir Book"/>
                <a:cs typeface="Avenir Book"/>
                <a:sym typeface="Avenir Book"/>
              </a:rPr>
              <a:t>through the Food, Conservation, and Energy Act of 2008.</a:t>
            </a:r>
          </a:p>
          <a:p>
            <a:pPr marL="180473" lvl="0" indent="-180473" defTabSz="457200">
              <a:spcBef>
                <a:spcPts val="0"/>
              </a:spcBef>
              <a:buChar char="•"/>
              <a:defRPr sz="1800">
                <a:solidFill>
                  <a:srgbClr val="000000"/>
                </a:solidFill>
              </a:defRPr>
            </a:pPr>
            <a:endParaRPr sz="1600" b="1" dirty="0" smtClean="0">
              <a:latin typeface="Avenir Book"/>
              <a:ea typeface="Avenir Book"/>
              <a:cs typeface="Avenir Book"/>
              <a:sym typeface="Avenir Book"/>
            </a:endParaRPr>
          </a:p>
          <a:p>
            <a:pPr marL="100905" lvl="0" indent="-100905" defTabSz="457200">
              <a:spcBef>
                <a:spcPts val="0"/>
              </a:spcBef>
              <a:buClr>
                <a:srgbClr val="000000"/>
              </a:buClr>
              <a:buFont typeface="Avenir Book"/>
              <a:buChar char="•"/>
              <a:defRPr sz="1800">
                <a:solidFill>
                  <a:srgbClr val="000000"/>
                </a:solidFill>
              </a:defRPr>
            </a:pPr>
            <a:r>
              <a:rPr lang="en-US" sz="1800" b="1" dirty="0">
                <a:latin typeface="Avenir Book"/>
                <a:ea typeface="Avenir Book"/>
                <a:cs typeface="Avenir Book"/>
                <a:sym typeface="Avenir Book"/>
              </a:rPr>
              <a:t>NIFA funding</a:t>
            </a:r>
          </a:p>
          <a:p>
            <a:pPr marL="496320" lvl="1" indent="-115320" defTabSz="457200">
              <a:spcBef>
                <a:spcPts val="0"/>
              </a:spcBef>
              <a:buClr>
                <a:srgbClr val="0070C0"/>
              </a:buClr>
              <a:buFont typeface="Avenir Book"/>
              <a:buChar char="•"/>
              <a:defRPr sz="1800">
                <a:solidFill>
                  <a:srgbClr val="000000"/>
                </a:solidFill>
              </a:defRPr>
            </a:pPr>
            <a:r>
              <a:rPr lang="en-US" sz="1800" b="1" dirty="0">
                <a:solidFill>
                  <a:srgbClr val="0070C0"/>
                </a:solidFill>
                <a:latin typeface="Avenir Book"/>
                <a:ea typeface="Avenir Book"/>
                <a:cs typeface="Avenir Book"/>
                <a:sym typeface="Avenir Book"/>
              </a:rPr>
              <a:t>1.6B budget in FY2016; 1.8B requested in FY2017</a:t>
            </a:r>
          </a:p>
          <a:p>
            <a:pPr marL="496320" lvl="1" indent="-115320" defTabSz="457200">
              <a:spcBef>
                <a:spcPts val="0"/>
              </a:spcBef>
              <a:buClr>
                <a:srgbClr val="0070C0"/>
              </a:buClr>
              <a:buFont typeface="Avenir Book"/>
              <a:buChar char="•"/>
              <a:defRPr sz="1800">
                <a:solidFill>
                  <a:srgbClr val="000000"/>
                </a:solidFill>
              </a:defRPr>
            </a:pPr>
            <a:r>
              <a:rPr lang="en-US" sz="1800" b="1" dirty="0">
                <a:solidFill>
                  <a:srgbClr val="0070C0"/>
                </a:solidFill>
                <a:latin typeface="Avenir Book"/>
                <a:ea typeface="Avenir Book"/>
                <a:cs typeface="Avenir Book"/>
                <a:sym typeface="Avenir Book"/>
              </a:rPr>
              <a:t>Competitive and capacity funds</a:t>
            </a:r>
          </a:p>
          <a:p>
            <a:pPr marL="100905" lvl="0" indent="-100905" defTabSz="457200">
              <a:spcBef>
                <a:spcPts val="0"/>
              </a:spcBef>
              <a:buClr>
                <a:srgbClr val="000000"/>
              </a:buClr>
              <a:buFont typeface="Avenir Book"/>
              <a:buChar char="•"/>
              <a:defRPr sz="1800">
                <a:solidFill>
                  <a:srgbClr val="000000"/>
                </a:solidFill>
              </a:defRPr>
            </a:pPr>
            <a:r>
              <a:rPr lang="en-US" sz="1800" b="1" dirty="0">
                <a:latin typeface="Avenir Book"/>
                <a:ea typeface="Avenir Book"/>
                <a:cs typeface="Avenir Book"/>
                <a:sym typeface="Avenir Book"/>
              </a:rPr>
              <a:t>Mission</a:t>
            </a:r>
          </a:p>
          <a:p>
            <a:pPr marL="496320" lvl="1" indent="-115320" defTabSz="457200">
              <a:spcBef>
                <a:spcPts val="0"/>
              </a:spcBef>
              <a:buClr>
                <a:srgbClr val="0070C0"/>
              </a:buClr>
              <a:buFont typeface="Avenir Book"/>
              <a:buChar char="•"/>
              <a:defRPr sz="1800">
                <a:solidFill>
                  <a:srgbClr val="000000"/>
                </a:solidFill>
              </a:defRPr>
            </a:pPr>
            <a:r>
              <a:rPr lang="en-US" sz="1800" b="1" dirty="0">
                <a:solidFill>
                  <a:srgbClr val="0070C0"/>
                </a:solidFill>
                <a:latin typeface="Avenir Book"/>
                <a:ea typeface="Avenir Book"/>
                <a:cs typeface="Avenir Book"/>
                <a:sym typeface="Avenir Book"/>
              </a:rPr>
              <a:t>User-inspired agricultural research, education, and extension to solve societal challenges</a:t>
            </a:r>
          </a:p>
          <a:p>
            <a:pPr marL="100905" lvl="0" indent="-100905" defTabSz="457200">
              <a:spcBef>
                <a:spcPts val="0"/>
              </a:spcBef>
              <a:buClr>
                <a:srgbClr val="000000"/>
              </a:buClr>
              <a:buChar char="•"/>
              <a:defRPr sz="1800">
                <a:solidFill>
                  <a:srgbClr val="000000"/>
                </a:solidFill>
              </a:defRPr>
            </a:pPr>
            <a:r>
              <a:rPr lang="en-US" sz="1800" dirty="0">
                <a:latin typeface="Arial Bold"/>
                <a:ea typeface="Arial Bold"/>
                <a:cs typeface="Arial Bold"/>
                <a:sym typeface="Arial Bold"/>
              </a:rPr>
              <a:t>Vision</a:t>
            </a:r>
          </a:p>
          <a:p>
            <a:pPr marL="496320" lvl="1" indent="-115320" defTabSz="457200">
              <a:spcBef>
                <a:spcPts val="0"/>
              </a:spcBef>
              <a:buClr>
                <a:srgbClr val="0070C0"/>
              </a:buClr>
              <a:buChar char="•"/>
              <a:defRPr sz="1800">
                <a:solidFill>
                  <a:srgbClr val="000000"/>
                </a:solidFill>
              </a:defRPr>
            </a:pPr>
            <a:r>
              <a:rPr lang="en-US" sz="1800" dirty="0">
                <a:solidFill>
                  <a:srgbClr val="0070C0"/>
                </a:solidFill>
                <a:latin typeface="Arial Bold"/>
                <a:ea typeface="Arial Bold"/>
                <a:cs typeface="Arial Bold"/>
                <a:sym typeface="Arial Bold"/>
              </a:rPr>
              <a:t>Catalyze transformative discoveries, education, and engagement to address agricultural challenges</a:t>
            </a:r>
          </a:p>
          <a:p>
            <a:pPr marL="561473" lvl="1" indent="-180473" defTabSz="457200">
              <a:spcBef>
                <a:spcPts val="0"/>
              </a:spcBef>
              <a:buChar char="•"/>
              <a:defRPr sz="1800">
                <a:solidFill>
                  <a:srgbClr val="000000"/>
                </a:solidFill>
              </a:defRPr>
            </a:pPr>
            <a:endParaRPr sz="1600" b="1" dirty="0">
              <a:latin typeface="Avenir Book"/>
              <a:ea typeface="Avenir Book"/>
              <a:cs typeface="Avenir Book"/>
              <a:sym typeface="Avenir Book"/>
            </a:endParaRPr>
          </a:p>
        </p:txBody>
      </p:sp>
      <p:graphicFrame>
        <p:nvGraphicFramePr>
          <p:cNvPr id="2" name="Diagram 1"/>
          <p:cNvGraphicFramePr/>
          <p:nvPr>
            <p:extLst>
              <p:ext uri="{D42A27DB-BD31-4B8C-83A1-F6EECF244321}">
                <p14:modId xmlns:p14="http://schemas.microsoft.com/office/powerpoint/2010/main" val="1979399348"/>
              </p:ext>
            </p:extLst>
          </p:nvPr>
        </p:nvGraphicFramePr>
        <p:xfrm>
          <a:off x="1524000" y="44039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68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022" t="14056" r="25729" b="3997"/>
          <a:stretch/>
        </p:blipFill>
        <p:spPr>
          <a:xfrm>
            <a:off x="2760692" y="1915610"/>
            <a:ext cx="6383308" cy="4942390"/>
          </a:xfrm>
          <a:prstGeom prst="rect">
            <a:avLst/>
          </a:prstGeom>
        </p:spPr>
      </p:pic>
      <p:sp>
        <p:nvSpPr>
          <p:cNvPr id="2" name="Title 1"/>
          <p:cNvSpPr>
            <a:spLocks noGrp="1"/>
          </p:cNvSpPr>
          <p:nvPr>
            <p:ph type="title"/>
          </p:nvPr>
        </p:nvSpPr>
        <p:spPr/>
        <p:txBody>
          <a:bodyPr/>
          <a:lstStyle/>
          <a:p>
            <a:r>
              <a:rPr lang="en-US" sz="3200" dirty="0" smtClean="0"/>
              <a:t>Microbiomes, </a:t>
            </a:r>
            <a:r>
              <a:rPr lang="en-US" sz="3200" dirty="0" err="1" smtClean="0"/>
              <a:t>Phytobiomes</a:t>
            </a:r>
            <a:r>
              <a:rPr lang="en-US" sz="3200" dirty="0" smtClean="0"/>
              <a:t>, and Beyond</a:t>
            </a:r>
            <a:endParaRPr lang="en-US" sz="3200" dirty="0"/>
          </a:p>
        </p:txBody>
      </p:sp>
      <p:sp>
        <p:nvSpPr>
          <p:cNvPr id="3" name="Text Placeholder 2"/>
          <p:cNvSpPr>
            <a:spLocks noGrp="1"/>
          </p:cNvSpPr>
          <p:nvPr>
            <p:ph type="body" idx="1"/>
          </p:nvPr>
        </p:nvSpPr>
        <p:spPr>
          <a:xfrm>
            <a:off x="138896" y="2465407"/>
            <a:ext cx="8212238" cy="4789027"/>
          </a:xfrm>
        </p:spPr>
        <p:txBody>
          <a:bodyPr/>
          <a:lstStyle/>
          <a:p>
            <a:endParaRPr lang="en-US" b="1" dirty="0" smtClean="0">
              <a:solidFill>
                <a:schemeClr val="accent6">
                  <a:lumMod val="60000"/>
                  <a:lumOff val="40000"/>
                </a:schemeClr>
              </a:solidFill>
            </a:endParaRPr>
          </a:p>
          <a:p>
            <a:r>
              <a:rPr lang="en-US" b="1" dirty="0" smtClean="0">
                <a:solidFill>
                  <a:schemeClr val="accent6">
                    <a:lumMod val="60000"/>
                    <a:lumOff val="40000"/>
                  </a:schemeClr>
                </a:solidFill>
              </a:rPr>
              <a:t>Microbes are everywhere</a:t>
            </a:r>
          </a:p>
          <a:p>
            <a:r>
              <a:rPr lang="en-US" b="1" dirty="0" smtClean="0">
                <a:solidFill>
                  <a:schemeClr val="accent6">
                    <a:lumMod val="60000"/>
                    <a:lumOff val="40000"/>
                  </a:schemeClr>
                </a:solidFill>
              </a:rPr>
              <a:t>They are smarter than us</a:t>
            </a:r>
          </a:p>
          <a:p>
            <a:r>
              <a:rPr lang="en-US" b="1" dirty="0" smtClean="0">
                <a:solidFill>
                  <a:schemeClr val="accent6">
                    <a:lumMod val="60000"/>
                    <a:lumOff val="40000"/>
                  </a:schemeClr>
                </a:solidFill>
              </a:rPr>
              <a:t>They work as communities</a:t>
            </a:r>
          </a:p>
          <a:p>
            <a:r>
              <a:rPr lang="en-US" b="1" dirty="0" smtClean="0">
                <a:solidFill>
                  <a:schemeClr val="accent6">
                    <a:lumMod val="60000"/>
                    <a:lumOff val="40000"/>
                  </a:schemeClr>
                </a:solidFill>
              </a:rPr>
              <a:t>Microbial communities are key players in diseases and health of crops, farm animals, and humans</a:t>
            </a:r>
          </a:p>
          <a:p>
            <a:endParaRPr lang="en-US" b="1" dirty="0">
              <a:solidFill>
                <a:schemeClr val="accent6">
                  <a:lumMod val="60000"/>
                  <a:lumOff val="40000"/>
                </a:schemeClr>
              </a:solidFill>
            </a:endParaRPr>
          </a:p>
          <a:p>
            <a:r>
              <a:rPr lang="en-US" b="1" dirty="0" smtClean="0">
                <a:solidFill>
                  <a:schemeClr val="accent1">
                    <a:lumMod val="50000"/>
                  </a:schemeClr>
                </a:solidFill>
              </a:rPr>
              <a:t>Looking at the whole system is the key</a:t>
            </a:r>
          </a:p>
          <a:p>
            <a:endParaRPr lang="en-US" dirty="0"/>
          </a:p>
        </p:txBody>
      </p:sp>
    </p:spTree>
    <p:extLst>
      <p:ext uri="{BB962C8B-B14F-4D97-AF65-F5344CB8AC3E}">
        <p14:creationId xmlns:p14="http://schemas.microsoft.com/office/powerpoint/2010/main" val="184844160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p:nvPr>
        </p:nvSpPr>
        <p:spPr>
          <a:prstGeom prst="rect">
            <a:avLst/>
          </a:prstGeom>
        </p:spPr>
        <p:txBody>
          <a:bodyPr/>
          <a:lstStyle/>
          <a:p>
            <a:pPr lvl="0">
              <a:defRPr sz="1800">
                <a:solidFill>
                  <a:srgbClr val="000000"/>
                </a:solidFill>
              </a:defRPr>
            </a:pPr>
            <a:r>
              <a:rPr sz="4400" b="1" dirty="0">
                <a:solidFill>
                  <a:srgbClr val="005493"/>
                </a:solidFill>
              </a:rPr>
              <a:t>Robotics and Sensors</a:t>
            </a:r>
          </a:p>
        </p:txBody>
      </p:sp>
      <p:sp>
        <p:nvSpPr>
          <p:cNvPr id="295" name="Shape 295"/>
          <p:cNvSpPr>
            <a:spLocks noGrp="1"/>
          </p:cNvSpPr>
          <p:nvPr>
            <p:ph type="body" idx="1"/>
          </p:nvPr>
        </p:nvSpPr>
        <p:spPr>
          <a:xfrm>
            <a:off x="152400" y="1565922"/>
            <a:ext cx="8839201" cy="4334710"/>
          </a:xfrm>
          <a:prstGeom prst="rect">
            <a:avLst/>
          </a:prstGeom>
        </p:spPr>
        <p:txBody>
          <a:bodyPr lIns="0" tIns="0" rIns="0" bIns="0">
            <a:normAutofit/>
          </a:bodyPr>
          <a:lstStyle/>
          <a:p>
            <a:pPr marL="342899" lvl="0" indent="-342899">
              <a:spcBef>
                <a:spcPts val="600"/>
              </a:spcBef>
              <a:buFont typeface="Trebuchet MS"/>
              <a:buChar char="•"/>
              <a:defRPr sz="1800">
                <a:solidFill>
                  <a:srgbClr val="000000"/>
                </a:solidFill>
              </a:defRPr>
            </a:pPr>
            <a:r>
              <a:rPr sz="2400" b="1">
                <a:solidFill>
                  <a:srgbClr val="945200"/>
                </a:solidFill>
                <a:latin typeface="Calibri"/>
                <a:ea typeface="Calibri"/>
                <a:cs typeface="Calibri"/>
                <a:sym typeface="Calibri"/>
              </a:rPr>
              <a:t>Nanotechnology enabled sensors</a:t>
            </a:r>
          </a:p>
          <a:p>
            <a:pPr marL="742950" lvl="1" indent="-285750">
              <a:spcBef>
                <a:spcPts val="500"/>
              </a:spcBef>
              <a:buFont typeface="Trebuchet MS"/>
              <a:defRPr sz="1800">
                <a:solidFill>
                  <a:srgbClr val="000000"/>
                </a:solidFill>
              </a:defRPr>
            </a:pPr>
            <a:r>
              <a:rPr sz="2000">
                <a:solidFill>
                  <a:srgbClr val="945200"/>
                </a:solidFill>
                <a:latin typeface="Calibri"/>
                <a:ea typeface="Calibri"/>
                <a:cs typeface="Calibri"/>
                <a:sym typeface="Calibri"/>
              </a:rPr>
              <a:t>Detection of pathogens and toxins, for biosecurity, plant diseases (e.g., Citrus Greening), animal health (e.g. avian influenza)</a:t>
            </a:r>
          </a:p>
          <a:p>
            <a:pPr marL="342899" lvl="0" indent="-342899">
              <a:lnSpc>
                <a:spcPct val="120000"/>
              </a:lnSpc>
              <a:spcBef>
                <a:spcPts val="500"/>
              </a:spcBef>
              <a:buFont typeface="Trebuchet MS"/>
              <a:buChar char="•"/>
              <a:defRPr sz="1800">
                <a:solidFill>
                  <a:srgbClr val="000000"/>
                </a:solidFill>
              </a:defRPr>
            </a:pPr>
            <a:r>
              <a:rPr sz="2400" b="1">
                <a:solidFill>
                  <a:srgbClr val="945200"/>
                </a:solidFill>
                <a:latin typeface="Calibri"/>
                <a:ea typeface="Calibri"/>
                <a:cs typeface="Calibri"/>
                <a:sym typeface="Calibri"/>
              </a:rPr>
              <a:t>Use of Unmanned Aerial Vehicles (UAVs) </a:t>
            </a:r>
          </a:p>
          <a:p>
            <a:pPr marL="742950" lvl="1" indent="-285750">
              <a:lnSpc>
                <a:spcPct val="120000"/>
              </a:lnSpc>
              <a:spcBef>
                <a:spcPts val="400"/>
              </a:spcBef>
              <a:buFont typeface="Trebuchet MS"/>
              <a:defRPr sz="1800">
                <a:solidFill>
                  <a:srgbClr val="000000"/>
                </a:solidFill>
              </a:defRPr>
            </a:pPr>
            <a:r>
              <a:rPr sz="2000">
                <a:solidFill>
                  <a:srgbClr val="945200"/>
                </a:solidFill>
                <a:latin typeface="Calibri"/>
                <a:ea typeface="Calibri"/>
                <a:cs typeface="Calibri"/>
                <a:sym typeface="Calibri"/>
              </a:rPr>
              <a:t>Engineering coupled with population genetics techniques to track origin, distribution, and spread of populations of fungal plant pathogen, </a:t>
            </a:r>
            <a:r>
              <a:rPr sz="2000" i="1">
                <a:solidFill>
                  <a:srgbClr val="945200"/>
                </a:solidFill>
                <a:latin typeface="Calibri"/>
                <a:ea typeface="Calibri"/>
                <a:cs typeface="Calibri"/>
                <a:sym typeface="Calibri"/>
              </a:rPr>
              <a:t>Gibberella zeae</a:t>
            </a:r>
            <a:r>
              <a:rPr sz="2000">
                <a:solidFill>
                  <a:srgbClr val="945200"/>
                </a:solidFill>
                <a:latin typeface="Calibri"/>
                <a:ea typeface="Calibri"/>
                <a:cs typeface="Calibri"/>
                <a:sym typeface="Calibri"/>
              </a:rPr>
              <a:t>, in the planetary boundary layer</a:t>
            </a:r>
          </a:p>
        </p:txBody>
      </p:sp>
      <p:grpSp>
        <p:nvGrpSpPr>
          <p:cNvPr id="298" name="Group 298"/>
          <p:cNvGrpSpPr/>
          <p:nvPr/>
        </p:nvGrpSpPr>
        <p:grpSpPr>
          <a:xfrm>
            <a:off x="2355046" y="4620784"/>
            <a:ext cx="4433908" cy="2070259"/>
            <a:chOff x="0" y="0"/>
            <a:chExt cx="4433906" cy="2070258"/>
          </a:xfrm>
        </p:grpSpPr>
        <p:pic>
          <p:nvPicPr>
            <p:cNvPr id="296" name="UAS.jpg" descr="UAS.jpg"/>
            <p:cNvPicPr/>
            <p:nvPr/>
          </p:nvPicPr>
          <p:blipFill>
            <a:blip r:embed="rId3">
              <a:extLst/>
            </a:blip>
            <a:stretch>
              <a:fillRect/>
            </a:stretch>
          </p:blipFill>
          <p:spPr>
            <a:xfrm>
              <a:off x="0" y="0"/>
              <a:ext cx="4433907" cy="2070259"/>
            </a:xfrm>
            <a:prstGeom prst="rect">
              <a:avLst/>
            </a:prstGeom>
            <a:ln w="12700" cap="flat">
              <a:noFill/>
              <a:miter lim="400000"/>
            </a:ln>
            <a:effectLst/>
          </p:spPr>
        </p:pic>
        <p:sp>
          <p:nvSpPr>
            <p:cNvPr id="297" name="Shape 297"/>
            <p:cNvSpPr/>
            <p:nvPr/>
          </p:nvSpPr>
          <p:spPr>
            <a:xfrm>
              <a:off x="70417" y="1586942"/>
              <a:ext cx="3061109" cy="3834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1400">
                  <a:solidFill>
                    <a:srgbClr val="FFFF00"/>
                  </a:solidFill>
                  <a:latin typeface="Calibri"/>
                  <a:ea typeface="Calibri"/>
                  <a:cs typeface="Calibri"/>
                  <a:sym typeface="Calibri"/>
                </a:defRPr>
              </a:lvl1pPr>
            </a:lstStyle>
            <a:p>
              <a:pPr lvl="0">
                <a:defRPr sz="1800">
                  <a:solidFill>
                    <a:srgbClr val="000000"/>
                  </a:solidFill>
                </a:defRPr>
              </a:pPr>
              <a:r>
                <a:rPr sz="1400">
                  <a:solidFill>
                    <a:srgbClr val="FFFF00"/>
                  </a:solidFill>
                </a:rPr>
                <a:t>http://tinyurl.com/p2qufu6</a:t>
              </a:r>
            </a:p>
          </p:txBody>
        </p:sp>
      </p:gr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Deluge</a:t>
            </a:r>
            <a:endParaRPr lang="en-US" dirty="0"/>
          </a:p>
        </p:txBody>
      </p:sp>
      <p:sp>
        <p:nvSpPr>
          <p:cNvPr id="3" name="Text Placeholder 2"/>
          <p:cNvSpPr>
            <a:spLocks noGrp="1"/>
          </p:cNvSpPr>
          <p:nvPr>
            <p:ph type="body" idx="1"/>
          </p:nvPr>
        </p:nvSpPr>
        <p:spPr/>
        <p:txBody>
          <a:bodyPr/>
          <a:lstStyle/>
          <a:p>
            <a:endParaRPr lang="en-US" dirty="0" smtClean="0"/>
          </a:p>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125654076"/>
              </p:ext>
            </p:extLst>
          </p:nvPr>
        </p:nvGraphicFramePr>
        <p:xfrm>
          <a:off x="5225031" y="2297723"/>
          <a:ext cx="3379707" cy="2658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311401278"/>
              </p:ext>
            </p:extLst>
          </p:nvPr>
        </p:nvGraphicFramePr>
        <p:xfrm>
          <a:off x="231495" y="1947923"/>
          <a:ext cx="4274916" cy="32733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099190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Deluge</a:t>
            </a:r>
            <a:endParaRPr lang="en-US" dirty="0"/>
          </a:p>
        </p:txBody>
      </p:sp>
      <p:sp>
        <p:nvSpPr>
          <p:cNvPr id="3" name="Text Placeholder 2"/>
          <p:cNvSpPr>
            <a:spLocks noGrp="1"/>
          </p:cNvSpPr>
          <p:nvPr>
            <p:ph type="body" idx="1"/>
          </p:nvPr>
        </p:nvSpPr>
        <p:spPr/>
        <p:txBody>
          <a:bodyPr/>
          <a:lstStyle/>
          <a:p>
            <a:endParaRPr lang="en-US"/>
          </a:p>
        </p:txBody>
      </p:sp>
      <p:sp>
        <p:nvSpPr>
          <p:cNvPr id="4" name="Left-Right Arrow 6"/>
          <p:cNvSpPr>
            <a:spLocks noChangeArrowheads="1"/>
          </p:cNvSpPr>
          <p:nvPr/>
        </p:nvSpPr>
        <p:spPr bwMode="auto">
          <a:xfrm>
            <a:off x="998621" y="2310064"/>
            <a:ext cx="6966283" cy="633082"/>
          </a:xfrm>
          <a:prstGeom prst="leftRightArrow">
            <a:avLst>
              <a:gd name="adj1" fmla="val 50000"/>
              <a:gd name="adj2" fmla="val 50000"/>
            </a:avLst>
          </a:prstGeom>
          <a:solidFill>
            <a:srgbClr val="F6E382"/>
          </a:solidFill>
          <a:ln w="25400">
            <a:solidFill>
              <a:srgbClr val="499BC9"/>
            </a:solidFill>
            <a:miter lim="800000"/>
            <a:headEnd/>
            <a:tailEnd/>
          </a:ln>
        </p:spPr>
        <p:txBody>
          <a:bodyPr vert="horz" wrap="square" lIns="50800" tIns="50800" rIns="50800" bIns="508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5F5F5F"/>
                </a:solidFill>
                <a:effectLst/>
                <a:latin typeface="Calibri" panose="020F0502020204030204" pitchFamily="34" charset="0"/>
                <a:ea typeface="Arial Unicode MS" panose="020B0604020202020204" pitchFamily="34" charset="-128"/>
                <a:cs typeface="Times New Roman" panose="02020603050405020304" pitchFamily="18" charset="0"/>
              </a:rPr>
              <a:t>Ethics and Policy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169661488"/>
              </p:ext>
            </p:extLst>
          </p:nvPr>
        </p:nvGraphicFramePr>
        <p:xfrm>
          <a:off x="1557861" y="2480638"/>
          <a:ext cx="6238602" cy="395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Right Arrow 5"/>
          <p:cNvSpPr>
            <a:spLocks noChangeArrowheads="1"/>
          </p:cNvSpPr>
          <p:nvPr/>
        </p:nvSpPr>
        <p:spPr bwMode="auto">
          <a:xfrm>
            <a:off x="1335505" y="6111835"/>
            <a:ext cx="6629399" cy="619125"/>
          </a:xfrm>
          <a:prstGeom prst="leftRightArrow">
            <a:avLst>
              <a:gd name="adj1" fmla="val 50000"/>
              <a:gd name="adj2" fmla="val 50000"/>
            </a:avLst>
          </a:prstGeom>
          <a:solidFill>
            <a:srgbClr val="F6E382"/>
          </a:solidFill>
          <a:ln w="25400">
            <a:solidFill>
              <a:srgbClr val="499BC9"/>
            </a:solidFill>
            <a:miter lim="800000"/>
            <a:headEnd/>
            <a:tailEnd/>
          </a:ln>
        </p:spPr>
        <p:txBody>
          <a:bodyPr vert="horz" wrap="square" lIns="50800" tIns="50800" rIns="50800" bIns="508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5F5F5F"/>
                </a:solidFill>
                <a:effectLst/>
                <a:latin typeface="Calibri" panose="020F0502020204030204" pitchFamily="34" charset="0"/>
                <a:ea typeface="Arial Unicode MS" panose="020B0604020202020204" pitchFamily="34" charset="-128"/>
                <a:cs typeface="Times New Roman" panose="02020603050405020304" pitchFamily="18" charset="0"/>
              </a:rPr>
              <a:t>Data Literacy and Education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2291787" y="23843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2291787" y="3460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2291787" y="3460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2291787" y="58832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168319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NIFA Summit on Big Data</a:t>
            </a:r>
            <a:endParaRPr lang="en-US" dirty="0"/>
          </a:p>
        </p:txBody>
      </p:sp>
      <p:sp>
        <p:nvSpPr>
          <p:cNvPr id="3" name="Text Placeholder 2"/>
          <p:cNvSpPr>
            <a:spLocks noGrp="1"/>
          </p:cNvSpPr>
          <p:nvPr>
            <p:ph type="body" idx="1"/>
          </p:nvPr>
        </p:nvSpPr>
        <p:spPr/>
        <p:txBody>
          <a:bodyPr/>
          <a:lstStyle/>
          <a:p>
            <a:r>
              <a:rPr lang="en-US" dirty="0" smtClean="0"/>
              <a:t>October 10, 2016</a:t>
            </a:r>
          </a:p>
          <a:p>
            <a:r>
              <a:rPr lang="en-US" dirty="0" smtClean="0"/>
              <a:t>Big 10 Conference Center, Chicago</a:t>
            </a:r>
          </a:p>
          <a:p>
            <a:endParaRPr lang="en-US" dirty="0" smtClean="0"/>
          </a:p>
          <a:p>
            <a:endParaRPr lang="en-US" dirty="0"/>
          </a:p>
        </p:txBody>
      </p:sp>
      <p:pic>
        <p:nvPicPr>
          <p:cNvPr id="1026" name="Picture 2" descr="bigd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607" y="2630242"/>
            <a:ext cx="5876786" cy="297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8411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p:nvPr/>
        </p:nvSpPr>
        <p:spPr>
          <a:xfrm>
            <a:off x="858643" y="915404"/>
            <a:ext cx="7426713" cy="67710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4400">
                <a:latin typeface="Calibri"/>
                <a:ea typeface="Calibri"/>
                <a:cs typeface="Calibri"/>
                <a:sym typeface="Calibri"/>
              </a:defRPr>
            </a:lvl1pPr>
          </a:lstStyle>
          <a:p>
            <a:pPr lvl="0">
              <a:defRPr sz="1800"/>
            </a:pPr>
            <a:r>
              <a:rPr lang="en-US" sz="4400" b="1" dirty="0" smtClean="0">
                <a:solidFill>
                  <a:schemeClr val="accent1">
                    <a:lumMod val="50000"/>
                  </a:schemeClr>
                </a:solidFill>
              </a:rPr>
              <a:t>Agriculture is a Systems Science</a:t>
            </a:r>
            <a:endParaRPr sz="4400" b="1" dirty="0">
              <a:solidFill>
                <a:schemeClr val="accent1">
                  <a:lumMod val="50000"/>
                </a:schemeClr>
              </a:solidFill>
            </a:endParaRPr>
          </a:p>
        </p:txBody>
      </p:sp>
      <p:pic>
        <p:nvPicPr>
          <p:cNvPr id="341" name="image20.png"/>
          <p:cNvPicPr/>
          <p:nvPr/>
        </p:nvPicPr>
        <p:blipFill>
          <a:blip r:embed="rId3">
            <a:extLst/>
          </a:blip>
          <a:stretch>
            <a:fillRect/>
          </a:stretch>
        </p:blipFill>
        <p:spPr>
          <a:xfrm>
            <a:off x="0" y="1828800"/>
            <a:ext cx="9144000" cy="1250950"/>
          </a:xfrm>
          <a:prstGeom prst="rect">
            <a:avLst/>
          </a:prstGeom>
          <a:ln w="12700">
            <a:miter lim="400000"/>
          </a:ln>
        </p:spPr>
      </p:pic>
      <p:sp>
        <p:nvSpPr>
          <p:cNvPr id="342" name="Shape 342"/>
          <p:cNvSpPr/>
          <p:nvPr/>
        </p:nvSpPr>
        <p:spPr>
          <a:xfrm>
            <a:off x="219269" y="3106189"/>
            <a:ext cx="8705462" cy="917076"/>
          </a:xfrm>
          <a:prstGeom prst="leftRightArrow">
            <a:avLst>
              <a:gd name="adj1" fmla="val 50000"/>
              <a:gd name="adj2" fmla="val 50000"/>
            </a:avLst>
          </a:prstGeom>
          <a:solidFill>
            <a:srgbClr val="FFFC79"/>
          </a:solidFill>
          <a:ln w="25400">
            <a:solidFill>
              <a:srgbClr val="797979"/>
            </a:solidFill>
          </a:ln>
        </p:spPr>
        <p:txBody>
          <a:bodyPr lIns="0" tIns="0" rIns="0" bIns="0"/>
          <a:lstStyle/>
          <a:p>
            <a:pPr lvl="0"/>
            <a:endParaRPr dirty="0"/>
          </a:p>
        </p:txBody>
      </p:sp>
      <p:sp>
        <p:nvSpPr>
          <p:cNvPr id="343" name="Shape 343"/>
          <p:cNvSpPr/>
          <p:nvPr/>
        </p:nvSpPr>
        <p:spPr>
          <a:xfrm>
            <a:off x="1618466" y="3363126"/>
            <a:ext cx="5907066"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C00000"/>
                </a:solidFill>
                <a:effectLst>
                  <a:outerShdw blurRad="38100" dist="25400" dir="5400000" rotWithShape="0">
                    <a:srgbClr val="6E747A">
                      <a:alpha val="43000"/>
                    </a:srgbClr>
                  </a:outerShdw>
                </a:effectLst>
              </a:defRPr>
            </a:lvl1pPr>
          </a:lstStyle>
          <a:p>
            <a:pPr lvl="0">
              <a:defRPr sz="1800">
                <a:solidFill>
                  <a:srgbClr val="000000"/>
                </a:solidFill>
                <a:effectLst/>
              </a:defRPr>
            </a:pPr>
            <a:r>
              <a:rPr lang="en-US" sz="2400" dirty="0" smtClean="0">
                <a:solidFill>
                  <a:srgbClr val="C00000"/>
                </a:solidFill>
                <a:effectLst>
                  <a:outerShdw blurRad="38100" dist="25400" dir="5400000" rotWithShape="0">
                    <a:srgbClr val="6E747A">
                      <a:alpha val="43000"/>
                    </a:srgbClr>
                  </a:outerShdw>
                </a:effectLst>
              </a:rPr>
              <a:t>Opportunities for </a:t>
            </a:r>
            <a:r>
              <a:rPr lang="en-US" sz="2400" dirty="0" smtClean="0">
                <a:solidFill>
                  <a:srgbClr val="C00000"/>
                </a:solidFill>
                <a:effectLst>
                  <a:outerShdw blurRad="38100" dist="25400" dir="5400000" rotWithShape="0">
                    <a:srgbClr val="6E747A">
                      <a:alpha val="43000"/>
                    </a:srgbClr>
                  </a:outerShdw>
                </a:effectLst>
              </a:rPr>
              <a:t>Interdisciplinary Research</a:t>
            </a:r>
            <a:endParaRPr sz="2400" dirty="0">
              <a:solidFill>
                <a:srgbClr val="C00000"/>
              </a:solidFill>
              <a:effectLst>
                <a:outerShdw blurRad="38100" dist="25400" dir="5400000" rotWithShape="0">
                  <a:srgbClr val="6E747A">
                    <a:alpha val="43000"/>
                  </a:srgbClr>
                </a:outerShdw>
              </a:effectLst>
            </a:endParaRPr>
          </a:p>
        </p:txBody>
      </p:sp>
      <p:sp>
        <p:nvSpPr>
          <p:cNvPr id="344" name="Shape 344"/>
          <p:cNvSpPr/>
          <p:nvPr/>
        </p:nvSpPr>
        <p:spPr>
          <a:xfrm>
            <a:off x="1001484" y="3989395"/>
            <a:ext cx="6503383"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pPr>
            <a:r>
              <a:rPr sz="2400" dirty="0" smtClean="0"/>
              <a:t>Nanotechnology</a:t>
            </a:r>
            <a:r>
              <a:rPr lang="en-US" sz="2400" dirty="0" smtClean="0"/>
              <a:t>, </a:t>
            </a:r>
            <a:r>
              <a:rPr sz="2400" dirty="0" smtClean="0"/>
              <a:t>Sensors</a:t>
            </a:r>
            <a:r>
              <a:rPr sz="2400" dirty="0"/>
              <a:t>, </a:t>
            </a:r>
            <a:r>
              <a:rPr lang="en-US" sz="2400" dirty="0" smtClean="0"/>
              <a:t>data, system studies</a:t>
            </a:r>
            <a:endParaRPr sz="2400" dirty="0"/>
          </a:p>
        </p:txBody>
      </p:sp>
      <p:sp>
        <p:nvSpPr>
          <p:cNvPr id="345" name="Shape 345"/>
          <p:cNvSpPr/>
          <p:nvPr/>
        </p:nvSpPr>
        <p:spPr>
          <a:xfrm>
            <a:off x="1015395" y="4662753"/>
            <a:ext cx="4127733"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pPr>
            <a:r>
              <a:rPr lang="en-US" sz="2400" dirty="0" smtClean="0"/>
              <a:t>Social and economic sciences</a:t>
            </a:r>
            <a:endParaRPr sz="2400" dirty="0"/>
          </a:p>
        </p:txBody>
      </p:sp>
      <p:sp>
        <p:nvSpPr>
          <p:cNvPr id="346" name="Shape 346"/>
          <p:cNvSpPr/>
          <p:nvPr/>
        </p:nvSpPr>
        <p:spPr>
          <a:xfrm>
            <a:off x="1035919" y="5336110"/>
            <a:ext cx="5121595"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defRPr sz="1800"/>
            </a:pPr>
            <a:r>
              <a:rPr lang="en-US" sz="2400" dirty="0" smtClean="0"/>
              <a:t>Autonomous and precise applications</a:t>
            </a:r>
            <a:endParaRPr sz="2400" dirty="0"/>
          </a:p>
        </p:txBody>
      </p:sp>
      <p:sp>
        <p:nvSpPr>
          <p:cNvPr id="347" name="Shape 347"/>
          <p:cNvSpPr/>
          <p:nvPr/>
        </p:nvSpPr>
        <p:spPr>
          <a:xfrm>
            <a:off x="94993" y="5773179"/>
            <a:ext cx="8705462" cy="917076"/>
          </a:xfrm>
          <a:prstGeom prst="leftRightArrow">
            <a:avLst>
              <a:gd name="adj1" fmla="val 50000"/>
              <a:gd name="adj2" fmla="val 50000"/>
            </a:avLst>
          </a:prstGeom>
          <a:solidFill>
            <a:srgbClr val="CCFFFF"/>
          </a:solidFill>
          <a:ln w="25400">
            <a:solidFill>
              <a:srgbClr val="797979"/>
            </a:solidFill>
          </a:ln>
        </p:spPr>
        <p:txBody>
          <a:bodyPr lIns="0" tIns="0" rIns="0" bIns="0"/>
          <a:lstStyle/>
          <a:p>
            <a:pPr lvl="0"/>
            <a:endParaRPr/>
          </a:p>
        </p:txBody>
      </p:sp>
      <p:sp>
        <p:nvSpPr>
          <p:cNvPr id="348" name="Shape 348"/>
          <p:cNvSpPr/>
          <p:nvPr/>
        </p:nvSpPr>
        <p:spPr>
          <a:xfrm>
            <a:off x="1228894" y="6009467"/>
            <a:ext cx="6437660" cy="36933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C00000"/>
                </a:solidFill>
                <a:effectLst>
                  <a:outerShdw blurRad="38100" dist="25400" dir="5400000" rotWithShape="0">
                    <a:srgbClr val="6E747A">
                      <a:alpha val="43000"/>
                    </a:srgbClr>
                  </a:outerShdw>
                </a:effectLst>
              </a:defRPr>
            </a:lvl1pPr>
          </a:lstStyle>
          <a:p>
            <a:pPr lvl="0">
              <a:defRPr sz="1800">
                <a:solidFill>
                  <a:srgbClr val="000000"/>
                </a:solidFill>
                <a:effectLst/>
              </a:defRPr>
            </a:pPr>
            <a:r>
              <a:rPr lang="en-US" sz="2400" dirty="0" smtClean="0">
                <a:solidFill>
                  <a:srgbClr val="C00000"/>
                </a:solidFill>
                <a:effectLst>
                  <a:outerShdw blurRad="38100" dist="25400" dir="5400000" rotWithShape="0">
                    <a:srgbClr val="6E747A">
                      <a:alpha val="43000"/>
                    </a:srgbClr>
                  </a:outerShdw>
                </a:effectLst>
              </a:rPr>
              <a:t>Sustainable Solutions for Tomorrow’s Problems</a:t>
            </a:r>
            <a:endParaRPr sz="2400" dirty="0">
              <a:solidFill>
                <a:srgbClr val="C00000"/>
              </a:solidFill>
              <a:effectLst>
                <a:outerShdw blurRad="38100" dist="25400" dir="5400000" rotWithShape="0">
                  <a:srgbClr val="6E747A">
                    <a:alpha val="43000"/>
                  </a:srgbClr>
                </a:outerShdw>
              </a:effectLst>
            </a:endParaRPr>
          </a:p>
        </p:txBody>
      </p:sp>
    </p:spTree>
    <p:extLst>
      <p:ext uri="{BB962C8B-B14F-4D97-AF65-F5344CB8AC3E}">
        <p14:creationId xmlns:p14="http://schemas.microsoft.com/office/powerpoint/2010/main" val="231239845"/>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Extramural Programs at NIFA</a:t>
            </a:r>
            <a:endParaRPr lang="en-US" dirty="0"/>
          </a:p>
        </p:txBody>
      </p:sp>
      <p:sp>
        <p:nvSpPr>
          <p:cNvPr id="3" name="Text Placeholder 2"/>
          <p:cNvSpPr>
            <a:spLocks noGrp="1"/>
          </p:cNvSpPr>
          <p:nvPr>
            <p:ph type="body" idx="1"/>
          </p:nvPr>
        </p:nvSpPr>
        <p:spPr>
          <a:xfrm>
            <a:off x="457200" y="1600200"/>
            <a:ext cx="3170445" cy="5257800"/>
          </a:xfrm>
        </p:spPr>
        <p:txBody>
          <a:bodyPr/>
          <a:lstStyle/>
          <a:p>
            <a:endParaRPr lang="en-US" b="1" dirty="0" smtClean="0"/>
          </a:p>
          <a:p>
            <a:r>
              <a:rPr lang="en-US" b="1" dirty="0" smtClean="0"/>
              <a:t>Introducing NIFA</a:t>
            </a:r>
          </a:p>
          <a:p>
            <a:r>
              <a:rPr lang="en-US" b="1" dirty="0" smtClean="0"/>
              <a:t>NIFA Programs</a:t>
            </a:r>
            <a:endParaRPr lang="en-US" b="1" dirty="0" smtClean="0"/>
          </a:p>
          <a:p>
            <a:r>
              <a:rPr lang="en-US" b="1" dirty="0" smtClean="0"/>
              <a:t>Opportunities </a:t>
            </a:r>
            <a:r>
              <a:rPr lang="en-US" b="1" dirty="0" smtClean="0"/>
              <a:t>for transforming </a:t>
            </a:r>
            <a:r>
              <a:rPr lang="en-US" b="1" dirty="0" smtClean="0"/>
              <a:t>future agriculture</a:t>
            </a:r>
          </a:p>
          <a:p>
            <a:pPr marL="0" indent="0">
              <a:buNone/>
            </a:pPr>
            <a:endParaRPr lang="en-US" b="1" dirty="0"/>
          </a:p>
        </p:txBody>
      </p:sp>
      <p:pic>
        <p:nvPicPr>
          <p:cNvPr id="1026" name="Picture 2" descr="http://returntofleet.com/wp-content/uploads/2015/09/Syd-Mead-Future-Paintings-Sci-F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645" y="1470990"/>
            <a:ext cx="5403930" cy="5045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27645" y="6516065"/>
            <a:ext cx="3810000" cy="307777"/>
          </a:xfrm>
          <a:prstGeom prst="rect">
            <a:avLst/>
          </a:prstGeom>
        </p:spPr>
        <p:txBody>
          <a:bodyPr wrap="square">
            <a:spAutoFit/>
          </a:bodyPr>
          <a:lstStyle/>
          <a:p>
            <a:r>
              <a:rPr lang="en-US" sz="1400" b="1" dirty="0">
                <a:solidFill>
                  <a:srgbClr val="333333"/>
                </a:solidFill>
                <a:latin typeface="Arial" panose="020B0604020202020204" pitchFamily="34" charset="0"/>
              </a:rPr>
              <a:t>Syd Mead Future Paintings Sci-Fi 12 / 23</a:t>
            </a:r>
            <a:endParaRPr lang="en-US" sz="1400" b="1" dirty="0"/>
          </a:p>
        </p:txBody>
      </p:sp>
    </p:spTree>
    <p:extLst>
      <p:ext uri="{BB962C8B-B14F-4D97-AF65-F5344CB8AC3E}">
        <p14:creationId xmlns:p14="http://schemas.microsoft.com/office/powerpoint/2010/main" val="215120609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16062" y="2847372"/>
          <a:ext cx="3233194" cy="1493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nvPr>
        </p:nvGraphicFramePr>
        <p:xfrm>
          <a:off x="3622876" y="1018572"/>
          <a:ext cx="5301205" cy="24306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nvPr>
        </p:nvGraphicFramePr>
        <p:xfrm>
          <a:off x="3622876" y="3738300"/>
          <a:ext cx="5301205" cy="28708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9" name="Group 8"/>
          <p:cNvGrpSpPr/>
          <p:nvPr/>
        </p:nvGrpSpPr>
        <p:grpSpPr>
          <a:xfrm rot="2649454">
            <a:off x="3217869" y="3425739"/>
            <a:ext cx="635537" cy="1017920"/>
            <a:chOff x="1421385" y="323550"/>
            <a:chExt cx="229353" cy="286106"/>
          </a:xfrm>
        </p:grpSpPr>
        <p:sp>
          <p:nvSpPr>
            <p:cNvPr id="10" name="Right Arrow 9"/>
            <p:cNvSpPr/>
            <p:nvPr/>
          </p:nvSpPr>
          <p:spPr>
            <a:xfrm>
              <a:off x="1421385" y="323550"/>
              <a:ext cx="229353" cy="286106"/>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Right Arrow 4"/>
            <p:cNvSpPr/>
            <p:nvPr/>
          </p:nvSpPr>
          <p:spPr>
            <a:xfrm>
              <a:off x="1421385" y="380771"/>
              <a:ext cx="160547" cy="17166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12" name="Group 11"/>
          <p:cNvGrpSpPr/>
          <p:nvPr/>
        </p:nvGrpSpPr>
        <p:grpSpPr>
          <a:xfrm rot="19064241">
            <a:off x="3370440" y="2324278"/>
            <a:ext cx="635537" cy="1017920"/>
            <a:chOff x="1421385" y="323550"/>
            <a:chExt cx="229353" cy="286106"/>
          </a:xfrm>
        </p:grpSpPr>
        <p:sp>
          <p:nvSpPr>
            <p:cNvPr id="13" name="Right Arrow 12"/>
            <p:cNvSpPr/>
            <p:nvPr/>
          </p:nvSpPr>
          <p:spPr>
            <a:xfrm>
              <a:off x="1421385" y="323550"/>
              <a:ext cx="229353" cy="286106"/>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4" name="Right Arrow 4"/>
            <p:cNvSpPr/>
            <p:nvPr/>
          </p:nvSpPr>
          <p:spPr>
            <a:xfrm>
              <a:off x="1421385" y="380771"/>
              <a:ext cx="160547" cy="17166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pic>
        <p:nvPicPr>
          <p:cNvPr id="2050" name="Picture 2" descr="Image result for farm"/>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5909" y="1285518"/>
            <a:ext cx="3208948" cy="1367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od processi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8208" y="312763"/>
            <a:ext cx="3141313" cy="11218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food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03141" y="334742"/>
            <a:ext cx="1803051" cy="11218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biofuel plan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76480" y="3492537"/>
            <a:ext cx="2564997" cy="102867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biofuel pump"/>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60391" y="3368034"/>
            <a:ext cx="865236" cy="115317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6" descr="Image result for economic prosper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6" name="Picture 18" descr="Image result for economic prosperit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75996" y="3449255"/>
            <a:ext cx="1059072" cy="1071953"/>
          </a:xfrm>
          <a:prstGeom prst="rect">
            <a:avLst/>
          </a:prstGeom>
          <a:noFill/>
          <a:extLst>
            <a:ext uri="{909E8E84-426E-40DD-AFC4-6F175D3DCCD1}">
              <a14:hiddenFill xmlns:a14="http://schemas.microsoft.com/office/drawing/2010/main">
                <a:solidFill>
                  <a:srgbClr val="FFFFFF"/>
                </a:solidFill>
              </a14:hiddenFill>
            </a:ext>
          </a:extLst>
        </p:spPr>
      </p:pic>
      <p:sp>
        <p:nvSpPr>
          <p:cNvPr id="6" name="Left-Right Arrow 5"/>
          <p:cNvSpPr/>
          <p:nvPr/>
        </p:nvSpPr>
        <p:spPr>
          <a:xfrm>
            <a:off x="216062" y="5929313"/>
            <a:ext cx="8708019" cy="928687"/>
          </a:xfrm>
          <a:prstGeom prst="leftRightArrow">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Arial"/>
                <a:ea typeface="Arial"/>
                <a:cs typeface="Arial"/>
                <a:sym typeface="Arial"/>
              </a:rPr>
              <a:t>                        Education and Global Engagement</a:t>
            </a: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54933930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NIFA New PPT Pages 20132.jpg" descr="NIFA New PPT Pages 20132"/>
          <p:cNvPicPr/>
          <p:nvPr/>
        </p:nvPicPr>
        <p:blipFill>
          <a:blip r:embed="rId3">
            <a:extLst/>
          </a:blip>
          <a:stretch>
            <a:fillRect/>
          </a:stretch>
        </p:blipFill>
        <p:spPr>
          <a:xfrm>
            <a:off x="-153989" y="3352800"/>
            <a:ext cx="18756927" cy="6473913"/>
          </a:xfrm>
          <a:prstGeom prst="rect">
            <a:avLst/>
          </a:prstGeom>
          <a:ln w="12700">
            <a:miter lim="400000"/>
          </a:ln>
          <a:effectLst>
            <a:reflection stA="50000" endPos="40000" dir="5400000" sy="-100000" algn="bl" rotWithShape="0"/>
          </a:effectLst>
        </p:spPr>
      </p:pic>
      <p:sp>
        <p:nvSpPr>
          <p:cNvPr id="137" name="Shape 137"/>
          <p:cNvSpPr>
            <a:spLocks noGrp="1"/>
          </p:cNvSpPr>
          <p:nvPr>
            <p:ph type="title"/>
          </p:nvPr>
        </p:nvSpPr>
        <p:spPr>
          <a:xfrm>
            <a:off x="381000" y="990600"/>
            <a:ext cx="8534400" cy="762000"/>
          </a:xfrm>
          <a:prstGeom prst="rect">
            <a:avLst/>
          </a:prstGeom>
        </p:spPr>
        <p:txBody>
          <a:bodyPr lIns="0" tIns="0" rIns="0" bIns="0">
            <a:normAutofit/>
          </a:bodyPr>
          <a:lstStyle>
            <a:lvl1pPr>
              <a:defRPr sz="3200">
                <a:solidFill>
                  <a:srgbClr val="305D99"/>
                </a:solidFill>
              </a:defRPr>
            </a:lvl1pPr>
          </a:lstStyle>
          <a:p>
            <a:pPr lvl="0">
              <a:defRPr sz="1800">
                <a:solidFill>
                  <a:srgbClr val="000000"/>
                </a:solidFill>
              </a:defRPr>
            </a:pPr>
            <a:r>
              <a:rPr sz="3200">
                <a:solidFill>
                  <a:srgbClr val="305D99"/>
                </a:solidFill>
              </a:rPr>
              <a:t>NIFA’s Four Institutes</a:t>
            </a:r>
          </a:p>
        </p:txBody>
      </p:sp>
      <p:pic>
        <p:nvPicPr>
          <p:cNvPr id="12290" name="Picture 2" descr="http://cdn6.wn.com/ph/img/8b/75/13f5fa9e1bdb53f6060ece04fde0-grande.jp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586" y="1752600"/>
            <a:ext cx="9142414" cy="5093324"/>
          </a:xfrm>
          <a:prstGeom prst="rect">
            <a:avLst/>
          </a:prstGeom>
          <a:noFill/>
          <a:extLst>
            <a:ext uri="{909E8E84-426E-40DD-AFC4-6F175D3DCCD1}">
              <a14:hiddenFill xmlns:a14="http://schemas.microsoft.com/office/drawing/2010/main">
                <a:solidFill>
                  <a:srgbClr val="FFFFFF"/>
                </a:solidFill>
              </a14:hiddenFill>
            </a:ext>
          </a:extLst>
        </p:spPr>
      </p:pic>
      <p:sp>
        <p:nvSpPr>
          <p:cNvPr id="138" name="Shape 138"/>
          <p:cNvSpPr>
            <a:spLocks noGrp="1"/>
          </p:cNvSpPr>
          <p:nvPr>
            <p:ph type="body" idx="1"/>
          </p:nvPr>
        </p:nvSpPr>
        <p:spPr>
          <a:xfrm>
            <a:off x="152400" y="1828800"/>
            <a:ext cx="8839200" cy="4419600"/>
          </a:xfrm>
          <a:prstGeom prst="rect">
            <a:avLst/>
          </a:prstGeom>
        </p:spPr>
        <p:txBody>
          <a:bodyPr lIns="0" tIns="0" rIns="0" bIns="0">
            <a:normAutofit lnSpcReduction="10000"/>
          </a:bodyPr>
          <a:lstStyle/>
          <a:p>
            <a:pPr marL="244928" lvl="0" indent="-244928">
              <a:lnSpc>
                <a:spcPct val="90000"/>
              </a:lnSpc>
              <a:spcBef>
                <a:spcPts val="400"/>
              </a:spcBef>
              <a:buClr>
                <a:srgbClr val="305D99"/>
              </a:buClr>
              <a:buChar char="•"/>
              <a:defRPr sz="1800">
                <a:solidFill>
                  <a:srgbClr val="000000"/>
                </a:solidFill>
              </a:defRPr>
            </a:pPr>
            <a:r>
              <a:rPr lang="en-US" sz="2400" b="1" dirty="0">
                <a:latin typeface="Avenir Book"/>
                <a:ea typeface="Arial Bold"/>
                <a:cs typeface="Arial Bold"/>
                <a:sym typeface="Arial Bold"/>
              </a:rPr>
              <a:t>Institute of Food Production and Sustainability</a:t>
            </a:r>
          </a:p>
          <a:p>
            <a:pPr marL="620485" lvl="1" indent="-163285">
              <a:lnSpc>
                <a:spcPct val="90000"/>
              </a:lnSpc>
              <a:spcBef>
                <a:spcPts val="300"/>
              </a:spcBef>
              <a:buClr>
                <a:srgbClr val="305D99"/>
              </a:buClr>
              <a:defRPr sz="1800">
                <a:solidFill>
                  <a:srgbClr val="000000"/>
                </a:solidFill>
              </a:defRPr>
            </a:pPr>
            <a:r>
              <a:rPr lang="en-US" sz="1800" dirty="0">
                <a:solidFill>
                  <a:srgbClr val="305D99"/>
                </a:solidFill>
                <a:latin typeface="Avenir Book"/>
              </a:rPr>
              <a:t>enhance global food security through productive and sustainable agricultural </a:t>
            </a:r>
            <a:r>
              <a:rPr lang="en-US" sz="1800" dirty="0" smtClean="0">
                <a:solidFill>
                  <a:srgbClr val="305D99"/>
                </a:solidFill>
                <a:latin typeface="Avenir Book"/>
              </a:rPr>
              <a:t>systems</a:t>
            </a:r>
          </a:p>
          <a:p>
            <a:pPr marL="620485" lvl="1" indent="-163285">
              <a:lnSpc>
                <a:spcPct val="90000"/>
              </a:lnSpc>
              <a:spcBef>
                <a:spcPts val="300"/>
              </a:spcBef>
              <a:buClr>
                <a:srgbClr val="305D99"/>
              </a:buClr>
              <a:defRPr sz="1800">
                <a:solidFill>
                  <a:srgbClr val="000000"/>
                </a:solidFill>
              </a:defRPr>
            </a:pPr>
            <a:endParaRPr lang="en-US" sz="1800" dirty="0">
              <a:solidFill>
                <a:srgbClr val="305D99"/>
              </a:solidFill>
              <a:latin typeface="Avenir Book"/>
            </a:endParaRPr>
          </a:p>
          <a:p>
            <a:pPr marL="244928" lvl="0" indent="-244928">
              <a:lnSpc>
                <a:spcPct val="90000"/>
              </a:lnSpc>
              <a:spcBef>
                <a:spcPts val="400"/>
              </a:spcBef>
              <a:buClr>
                <a:srgbClr val="305D99"/>
              </a:buClr>
              <a:buChar char="•"/>
              <a:defRPr sz="1800">
                <a:solidFill>
                  <a:srgbClr val="000000"/>
                </a:solidFill>
              </a:defRPr>
            </a:pPr>
            <a:r>
              <a:rPr sz="2400" b="1" dirty="0" smtClean="0">
                <a:latin typeface="Avenir Book"/>
                <a:ea typeface="Arial Bold"/>
                <a:cs typeface="Arial Bold"/>
                <a:sym typeface="Arial Bold"/>
              </a:rPr>
              <a:t>Institute </a:t>
            </a:r>
            <a:r>
              <a:rPr sz="2400" b="1" dirty="0">
                <a:latin typeface="Avenir Book"/>
                <a:ea typeface="Arial Bold"/>
                <a:cs typeface="Arial Bold"/>
                <a:sym typeface="Arial Bold"/>
              </a:rPr>
              <a:t>of Bioenergy, Climate, and Environment</a:t>
            </a:r>
          </a:p>
          <a:p>
            <a:pPr marL="620485" lvl="1" indent="-163285">
              <a:lnSpc>
                <a:spcPct val="90000"/>
              </a:lnSpc>
              <a:spcBef>
                <a:spcPts val="300"/>
              </a:spcBef>
              <a:buClr>
                <a:srgbClr val="305D99"/>
              </a:buClr>
              <a:defRPr sz="1800">
                <a:solidFill>
                  <a:srgbClr val="000000"/>
                </a:solidFill>
              </a:defRPr>
            </a:pPr>
            <a:r>
              <a:rPr sz="1800" dirty="0">
                <a:solidFill>
                  <a:srgbClr val="305D99"/>
                </a:solidFill>
                <a:latin typeface="Avenir Book"/>
              </a:rPr>
              <a:t>enhance sustainable </a:t>
            </a:r>
            <a:r>
              <a:rPr sz="1800" dirty="0" err="1">
                <a:solidFill>
                  <a:srgbClr val="305D99"/>
                </a:solidFill>
                <a:latin typeface="Avenir Book"/>
              </a:rPr>
              <a:t>biobased</a:t>
            </a:r>
            <a:r>
              <a:rPr sz="1800" dirty="0">
                <a:solidFill>
                  <a:srgbClr val="305D99"/>
                </a:solidFill>
                <a:latin typeface="Avenir Book"/>
              </a:rPr>
              <a:t> energy systems and products</a:t>
            </a:r>
          </a:p>
          <a:p>
            <a:pPr marL="620485" lvl="1" indent="-163285">
              <a:lnSpc>
                <a:spcPct val="90000"/>
              </a:lnSpc>
              <a:spcBef>
                <a:spcPts val="300"/>
              </a:spcBef>
              <a:buClr>
                <a:srgbClr val="305D99"/>
              </a:buClr>
              <a:defRPr sz="1800">
                <a:solidFill>
                  <a:srgbClr val="000000"/>
                </a:solidFill>
              </a:defRPr>
            </a:pPr>
            <a:r>
              <a:rPr sz="1800" dirty="0">
                <a:solidFill>
                  <a:srgbClr val="305D99"/>
                </a:solidFill>
                <a:latin typeface="Avenir Book"/>
              </a:rPr>
              <a:t>enhance adaptive agro-ecosystems in response to climate variability and </a:t>
            </a:r>
            <a:r>
              <a:rPr sz="1800" dirty="0" smtClean="0">
                <a:solidFill>
                  <a:srgbClr val="305D99"/>
                </a:solidFill>
                <a:latin typeface="Avenir Book"/>
              </a:rPr>
              <a:t>change</a:t>
            </a:r>
            <a:endParaRPr lang="en-US" sz="1800" dirty="0" smtClean="0">
              <a:solidFill>
                <a:srgbClr val="305D99"/>
              </a:solidFill>
              <a:latin typeface="Avenir Book"/>
            </a:endParaRPr>
          </a:p>
          <a:p>
            <a:pPr marL="620485" lvl="1" indent="-163285">
              <a:lnSpc>
                <a:spcPct val="90000"/>
              </a:lnSpc>
              <a:spcBef>
                <a:spcPts val="300"/>
              </a:spcBef>
              <a:buClr>
                <a:srgbClr val="305D99"/>
              </a:buClr>
              <a:defRPr sz="1800">
                <a:solidFill>
                  <a:srgbClr val="000000"/>
                </a:solidFill>
              </a:defRPr>
            </a:pPr>
            <a:r>
              <a:rPr sz="1800" dirty="0" smtClean="0">
                <a:solidFill>
                  <a:srgbClr val="305D99"/>
                </a:solidFill>
                <a:latin typeface="Avenir Book"/>
              </a:rPr>
              <a:t> </a:t>
            </a:r>
            <a:endParaRPr sz="1800" dirty="0">
              <a:solidFill>
                <a:srgbClr val="305D99"/>
              </a:solidFill>
              <a:latin typeface="Avenir Book"/>
            </a:endParaRPr>
          </a:p>
          <a:p>
            <a:pPr marL="244928" lvl="0" indent="-244928">
              <a:lnSpc>
                <a:spcPct val="90000"/>
              </a:lnSpc>
              <a:spcBef>
                <a:spcPts val="400"/>
              </a:spcBef>
              <a:buClr>
                <a:srgbClr val="305D99"/>
              </a:buClr>
              <a:buChar char="•"/>
              <a:defRPr sz="1800">
                <a:solidFill>
                  <a:srgbClr val="000000"/>
                </a:solidFill>
              </a:defRPr>
            </a:pPr>
            <a:r>
              <a:rPr sz="2400" b="1" dirty="0" smtClean="0">
                <a:latin typeface="Avenir Book"/>
                <a:ea typeface="Arial Bold"/>
                <a:cs typeface="Arial Bold"/>
                <a:sym typeface="Arial Bold"/>
              </a:rPr>
              <a:t>Institute </a:t>
            </a:r>
            <a:r>
              <a:rPr sz="2400" b="1" dirty="0">
                <a:latin typeface="Avenir Book"/>
                <a:ea typeface="Arial Bold"/>
                <a:cs typeface="Arial Bold"/>
                <a:sym typeface="Arial Bold"/>
              </a:rPr>
              <a:t>of Food Safety and Nutrition</a:t>
            </a:r>
          </a:p>
          <a:p>
            <a:pPr marL="620485" lvl="1" indent="-163285">
              <a:lnSpc>
                <a:spcPct val="90000"/>
              </a:lnSpc>
              <a:spcBef>
                <a:spcPts val="300"/>
              </a:spcBef>
              <a:buClr>
                <a:srgbClr val="305D99"/>
              </a:buClr>
              <a:defRPr sz="1800">
                <a:solidFill>
                  <a:srgbClr val="000000"/>
                </a:solidFill>
              </a:defRPr>
            </a:pPr>
            <a:r>
              <a:rPr sz="1800" dirty="0">
                <a:solidFill>
                  <a:srgbClr val="305D99"/>
                </a:solidFill>
                <a:latin typeface="Avenir Book"/>
              </a:rPr>
              <a:t>ensure safe food supply; improve citizens’ health through nutrition; reduce childhood obesity; and improve food </a:t>
            </a:r>
            <a:r>
              <a:rPr sz="1800" dirty="0" smtClean="0">
                <a:solidFill>
                  <a:srgbClr val="305D99"/>
                </a:solidFill>
                <a:latin typeface="Avenir Book"/>
              </a:rPr>
              <a:t>quality</a:t>
            </a:r>
            <a:endParaRPr lang="en-US" sz="1800" dirty="0" smtClean="0">
              <a:solidFill>
                <a:srgbClr val="305D99"/>
              </a:solidFill>
              <a:latin typeface="Avenir Book"/>
            </a:endParaRPr>
          </a:p>
          <a:p>
            <a:pPr marL="620485" lvl="1" indent="-163285">
              <a:lnSpc>
                <a:spcPct val="90000"/>
              </a:lnSpc>
              <a:spcBef>
                <a:spcPts val="300"/>
              </a:spcBef>
              <a:buClr>
                <a:srgbClr val="305D99"/>
              </a:buClr>
              <a:defRPr sz="1800">
                <a:solidFill>
                  <a:srgbClr val="000000"/>
                </a:solidFill>
              </a:defRPr>
            </a:pPr>
            <a:endParaRPr sz="1800" dirty="0">
              <a:solidFill>
                <a:srgbClr val="305D99"/>
              </a:solidFill>
              <a:latin typeface="Avenir Book"/>
            </a:endParaRPr>
          </a:p>
          <a:p>
            <a:pPr marL="244928" lvl="0" indent="-244928">
              <a:lnSpc>
                <a:spcPct val="90000"/>
              </a:lnSpc>
              <a:spcBef>
                <a:spcPts val="400"/>
              </a:spcBef>
              <a:buClr>
                <a:srgbClr val="305D99"/>
              </a:buClr>
              <a:buChar char="•"/>
              <a:defRPr sz="1800">
                <a:solidFill>
                  <a:srgbClr val="000000"/>
                </a:solidFill>
              </a:defRPr>
            </a:pPr>
            <a:r>
              <a:rPr sz="2400" b="1" dirty="0">
                <a:latin typeface="Avenir Book"/>
                <a:ea typeface="Arial Bold"/>
                <a:cs typeface="Arial Bold"/>
                <a:sym typeface="Arial Bold"/>
              </a:rPr>
              <a:t>Institute of Youth, Family, and Community</a:t>
            </a:r>
          </a:p>
          <a:p>
            <a:pPr marL="620485" lvl="1" indent="-163285">
              <a:lnSpc>
                <a:spcPct val="90000"/>
              </a:lnSpc>
              <a:spcBef>
                <a:spcPts val="300"/>
              </a:spcBef>
              <a:buClr>
                <a:srgbClr val="305D99"/>
              </a:buClr>
              <a:defRPr sz="1800">
                <a:solidFill>
                  <a:srgbClr val="000000"/>
                </a:solidFill>
              </a:defRPr>
            </a:pPr>
            <a:r>
              <a:rPr sz="1800" dirty="0">
                <a:solidFill>
                  <a:srgbClr val="305D99"/>
                </a:solidFill>
                <a:latin typeface="Avenir Book"/>
              </a:rPr>
              <a:t>enable vibrant and resilient communities; enhance youth development </a:t>
            </a:r>
          </a:p>
          <a:p>
            <a:pPr marL="620485" lvl="1" indent="-163285">
              <a:lnSpc>
                <a:spcPct val="90000"/>
              </a:lnSpc>
              <a:spcBef>
                <a:spcPts val="300"/>
              </a:spcBef>
              <a:buClr>
                <a:srgbClr val="305D99"/>
              </a:buClr>
              <a:defRPr sz="1800">
                <a:solidFill>
                  <a:srgbClr val="000000"/>
                </a:solidFill>
              </a:defRPr>
            </a:pPr>
            <a:r>
              <a:rPr sz="1800" dirty="0">
                <a:solidFill>
                  <a:srgbClr val="305D99"/>
                </a:solidFill>
                <a:latin typeface="Avenir Book"/>
              </a:rPr>
              <a:t>prepare the next generation of scientists </a:t>
            </a:r>
          </a:p>
          <a:p>
            <a:pPr marL="620485" lvl="1" indent="-163285">
              <a:lnSpc>
                <a:spcPct val="90000"/>
              </a:lnSpc>
              <a:spcBef>
                <a:spcPts val="300"/>
              </a:spcBef>
              <a:buClr>
                <a:srgbClr val="305D99"/>
              </a:buClr>
              <a:defRPr sz="1800">
                <a:solidFill>
                  <a:srgbClr val="000000"/>
                </a:solidFill>
              </a:defRPr>
            </a:pPr>
            <a:r>
              <a:rPr sz="1800" dirty="0">
                <a:solidFill>
                  <a:srgbClr val="305D99"/>
                </a:solidFill>
                <a:latin typeface="Avenir Book"/>
              </a:rPr>
              <a:t>enhance science capacity in minority serving institutions</a:t>
            </a:r>
          </a:p>
        </p:txBody>
      </p:sp>
      <p:sp>
        <p:nvSpPr>
          <p:cNvPr id="139" name="Shape 139"/>
          <p:cNvSpPr/>
          <p:nvPr/>
        </p:nvSpPr>
        <p:spPr>
          <a:xfrm>
            <a:off x="3276600" y="6248400"/>
            <a:ext cx="190500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defRPr sz="1400">
                <a:latin typeface="Arial Bold"/>
                <a:ea typeface="Arial Bold"/>
                <a:cs typeface="Arial Bold"/>
                <a:sym typeface="Arial Bold"/>
              </a:defRPr>
            </a:lvl1pPr>
          </a:lstStyle>
          <a:p>
            <a:pPr lvl="0">
              <a:defRPr sz="1800"/>
            </a:pPr>
            <a:r>
              <a:rPr sz="1400"/>
              <a:t>6</a:t>
            </a:r>
          </a:p>
        </p:txBody>
      </p:sp>
    </p:spTree>
    <p:extLst>
      <p:ext uri="{BB962C8B-B14F-4D97-AF65-F5344CB8AC3E}">
        <p14:creationId xmlns:p14="http://schemas.microsoft.com/office/powerpoint/2010/main" val="213927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NIFA Programs</a:t>
            </a:r>
            <a:endParaRPr lang="en-US" dirty="0"/>
          </a:p>
        </p:txBody>
      </p:sp>
      <p:sp>
        <p:nvSpPr>
          <p:cNvPr id="3" name="Text Placeholder 2"/>
          <p:cNvSpPr>
            <a:spLocks noGrp="1"/>
          </p:cNvSpPr>
          <p:nvPr>
            <p:ph type="body" idx="1"/>
          </p:nvPr>
        </p:nvSpPr>
        <p:spPr/>
        <p:txBody>
          <a:bodyPr/>
          <a:lstStyle/>
          <a:p>
            <a:r>
              <a:rPr lang="en-US" b="1" dirty="0" smtClean="0"/>
              <a:t>Capacity</a:t>
            </a:r>
          </a:p>
          <a:p>
            <a:pPr lvl="1"/>
            <a:r>
              <a:rPr lang="en-US" dirty="0" smtClean="0"/>
              <a:t>For Research or Extension </a:t>
            </a:r>
          </a:p>
          <a:p>
            <a:pPr lvl="1"/>
            <a:r>
              <a:rPr lang="en-US" dirty="0" smtClean="0"/>
              <a:t>by Land Grant Universities (1862,  1890, 1994)</a:t>
            </a:r>
          </a:p>
          <a:p>
            <a:pPr lvl="1"/>
            <a:r>
              <a:rPr lang="en-US" dirty="0" smtClean="0"/>
              <a:t>Funded based on formulas</a:t>
            </a:r>
          </a:p>
          <a:p>
            <a:r>
              <a:rPr lang="en-US" b="1" dirty="0" smtClean="0"/>
              <a:t>Competitive</a:t>
            </a:r>
          </a:p>
          <a:p>
            <a:pPr lvl="1"/>
            <a:r>
              <a:rPr lang="en-US" dirty="0" smtClean="0"/>
              <a:t>For broad and foundational or highly targeted applied projects</a:t>
            </a:r>
          </a:p>
          <a:p>
            <a:pPr lvl="1"/>
            <a:r>
              <a:rPr lang="en-US" dirty="0" smtClean="0"/>
              <a:t>Research, extension, education, or integrated</a:t>
            </a:r>
          </a:p>
          <a:p>
            <a:pPr lvl="1"/>
            <a:endParaRPr lang="en-US" dirty="0" smtClean="0"/>
          </a:p>
          <a:p>
            <a:pPr lvl="1"/>
            <a:endParaRPr lang="en-US" dirty="0"/>
          </a:p>
        </p:txBody>
      </p:sp>
    </p:spTree>
    <p:extLst>
      <p:ext uri="{BB962C8B-B14F-4D97-AF65-F5344CB8AC3E}">
        <p14:creationId xmlns:p14="http://schemas.microsoft.com/office/powerpoint/2010/main" val="27734860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0057" y="873678"/>
            <a:ext cx="8539606" cy="5870022"/>
          </a:xfrm>
          <a:prstGeom prst="rect">
            <a:avLst/>
          </a:prstGeom>
          <a:noFill/>
          <a:ln>
            <a:noFill/>
          </a:ln>
        </p:spPr>
      </p:pic>
      <p:sp>
        <p:nvSpPr>
          <p:cNvPr id="2" name="TextBox 1"/>
          <p:cNvSpPr txBox="1"/>
          <p:nvPr/>
        </p:nvSpPr>
        <p:spPr>
          <a:xfrm>
            <a:off x="5800725" y="3057525"/>
            <a:ext cx="1871663"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chemeClr val="tx2">
                    <a:lumMod val="50000"/>
                  </a:schemeClr>
                </a:solidFill>
                <a:effectLst/>
                <a:uFillTx/>
                <a:sym typeface="Arial"/>
              </a:rPr>
              <a:t>+ SBIR </a:t>
            </a:r>
          </a:p>
          <a:p>
            <a:pPr marL="0" marR="0" indent="0" algn="r" defTabSz="914400" rtl="0" fontAlgn="auto" latinLnBrk="1" hangingPunct="0">
              <a:lnSpc>
                <a:spcPct val="100000"/>
              </a:lnSpc>
              <a:spcBef>
                <a:spcPts val="0"/>
              </a:spcBef>
              <a:spcAft>
                <a:spcPts val="0"/>
              </a:spcAft>
              <a:buClrTx/>
              <a:buSzTx/>
              <a:buFontTx/>
              <a:buNone/>
              <a:tabLst/>
            </a:pPr>
            <a:r>
              <a:rPr lang="en-US" sz="1800" b="1" dirty="0" smtClean="0">
                <a:solidFill>
                  <a:schemeClr val="tx2">
                    <a:lumMod val="50000"/>
                  </a:schemeClr>
                </a:solidFill>
              </a:rPr>
              <a:t>+ BRAG</a:t>
            </a:r>
            <a:endParaRPr kumimoji="0" lang="en-US" sz="1800" b="1" i="0" u="none" strike="noStrike" cap="none" spc="0" normalizeH="0" baseline="0" dirty="0">
              <a:ln>
                <a:noFill/>
              </a:ln>
              <a:solidFill>
                <a:schemeClr val="tx2">
                  <a:lumMod val="50000"/>
                </a:schemeClr>
              </a:solidFill>
              <a:effectLst/>
              <a:uFillTx/>
              <a:sym typeface="Arial"/>
            </a:endParaRPr>
          </a:p>
        </p:txBody>
      </p:sp>
    </p:spTree>
    <p:extLst>
      <p:ext uri="{BB962C8B-B14F-4D97-AF65-F5344CB8AC3E}">
        <p14:creationId xmlns:p14="http://schemas.microsoft.com/office/powerpoint/2010/main" val="34242548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NIFA Data is Readily available</a:t>
            </a:r>
            <a:endParaRPr lang="en-US" dirty="0"/>
          </a:p>
        </p:txBody>
      </p:sp>
      <p:sp>
        <p:nvSpPr>
          <p:cNvPr id="3" name="Text Placeholder 2"/>
          <p:cNvSpPr>
            <a:spLocks noGrp="1"/>
          </p:cNvSpPr>
          <p:nvPr>
            <p:ph type="body" idx="1"/>
          </p:nvPr>
        </p:nvSpPr>
        <p:spPr/>
        <p:txBody>
          <a:bodyPr/>
          <a:lstStyle/>
          <a:p>
            <a:r>
              <a:rPr lang="en-US" dirty="0" smtClean="0"/>
              <a:t>www.nifa.usda.gov</a:t>
            </a:r>
            <a:endParaRPr lang="en-US" dirty="0"/>
          </a:p>
        </p:txBody>
      </p:sp>
      <p:pic>
        <p:nvPicPr>
          <p:cNvPr id="4" name="Picture 3"/>
          <p:cNvPicPr>
            <a:picLocks noChangeAspect="1"/>
          </p:cNvPicPr>
          <p:nvPr/>
        </p:nvPicPr>
        <p:blipFill rotWithShape="1">
          <a:blip r:embed="rId2"/>
          <a:srcRect l="5938" t="13667" r="7291" b="13833"/>
          <a:stretch/>
        </p:blipFill>
        <p:spPr>
          <a:xfrm>
            <a:off x="0" y="2082922"/>
            <a:ext cx="9144000" cy="4775078"/>
          </a:xfrm>
          <a:prstGeom prst="rect">
            <a:avLst/>
          </a:prstGeom>
        </p:spPr>
      </p:pic>
      <p:sp>
        <p:nvSpPr>
          <p:cNvPr id="5" name="Oval 4"/>
          <p:cNvSpPr/>
          <p:nvPr/>
        </p:nvSpPr>
        <p:spPr>
          <a:xfrm>
            <a:off x="5600700" y="1971675"/>
            <a:ext cx="814388" cy="357188"/>
          </a:xfrm>
          <a:prstGeom prst="ellipse">
            <a:avLst/>
          </a:prstGeom>
          <a:noFill/>
          <a:ln w="254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6" name="Oval 5"/>
          <p:cNvSpPr/>
          <p:nvPr/>
        </p:nvSpPr>
        <p:spPr>
          <a:xfrm>
            <a:off x="242887" y="6222206"/>
            <a:ext cx="1285876" cy="535781"/>
          </a:xfrm>
          <a:prstGeom prst="ellipse">
            <a:avLst/>
          </a:prstGeom>
          <a:noFill/>
          <a:ln w="254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7977308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NIFA Funding – Congressional Map</a:t>
            </a:r>
            <a:endParaRPr lang="en-US" dirty="0"/>
          </a:p>
        </p:txBody>
      </p:sp>
      <p:sp>
        <p:nvSpPr>
          <p:cNvPr id="3" name="Text Placeholder 2"/>
          <p:cNvSpPr>
            <a:spLocks noGrp="1"/>
          </p:cNvSpPr>
          <p:nvPr>
            <p:ph type="body" idx="1"/>
          </p:nvPr>
        </p:nvSpPr>
        <p:spPr/>
        <p:txBody>
          <a:bodyPr/>
          <a:lstStyle/>
          <a:p>
            <a:endParaRPr lang="en-US"/>
          </a:p>
        </p:txBody>
      </p:sp>
      <p:pic>
        <p:nvPicPr>
          <p:cNvPr id="2050" name="Picture 2"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77" y="1600199"/>
            <a:ext cx="8295823" cy="442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62709"/>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935</TotalTime>
  <Words>1669</Words>
  <Application>Microsoft Office PowerPoint</Application>
  <PresentationFormat>On-screen Show (4:3)</PresentationFormat>
  <Paragraphs>297</Paragraphs>
  <Slides>36</Slides>
  <Notes>8</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 Unicode MS</vt:lpstr>
      <vt:lpstr>ＭＳ Ｐゴシック</vt:lpstr>
      <vt:lpstr>Arial</vt:lpstr>
      <vt:lpstr>Arial Bold</vt:lpstr>
      <vt:lpstr>Avenir Book</vt:lpstr>
      <vt:lpstr>Avenir Roman</vt:lpstr>
      <vt:lpstr>Calibri</vt:lpstr>
      <vt:lpstr>Futura</vt:lpstr>
      <vt:lpstr>Futura Condensed</vt:lpstr>
      <vt:lpstr>Tahoma Negreta</vt:lpstr>
      <vt:lpstr>Times New Roman</vt:lpstr>
      <vt:lpstr>Trebuchet MS</vt:lpstr>
      <vt:lpstr>Wingdings</vt:lpstr>
      <vt:lpstr>Default</vt:lpstr>
      <vt:lpstr>Extramural Programs at  National Institute of Food and Agriculture</vt:lpstr>
      <vt:lpstr>Outline</vt:lpstr>
      <vt:lpstr>NIFA- An Introduction</vt:lpstr>
      <vt:lpstr>PowerPoint Presentation</vt:lpstr>
      <vt:lpstr>NIFA’s Four Institutes</vt:lpstr>
      <vt:lpstr>NIFA Programs</vt:lpstr>
      <vt:lpstr>PowerPoint Presentation</vt:lpstr>
      <vt:lpstr>NIFA Data is Readily available</vt:lpstr>
      <vt:lpstr>NIFA Funding – Congressional Map</vt:lpstr>
      <vt:lpstr>NIFA funding in Florida</vt:lpstr>
      <vt:lpstr>AFRI is our largest competitive grant program</vt:lpstr>
      <vt:lpstr>AFRI- Interagency Activities</vt:lpstr>
      <vt:lpstr>PowerPoint Presentation</vt:lpstr>
      <vt:lpstr>Specialty Crops Research Initiative</vt:lpstr>
      <vt:lpstr>Citrus Greening</vt:lpstr>
      <vt:lpstr>Citrus Greening</vt:lpstr>
      <vt:lpstr>Citrus Greening (Huanglongbing HLB)</vt:lpstr>
      <vt:lpstr>New Pesticides and Applicators</vt:lpstr>
      <vt:lpstr>NIFA Supports  User-inspired Science</vt:lpstr>
      <vt:lpstr>PowerPoint Presentation</vt:lpstr>
      <vt:lpstr>PowerPoint Presentation</vt:lpstr>
      <vt:lpstr>PowerPoint Presentation</vt:lpstr>
      <vt:lpstr>Food for the Growing Population</vt:lpstr>
      <vt:lpstr>Agriculture of the Future  needs to tackle a crowded, hot, flat, and complex world</vt:lpstr>
      <vt:lpstr>Agriculture in a Complex World</vt:lpstr>
      <vt:lpstr>Transformative Solutions</vt:lpstr>
      <vt:lpstr>Transformative Solutions through Interdisciplinary Approaches</vt:lpstr>
      <vt:lpstr>PowerPoint Presentation</vt:lpstr>
      <vt:lpstr>Genome Editing</vt:lpstr>
      <vt:lpstr>Microbiomes, Phytobiomes, and Beyond</vt:lpstr>
      <vt:lpstr>Robotics and Sensors</vt:lpstr>
      <vt:lpstr>Data Deluge</vt:lpstr>
      <vt:lpstr>Data Deluge</vt:lpstr>
      <vt:lpstr>NIFA Summit on Big Data</vt:lpstr>
      <vt:lpstr>PowerPoint Presentation</vt:lpstr>
      <vt:lpstr>Extramural Programs at NIFA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Chitnis, Parag, IF</dc:creator>
  <cp:lastModifiedBy>Chitnis, Parag - NIFA</cp:lastModifiedBy>
  <cp:revision>69</cp:revision>
  <dcterms:modified xsi:type="dcterms:W3CDTF">2016-09-29T02:15:59Z</dcterms:modified>
</cp:coreProperties>
</file>