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firstSlideNum="0" strictFirstAndLastChars="0" saveSubsetFonts="1" showSpecialPlsOnTitleSld="0">
  <p:sldMasterIdLst>
    <p:sldMasterId id="2147483720" r:id="rId3"/>
    <p:sldMasterId id="2147483721" r:id="rId4"/>
    <p:sldMasterId id="2147483722" r:id="rId5"/>
    <p:sldMasterId id="2147483723" r:id="rId6"/>
    <p:sldMasterId id="2147483724" r:id="rId7"/>
    <p:sldMasterId id="214748372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6858000" cx="9144000"/>
  <p:notesSz cx="6858000" cy="9144000"/>
  <p:embeddedFontLst>
    <p:embeddedFont>
      <p:font typeface="Cabin"/>
      <p:regular r:id="rId22"/>
      <p:bold r:id="rId23"/>
      <p:italic r:id="rId24"/>
      <p:boldItalic r:id="rId25"/>
    </p:embeddedFont>
    <p:embeddedFont>
      <p:font typeface="Abel"/>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Cabin-regular.fntdata"/><Relationship Id="rId21" Type="http://schemas.openxmlformats.org/officeDocument/2006/relationships/slide" Target="slides/slide12.xml"/><Relationship Id="rId24" Type="http://schemas.openxmlformats.org/officeDocument/2006/relationships/font" Target="fonts/Cabin-italic.fntdata"/><Relationship Id="rId23" Type="http://schemas.openxmlformats.org/officeDocument/2006/relationships/font" Target="fonts/Cabin-bold.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font" Target="fonts/Abel-regular.fntdata"/><Relationship Id="rId25" Type="http://schemas.openxmlformats.org/officeDocument/2006/relationships/font" Target="fonts/Cabin-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409" lvl="1" marL="742909" marR="0" rtl="0" algn="l">
              <a:lnSpc>
                <a:spcPct val="100000"/>
              </a:lnSpc>
              <a:spcBef>
                <a:spcPts val="0"/>
              </a:spcBef>
              <a:spcAft>
                <a:spcPts val="0"/>
              </a:spcAft>
              <a:buClr>
                <a:srgbClr val="000000"/>
              </a:buClr>
              <a:buFont typeface="Arial"/>
              <a:buNone/>
              <a:defRPr/>
            </a:lvl2pPr>
            <a:lvl3pPr indent="-241237" lvl="2" marL="1142937" marR="0" rtl="0" algn="l">
              <a:lnSpc>
                <a:spcPct val="100000"/>
              </a:lnSpc>
              <a:spcBef>
                <a:spcPts val="0"/>
              </a:spcBef>
              <a:spcAft>
                <a:spcPts val="0"/>
              </a:spcAft>
              <a:buClr>
                <a:srgbClr val="000000"/>
              </a:buClr>
              <a:buFont typeface="Arial"/>
              <a:buNone/>
              <a:defRPr/>
            </a:lvl3pPr>
            <a:lvl4pPr indent="-241212" lvl="3" marL="1600112" marR="0" rtl="0" algn="l">
              <a:lnSpc>
                <a:spcPct val="100000"/>
              </a:lnSpc>
              <a:spcBef>
                <a:spcPts val="0"/>
              </a:spcBef>
              <a:spcAft>
                <a:spcPts val="0"/>
              </a:spcAft>
              <a:buClr>
                <a:srgbClr val="000000"/>
              </a:buClr>
              <a:buFont typeface="Arial"/>
              <a:buNone/>
              <a:defRPr/>
            </a:lvl4pPr>
            <a:lvl5pPr indent="-241187" lvl="4" marL="2057287" marR="0" rtl="0" algn="l">
              <a:lnSpc>
                <a:spcPct val="100000"/>
              </a:lnSpc>
              <a:spcBef>
                <a:spcPts val="0"/>
              </a:spcBef>
              <a:spcAft>
                <a:spcPts val="0"/>
              </a:spcAft>
              <a:buClr>
                <a:srgbClr val="000000"/>
              </a:buClr>
              <a:buFont typeface="Arial"/>
              <a:buNone/>
              <a:defRPr/>
            </a:lvl5pPr>
            <a:lvl6pPr indent="-241161" lvl="5" marL="2514461" marR="0" rtl="0" algn="l">
              <a:lnSpc>
                <a:spcPct val="100000"/>
              </a:lnSpc>
              <a:spcBef>
                <a:spcPts val="0"/>
              </a:spcBef>
              <a:spcAft>
                <a:spcPts val="0"/>
              </a:spcAft>
              <a:buClr>
                <a:srgbClr val="000000"/>
              </a:buClr>
              <a:buFont typeface="Arial"/>
              <a:buNone/>
              <a:defRPr/>
            </a:lvl6pPr>
            <a:lvl7pPr indent="-241135" lvl="6" marL="2971635" marR="0" rtl="0" algn="l">
              <a:lnSpc>
                <a:spcPct val="100000"/>
              </a:lnSpc>
              <a:spcBef>
                <a:spcPts val="0"/>
              </a:spcBef>
              <a:spcAft>
                <a:spcPts val="0"/>
              </a:spcAft>
              <a:buClr>
                <a:srgbClr val="000000"/>
              </a:buClr>
              <a:buFont typeface="Arial"/>
              <a:buNone/>
              <a:defRPr/>
            </a:lvl7pPr>
            <a:lvl8pPr indent="-241110" lvl="7" marL="3428810" marR="0" rtl="0" algn="l">
              <a:lnSpc>
                <a:spcPct val="100000"/>
              </a:lnSpc>
              <a:spcBef>
                <a:spcPts val="0"/>
              </a:spcBef>
              <a:spcAft>
                <a:spcPts val="0"/>
              </a:spcAft>
              <a:buClr>
                <a:srgbClr val="000000"/>
              </a:buClr>
              <a:buFont typeface="Arial"/>
              <a:buNone/>
              <a:defRPr/>
            </a:lvl8pPr>
            <a:lvl9pPr indent="-241084" lvl="8" marL="3885985" marR="0" rtl="0" algn="l">
              <a:lnSpc>
                <a:spcPct val="100000"/>
              </a:lnSpc>
              <a:spcBef>
                <a:spcPts val="0"/>
              </a:spcBef>
              <a:spcAft>
                <a:spcPts val="0"/>
              </a:spcAft>
              <a:buClr>
                <a:srgbClr val="000000"/>
              </a:buClr>
              <a:buFont typeface="Arial"/>
              <a:buNone/>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a:lvl1pPr>
            <a:lvl2pPr indent="-298409" lvl="1" marL="742909" marR="0" rtl="0" algn="l">
              <a:lnSpc>
                <a:spcPct val="100000"/>
              </a:lnSpc>
              <a:spcBef>
                <a:spcPts val="0"/>
              </a:spcBef>
              <a:spcAft>
                <a:spcPts val="0"/>
              </a:spcAft>
              <a:buClr>
                <a:srgbClr val="000000"/>
              </a:buClr>
              <a:buFont typeface="Arial"/>
              <a:buNone/>
              <a:defRPr/>
            </a:lvl2pPr>
            <a:lvl3pPr indent="-241237" lvl="2" marL="1142937" marR="0" rtl="0" algn="l">
              <a:lnSpc>
                <a:spcPct val="100000"/>
              </a:lnSpc>
              <a:spcBef>
                <a:spcPts val="0"/>
              </a:spcBef>
              <a:spcAft>
                <a:spcPts val="0"/>
              </a:spcAft>
              <a:buClr>
                <a:srgbClr val="000000"/>
              </a:buClr>
              <a:buFont typeface="Arial"/>
              <a:buNone/>
              <a:defRPr/>
            </a:lvl3pPr>
            <a:lvl4pPr indent="-241212" lvl="3" marL="1600112" marR="0" rtl="0" algn="l">
              <a:lnSpc>
                <a:spcPct val="100000"/>
              </a:lnSpc>
              <a:spcBef>
                <a:spcPts val="0"/>
              </a:spcBef>
              <a:spcAft>
                <a:spcPts val="0"/>
              </a:spcAft>
              <a:buClr>
                <a:srgbClr val="000000"/>
              </a:buClr>
              <a:buFont typeface="Arial"/>
              <a:buNone/>
              <a:defRPr/>
            </a:lvl4pPr>
            <a:lvl5pPr indent="-241187" lvl="4" marL="2057287" marR="0" rtl="0" algn="l">
              <a:lnSpc>
                <a:spcPct val="100000"/>
              </a:lnSpc>
              <a:spcBef>
                <a:spcPts val="0"/>
              </a:spcBef>
              <a:spcAft>
                <a:spcPts val="0"/>
              </a:spcAft>
              <a:buClr>
                <a:srgbClr val="000000"/>
              </a:buClr>
              <a:buFont typeface="Arial"/>
              <a:buNone/>
              <a:defRPr/>
            </a:lvl5pPr>
            <a:lvl6pPr indent="-241161" lvl="5" marL="2514461" marR="0" rtl="0" algn="l">
              <a:lnSpc>
                <a:spcPct val="100000"/>
              </a:lnSpc>
              <a:spcBef>
                <a:spcPts val="0"/>
              </a:spcBef>
              <a:spcAft>
                <a:spcPts val="0"/>
              </a:spcAft>
              <a:buClr>
                <a:srgbClr val="000000"/>
              </a:buClr>
              <a:buFont typeface="Arial"/>
              <a:buNone/>
              <a:defRPr/>
            </a:lvl6pPr>
            <a:lvl7pPr indent="-241135" lvl="6" marL="2971635" marR="0" rtl="0" algn="l">
              <a:lnSpc>
                <a:spcPct val="100000"/>
              </a:lnSpc>
              <a:spcBef>
                <a:spcPts val="0"/>
              </a:spcBef>
              <a:spcAft>
                <a:spcPts val="0"/>
              </a:spcAft>
              <a:buClr>
                <a:srgbClr val="000000"/>
              </a:buClr>
              <a:buFont typeface="Arial"/>
              <a:buNone/>
              <a:defRPr/>
            </a:lvl7pPr>
            <a:lvl8pPr indent="-241110" lvl="7" marL="3428810" marR="0" rtl="0" algn="l">
              <a:lnSpc>
                <a:spcPct val="100000"/>
              </a:lnSpc>
              <a:spcBef>
                <a:spcPts val="0"/>
              </a:spcBef>
              <a:spcAft>
                <a:spcPts val="0"/>
              </a:spcAft>
              <a:buClr>
                <a:srgbClr val="000000"/>
              </a:buClr>
              <a:buFont typeface="Arial"/>
              <a:buNone/>
              <a:defRPr/>
            </a:lvl8pPr>
            <a:lvl9pPr indent="-241084" lvl="8" marL="3885985" marR="0" rtl="0" algn="l">
              <a:lnSpc>
                <a:spcPct val="100000"/>
              </a:lnSpc>
              <a:spcBef>
                <a:spcPts val="0"/>
              </a:spcBef>
              <a:spcAft>
                <a:spcPts val="0"/>
              </a:spcAft>
              <a:buClr>
                <a:srgbClr val="000000"/>
              </a:buClr>
              <a:buFont typeface="Arial"/>
              <a:buNone/>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indent="0" lvl="0" marL="0" marR="0" rtl="0" algn="l">
              <a:spcBef>
                <a:spcPts val="0"/>
              </a:spcBef>
              <a:spcAft>
                <a:spcPts val="0"/>
              </a:spcAft>
              <a:defRPr/>
            </a:lvl1pPr>
            <a:lvl2pPr indent="-298080" lvl="1" marL="742580" marR="0" rtl="0" algn="l">
              <a:spcBef>
                <a:spcPts val="0"/>
              </a:spcBef>
              <a:spcAft>
                <a:spcPts val="0"/>
              </a:spcAft>
              <a:defRPr/>
            </a:lvl2pPr>
            <a:lvl3pPr indent="-240729" lvl="2" marL="1142430" marR="0" rtl="0" algn="l">
              <a:spcBef>
                <a:spcPts val="0"/>
              </a:spcBef>
              <a:spcAft>
                <a:spcPts val="0"/>
              </a:spcAft>
              <a:defRPr/>
            </a:lvl3pPr>
            <a:lvl4pPr indent="-240499" lvl="3" marL="1599400" marR="0" rtl="0" algn="l">
              <a:spcBef>
                <a:spcPts val="0"/>
              </a:spcBef>
              <a:spcAft>
                <a:spcPts val="0"/>
              </a:spcAft>
              <a:defRPr/>
            </a:lvl4pPr>
            <a:lvl5pPr indent="-240270" lvl="4" marL="2056370" marR="0" rtl="0" algn="l">
              <a:spcBef>
                <a:spcPts val="0"/>
              </a:spcBef>
              <a:spcAft>
                <a:spcPts val="0"/>
              </a:spcAft>
              <a:defRPr/>
            </a:lvl5pPr>
            <a:lvl6pPr indent="-11291" lvl="5" marL="2284592" marR="0" rtl="0" algn="l">
              <a:spcBef>
                <a:spcPts val="0"/>
              </a:spcBef>
              <a:defRPr/>
            </a:lvl6pPr>
            <a:lvl7pPr indent="-11009" lvl="6" marL="2741509" marR="0" rtl="0" algn="l">
              <a:spcBef>
                <a:spcPts val="0"/>
              </a:spcBef>
              <a:defRPr/>
            </a:lvl7pPr>
            <a:lvl8pPr indent="-10726" lvl="7" marL="3198426" marR="0" rtl="0" algn="l">
              <a:spcBef>
                <a:spcPts val="0"/>
              </a:spcBef>
              <a:defRPr/>
            </a:lvl8pPr>
            <a:lvl9pPr indent="-10447" lvl="8" marL="3655347" marR="0" rtl="0" algn="l">
              <a:spcBef>
                <a:spcPts val="0"/>
              </a:spcBef>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409" lvl="1" marL="742909" marR="0" rtl="0" algn="l">
              <a:lnSpc>
                <a:spcPct val="100000"/>
              </a:lnSpc>
              <a:spcBef>
                <a:spcPts val="0"/>
              </a:spcBef>
              <a:spcAft>
                <a:spcPts val="0"/>
              </a:spcAft>
              <a:buClr>
                <a:srgbClr val="000000"/>
              </a:buClr>
              <a:buFont typeface="Arial"/>
              <a:buNone/>
              <a:defRPr/>
            </a:lvl2pPr>
            <a:lvl3pPr indent="-241237" lvl="2" marL="1142937" marR="0" rtl="0" algn="l">
              <a:lnSpc>
                <a:spcPct val="100000"/>
              </a:lnSpc>
              <a:spcBef>
                <a:spcPts val="0"/>
              </a:spcBef>
              <a:spcAft>
                <a:spcPts val="0"/>
              </a:spcAft>
              <a:buClr>
                <a:srgbClr val="000000"/>
              </a:buClr>
              <a:buFont typeface="Arial"/>
              <a:buNone/>
              <a:defRPr/>
            </a:lvl3pPr>
            <a:lvl4pPr indent="-241212" lvl="3" marL="1600112" marR="0" rtl="0" algn="l">
              <a:lnSpc>
                <a:spcPct val="100000"/>
              </a:lnSpc>
              <a:spcBef>
                <a:spcPts val="0"/>
              </a:spcBef>
              <a:spcAft>
                <a:spcPts val="0"/>
              </a:spcAft>
              <a:buClr>
                <a:srgbClr val="000000"/>
              </a:buClr>
              <a:buFont typeface="Arial"/>
              <a:buNone/>
              <a:defRPr/>
            </a:lvl4pPr>
            <a:lvl5pPr indent="-241187" lvl="4" marL="2057287" marR="0" rtl="0" algn="l">
              <a:lnSpc>
                <a:spcPct val="100000"/>
              </a:lnSpc>
              <a:spcBef>
                <a:spcPts val="0"/>
              </a:spcBef>
              <a:spcAft>
                <a:spcPts val="0"/>
              </a:spcAft>
              <a:buClr>
                <a:srgbClr val="000000"/>
              </a:buClr>
              <a:buFont typeface="Arial"/>
              <a:buNone/>
              <a:defRPr/>
            </a:lvl5pPr>
            <a:lvl6pPr indent="-241161" lvl="5" marL="2514461" marR="0" rtl="0" algn="l">
              <a:lnSpc>
                <a:spcPct val="100000"/>
              </a:lnSpc>
              <a:spcBef>
                <a:spcPts val="0"/>
              </a:spcBef>
              <a:spcAft>
                <a:spcPts val="0"/>
              </a:spcAft>
              <a:buClr>
                <a:srgbClr val="000000"/>
              </a:buClr>
              <a:buFont typeface="Arial"/>
              <a:buNone/>
              <a:defRPr/>
            </a:lvl6pPr>
            <a:lvl7pPr indent="-241135" lvl="6" marL="2971635" marR="0" rtl="0" algn="l">
              <a:lnSpc>
                <a:spcPct val="100000"/>
              </a:lnSpc>
              <a:spcBef>
                <a:spcPts val="0"/>
              </a:spcBef>
              <a:spcAft>
                <a:spcPts val="0"/>
              </a:spcAft>
              <a:buClr>
                <a:srgbClr val="000000"/>
              </a:buClr>
              <a:buFont typeface="Arial"/>
              <a:buNone/>
              <a:defRPr/>
            </a:lvl7pPr>
            <a:lvl8pPr indent="-241110" lvl="7" marL="3428810" marR="0" rtl="0" algn="l">
              <a:lnSpc>
                <a:spcPct val="100000"/>
              </a:lnSpc>
              <a:spcBef>
                <a:spcPts val="0"/>
              </a:spcBef>
              <a:spcAft>
                <a:spcPts val="0"/>
              </a:spcAft>
              <a:buClr>
                <a:srgbClr val="000000"/>
              </a:buClr>
              <a:buFont typeface="Arial"/>
              <a:buNone/>
              <a:defRPr/>
            </a:lvl8pPr>
            <a:lvl9pPr indent="-241084" lvl="8" marL="3885985" marR="0" rtl="0" algn="l">
              <a:lnSpc>
                <a:spcPct val="100000"/>
              </a:lnSpc>
              <a:spcBef>
                <a:spcPts val="0"/>
              </a:spcBef>
              <a:spcAft>
                <a:spcPts val="0"/>
              </a:spcAft>
              <a:buClr>
                <a:srgbClr val="000000"/>
              </a:buClr>
              <a:buFont typeface="Arial"/>
              <a:buNone/>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91400" lIns="91400" rIns="91400" tIns="914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id.gov/grandchallenges" TargetMode="External"/><Relationship Id="rId3" Type="http://schemas.openxmlformats.org/officeDocument/2006/relationships/hyperlink" Target="http://www.divportfolio.org/" TargetMode="External"/><Relationship Id="rId4" Type="http://schemas.openxmlformats.org/officeDocument/2006/relationships/hyperlink" Target="http://www.globalinnovation.fun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17" name="Shape 417"/>
          <p:cNvSpPr txBox="1"/>
          <p:nvPr>
            <p:ph idx="1" type="body"/>
          </p:nvPr>
        </p:nvSpPr>
        <p:spPr>
          <a:xfrm>
            <a:off x="685800" y="4343400"/>
            <a:ext cx="5486399" cy="4114800"/>
          </a:xfrm>
          <a:prstGeom prst="rect">
            <a:avLst/>
          </a:prstGeom>
          <a:noFill/>
          <a:ln>
            <a:noFill/>
          </a:ln>
        </p:spPr>
        <p:txBody>
          <a:bodyPr anchorCtr="0" anchor="ctr" bIns="91400" lIns="91400" rIns="91400" tIns="91400">
            <a:noAutofit/>
          </a:bodyPr>
          <a:lstStyle/>
          <a:p>
            <a:pPr indent="0" lvl="0" marL="0" marR="0" rtl="0" algn="l">
              <a:spcBef>
                <a:spcPts val="0"/>
              </a:spcBef>
              <a:spcAft>
                <a:spcPts val="0"/>
              </a:spcAft>
              <a:buClr>
                <a:schemeClr val="dk1"/>
              </a:buClr>
              <a:buSzPct val="25000"/>
              <a:buFont typeface="Arial"/>
              <a:buNone/>
            </a:pPr>
            <a:r>
              <a:rPr lang="en-US" sz="1200">
                <a:solidFill>
                  <a:schemeClr val="dk1"/>
                </a:solidFill>
              </a:rPr>
              <a:t>Top Three Talking Points:</a:t>
            </a:r>
          </a:p>
          <a:p>
            <a:pPr indent="0" lvl="0" marL="0" marR="0" rtl="0" algn="l">
              <a:spcBef>
                <a:spcPts val="0"/>
              </a:spcBef>
              <a:spcAft>
                <a:spcPts val="0"/>
              </a:spcAft>
              <a:buClr>
                <a:schemeClr val="dk1"/>
              </a:buClr>
              <a:buSzPct val="25000"/>
              <a:buFont typeface="Arial"/>
              <a:buNone/>
            </a:pPr>
            <a:r>
              <a:t/>
            </a:r>
            <a:endParaRPr sz="1200">
              <a:solidFill>
                <a:schemeClr val="dk1"/>
              </a:solidFill>
            </a:endParaRPr>
          </a:p>
          <a:p>
            <a:pPr indent="-304800" lvl="0" marL="457200" marR="0" rtl="0" algn="l">
              <a:spcBef>
                <a:spcPts val="0"/>
              </a:spcBef>
              <a:spcAft>
                <a:spcPts val="0"/>
              </a:spcAft>
              <a:buClr>
                <a:schemeClr val="dk1"/>
              </a:buClr>
              <a:buSzPct val="100000"/>
            </a:pPr>
            <a:r>
              <a:rPr lang="en-US" sz="1200">
                <a:solidFill>
                  <a:schemeClr val="dk1"/>
                </a:solidFill>
              </a:rPr>
              <a:t>The U.S. Global Development Lab serves as an innovation hub within USAID.  The Lab takes smart risks to identify, test and scale innovative tools and approaches and works with the Agency and other development actors to mainstream solutions that tackle the world’s most pressing development challenges.</a:t>
            </a:r>
          </a:p>
          <a:p>
            <a:pPr lvl="0" marR="0" rtl="0" algn="l">
              <a:spcBef>
                <a:spcPts val="0"/>
              </a:spcBef>
              <a:spcAft>
                <a:spcPts val="0"/>
              </a:spcAft>
              <a:buNone/>
            </a:pPr>
            <a:r>
              <a:t/>
            </a:r>
            <a:endParaRPr sz="1200">
              <a:solidFill>
                <a:schemeClr val="dk1"/>
              </a:solidFill>
            </a:endParaRPr>
          </a:p>
          <a:p>
            <a:pPr indent="-304800" lvl="0" marL="457200" marR="0" rtl="0" algn="l">
              <a:spcBef>
                <a:spcPts val="0"/>
              </a:spcBef>
              <a:spcAft>
                <a:spcPts val="0"/>
              </a:spcAft>
              <a:buClr>
                <a:schemeClr val="dk1"/>
              </a:buClr>
              <a:buSzPct val="100000"/>
            </a:pPr>
            <a:r>
              <a:rPr lang="en-US" sz="1200">
                <a:solidFill>
                  <a:schemeClr val="dk1"/>
                </a:solidFill>
              </a:rPr>
              <a:t>The U.S. Global Development Lab operates under a set of guiding principles to meet our mission and USAID’s development objectives. The Lab is </a:t>
            </a:r>
            <a:r>
              <a:rPr b="1" lang="en-US" sz="1200">
                <a:solidFill>
                  <a:schemeClr val="dk1"/>
                </a:solidFill>
              </a:rPr>
              <a:t>open and inclusive</a:t>
            </a:r>
            <a:r>
              <a:rPr lang="en-US" sz="1200">
                <a:solidFill>
                  <a:schemeClr val="dk1"/>
                </a:solidFill>
              </a:rPr>
              <a:t>, looking for the best solutions no matter where they come from, and partners across sectors and geographies to integrate and mainstream. The Lab’s investments are </a:t>
            </a:r>
            <a:r>
              <a:rPr b="1" lang="en-US" sz="1200">
                <a:solidFill>
                  <a:schemeClr val="dk1"/>
                </a:solidFill>
              </a:rPr>
              <a:t>catalytic</a:t>
            </a:r>
            <a:r>
              <a:rPr lang="en-US" sz="1200">
                <a:solidFill>
                  <a:schemeClr val="dk1"/>
                </a:solidFill>
              </a:rPr>
              <a:t>, designed to demonstrate success of new approaches and unlock barriers to adoption in order to attract the support of others who bring far more resources to the table. We enable promising solutions to reach massive scale in the fight against global poverty. The Lab makes </a:t>
            </a:r>
            <a:r>
              <a:rPr b="1" lang="en-US" sz="1200">
                <a:solidFill>
                  <a:schemeClr val="dk1"/>
                </a:solidFill>
              </a:rPr>
              <a:t>evidence-based</a:t>
            </a:r>
            <a:r>
              <a:rPr lang="en-US" sz="1200">
                <a:solidFill>
                  <a:schemeClr val="dk1"/>
                </a:solidFill>
              </a:rPr>
              <a:t> decisions to increase our impact and limit our risk. We target our investments in what works and learn from what doesn’t.</a:t>
            </a:r>
          </a:p>
          <a:p>
            <a:pPr lvl="0" marR="0" rtl="0" algn="l">
              <a:spcBef>
                <a:spcPts val="0"/>
              </a:spcBef>
              <a:spcAft>
                <a:spcPts val="0"/>
              </a:spcAft>
              <a:buNone/>
            </a:pPr>
            <a:r>
              <a:t/>
            </a:r>
            <a:endParaRPr sz="1200">
              <a:solidFill>
                <a:schemeClr val="dk1"/>
              </a:solidFill>
            </a:endParaRPr>
          </a:p>
          <a:p>
            <a:pPr indent="-304800" lvl="0" marL="457200" marR="0" rtl="0" algn="l">
              <a:spcBef>
                <a:spcPts val="0"/>
              </a:spcBef>
              <a:spcAft>
                <a:spcPts val="0"/>
              </a:spcAft>
              <a:buClr>
                <a:schemeClr val="dk1"/>
              </a:buClr>
              <a:buSzPct val="100000"/>
            </a:pPr>
            <a:r>
              <a:rPr lang="en-US" sz="1200">
                <a:solidFill>
                  <a:schemeClr val="dk1"/>
                </a:solidFill>
              </a:rPr>
              <a:t>The Lab has received over 16,000 applications and supported 900 new solutions in food security, health, climate change, energy, and economic growth. We’ve improved over 24.5 million lives and have leveraged $1.20 in private funds for every taxpayer dollar spent.</a:t>
            </a:r>
          </a:p>
          <a:p>
            <a:pPr indent="0" lvl="0" marL="0" marR="0" rtl="0" algn="l">
              <a:spcBef>
                <a:spcPts val="0"/>
              </a:spcBef>
              <a:spcAft>
                <a:spcPts val="0"/>
              </a:spcAft>
              <a:buClr>
                <a:schemeClr val="dk1"/>
              </a:buClr>
              <a:buSzPct val="25000"/>
              <a:buFont typeface="Arial"/>
              <a:buNone/>
            </a:pPr>
            <a:br>
              <a:rPr b="0" i="0" lang="en-US" sz="1200" u="none" cap="none" strike="noStrike">
                <a:solidFill>
                  <a:schemeClr val="dk1"/>
                </a:solidFill>
                <a:latin typeface="Arial"/>
                <a:ea typeface="Arial"/>
                <a:cs typeface="Arial"/>
                <a:sym typeface="Arial"/>
              </a:rPr>
            </a:b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18" name="Shape 418"/>
          <p:cNvSpPr txBox="1"/>
          <p:nvPr>
            <p:ph idx="10" type="dt"/>
          </p:nvPr>
        </p:nvSpPr>
        <p:spPr>
          <a:xfrm>
            <a:off x="3884612" y="0"/>
            <a:ext cx="2971799" cy="4572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7/13/2015</a:t>
            </a:r>
          </a:p>
        </p:txBody>
      </p:sp>
      <p:sp>
        <p:nvSpPr>
          <p:cNvPr id="419" name="Shape 419"/>
          <p:cNvSpPr txBox="1"/>
          <p:nvPr>
            <p:ph idx="12" type="sldNum"/>
          </p:nvPr>
        </p:nvSpPr>
        <p:spPr>
          <a:xfrm>
            <a:off x="3884612" y="8685213"/>
            <a:ext cx="2971799" cy="457200"/>
          </a:xfrm>
          <a:prstGeom prst="rect">
            <a:avLst/>
          </a:prstGeom>
          <a:noFill/>
          <a:ln>
            <a:noFill/>
          </a:ln>
        </p:spPr>
        <p:txBody>
          <a:bodyPr anchorCtr="0" anchor="b" bIns="91400" lIns="91400" rIns="91400" tIns="91400">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399" cy="4114800"/>
          </a:xfrm>
          <a:prstGeom prst="rect">
            <a:avLst/>
          </a:prstGeom>
        </p:spPr>
        <p:txBody>
          <a:bodyPr anchorCtr="0" anchor="ctr" bIns="91425" lIns="91425" rIns="91425" tIns="91425">
            <a:noAutofit/>
          </a:bodyPr>
          <a:lstStyle/>
          <a:p>
            <a:pPr indent="-304800" lvl="0" marL="457200" rtl="0">
              <a:spcBef>
                <a:spcPts val="0"/>
              </a:spcBef>
              <a:buClr>
                <a:srgbClr val="222222"/>
              </a:buClr>
              <a:buSzPct val="100000"/>
            </a:pPr>
            <a:r>
              <a:rPr lang="en-US" sz="1200">
                <a:solidFill>
                  <a:schemeClr val="dk1"/>
                </a:solidFill>
              </a:rPr>
              <a:t>The Lab works to ensure that USAID is investing sufficiently and strategically in research and development (R&amp;D) and applying research in our decision-making and program design.</a:t>
            </a:r>
          </a:p>
          <a:p>
            <a:pPr lvl="0" rtl="0">
              <a:spcBef>
                <a:spcPts val="0"/>
              </a:spcBef>
              <a:buNone/>
            </a:pPr>
            <a:r>
              <a:t/>
            </a:r>
            <a:endParaRPr sz="1200">
              <a:solidFill>
                <a:schemeClr val="dk1"/>
              </a:solidFill>
            </a:endParaRPr>
          </a:p>
          <a:p>
            <a:pPr indent="-304800" lvl="0" marL="457200" rtl="0">
              <a:spcBef>
                <a:spcPts val="0"/>
              </a:spcBef>
              <a:buClr>
                <a:schemeClr val="dk1"/>
              </a:buClr>
              <a:buSzPct val="100000"/>
            </a:pPr>
            <a:r>
              <a:rPr lang="en-US" sz="1200">
                <a:solidFill>
                  <a:schemeClr val="dk1"/>
                </a:solidFill>
              </a:rPr>
              <a:t>To accelerate these efforts, the Lab is connecting the technical expertise of academia to the complex problems faced by people living in poverty. </a:t>
            </a:r>
          </a:p>
          <a:p>
            <a:pPr lvl="0" rtl="0">
              <a:spcBef>
                <a:spcPts val="0"/>
              </a:spcBef>
              <a:buNone/>
            </a:pPr>
            <a:r>
              <a:t/>
            </a:r>
            <a:endParaRPr sz="1200">
              <a:solidFill>
                <a:schemeClr val="dk1"/>
              </a:solidFill>
            </a:endParaRPr>
          </a:p>
          <a:p>
            <a:pPr indent="-304800" lvl="0" marL="457200" rtl="0">
              <a:spcBef>
                <a:spcPts val="0"/>
              </a:spcBef>
              <a:buClr>
                <a:schemeClr val="dk1"/>
              </a:buClr>
              <a:buSzPct val="100000"/>
            </a:pPr>
            <a:r>
              <a:rPr lang="en-US" sz="1200">
                <a:solidFill>
                  <a:schemeClr val="dk1"/>
                </a:solidFill>
              </a:rPr>
              <a:t>At universities around the world, professors and students are cultivating methods, conducting analyses, and creating innovations, while the development community is in the field implementing, evaluating, and testing out new ideas. </a:t>
            </a:r>
          </a:p>
          <a:p>
            <a:pPr lvl="0" rtl="0">
              <a:spcBef>
                <a:spcPts val="0"/>
              </a:spcBef>
              <a:buNone/>
            </a:pPr>
            <a:r>
              <a:t/>
            </a:r>
            <a:endParaRPr sz="1200">
              <a:solidFill>
                <a:schemeClr val="dk1"/>
              </a:solidFill>
            </a:endParaRPr>
          </a:p>
          <a:p>
            <a:pPr indent="-304800" lvl="0" marL="457200" rtl="0">
              <a:spcBef>
                <a:spcPts val="0"/>
              </a:spcBef>
              <a:buClr>
                <a:schemeClr val="dk1"/>
              </a:buClr>
              <a:buSzPct val="100000"/>
            </a:pPr>
            <a:r>
              <a:rPr lang="en-US" sz="1200">
                <a:solidFill>
                  <a:schemeClr val="dk1"/>
                </a:solidFill>
              </a:rPr>
              <a:t>The Lab brings these communities together to better inform the research community about development needs and ensure that the development community is ready and able to act upon research findings. </a:t>
            </a:r>
          </a:p>
          <a:p>
            <a:pPr lvl="0" rtl="0">
              <a:spcBef>
                <a:spcPts val="0"/>
              </a:spcBef>
              <a:buSzPct val="91666"/>
              <a:buNone/>
            </a:pPr>
            <a:r>
              <a:t/>
            </a:r>
            <a:endParaRPr sz="1200">
              <a:solidFill>
                <a:schemeClr val="dk1"/>
              </a:solidFill>
            </a:endParaRPr>
          </a:p>
          <a:p>
            <a:pPr indent="-304800" lvl="0" marL="457200" rtl="0">
              <a:spcBef>
                <a:spcPts val="0"/>
              </a:spcBef>
              <a:buClr>
                <a:schemeClr val="dk1"/>
              </a:buClr>
              <a:buSzPct val="100000"/>
              <a:buChar char="●"/>
            </a:pPr>
            <a:r>
              <a:rPr lang="en-US" sz="1200">
                <a:solidFill>
                  <a:schemeClr val="dk1"/>
                </a:solidFill>
              </a:rPr>
              <a:t>The </a:t>
            </a:r>
            <a:r>
              <a:rPr b="1" lang="en-US" sz="1200">
                <a:solidFill>
                  <a:schemeClr val="dk1"/>
                </a:solidFill>
              </a:rPr>
              <a:t>Higher Education Solutions Network (HESN)</a:t>
            </a:r>
            <a:r>
              <a:rPr lang="en-US" sz="1200">
                <a:solidFill>
                  <a:schemeClr val="dk1"/>
                </a:solidFill>
              </a:rPr>
              <a:t> is a partnership between USAID and seven top universities that is undertaking 55 collaborations with 34 USAID missions and bureaus. HESN has also strengthened connections with the broader development community through its network of more than 685 partners, approximately half of whom are locally-based, across 69 countries.</a:t>
            </a:r>
          </a:p>
          <a:p>
            <a:pPr lvl="0" rtl="0">
              <a:spcBef>
                <a:spcPts val="0"/>
              </a:spcBef>
              <a:buNone/>
            </a:pPr>
            <a:r>
              <a:t/>
            </a:r>
            <a:endParaRPr sz="1200">
              <a:solidFill>
                <a:schemeClr val="dk1"/>
              </a:solidFill>
            </a:endParaRPr>
          </a:p>
          <a:p>
            <a:pPr indent="-304800" lvl="0" marL="457200" rtl="0">
              <a:spcBef>
                <a:spcPts val="0"/>
              </a:spcBef>
              <a:buClr>
                <a:schemeClr val="dk1"/>
              </a:buClr>
              <a:buSzPct val="100000"/>
              <a:buChar char="●"/>
            </a:pPr>
            <a:r>
              <a:rPr lang="en-US" sz="1200">
                <a:solidFill>
                  <a:schemeClr val="dk1"/>
                </a:solidFill>
              </a:rPr>
              <a:t>Two HESN partners (Massachusetts Institute for Technology and Duke University) designed  the Ayzh Clean Birth Kit in a Purse to address the problem of </a:t>
            </a:r>
            <a:r>
              <a:rPr lang="en-US" sz="1200">
                <a:solidFill>
                  <a:schemeClr val="dk1"/>
                </a:solidFill>
                <a:highlight>
                  <a:srgbClr val="FFFFFF"/>
                </a:highlight>
              </a:rPr>
              <a:t>Infections at birth that affect more than 6 million women annually</a:t>
            </a:r>
            <a:r>
              <a:rPr lang="en-US" sz="1200">
                <a:solidFill>
                  <a:schemeClr val="dk1"/>
                </a:solidFill>
              </a:rPr>
              <a:t>.  </a:t>
            </a:r>
          </a:p>
          <a:p>
            <a:pPr lvl="0" rtl="0">
              <a:spcBef>
                <a:spcPts val="0"/>
              </a:spcBef>
              <a:buNone/>
            </a:pPr>
            <a:r>
              <a:t/>
            </a:r>
            <a:endParaRPr sz="1200">
              <a:solidFill>
                <a:schemeClr val="dk1"/>
              </a:solidFill>
            </a:endParaRPr>
          </a:p>
          <a:p>
            <a:pPr indent="-304800" lvl="0" marL="457200" rtl="0">
              <a:spcBef>
                <a:spcPts val="0"/>
              </a:spcBef>
              <a:buClr>
                <a:schemeClr val="dk1"/>
              </a:buClr>
              <a:buSzPct val="100000"/>
              <a:buChar char="●"/>
            </a:pPr>
            <a:r>
              <a:rPr lang="en-US" sz="1200">
                <a:solidFill>
                  <a:schemeClr val="dk1"/>
                </a:solidFill>
              </a:rPr>
              <a:t>The kit  provides the tools necessary to ensure safe and sterile childbirth conditions at a cost of only $2, or 50 percent less than comparable kits. More than 250,000 kits have been sold in India, Haiti, Lao, Afghanistan and Africa, with plans to reach six million women and babies over the next five years.</a:t>
            </a:r>
          </a:p>
          <a:p>
            <a:pPr lvl="0" rtl="0">
              <a:spcBef>
                <a:spcPts val="0"/>
              </a:spcBef>
              <a:buNone/>
            </a:pPr>
            <a:r>
              <a:t/>
            </a:r>
            <a:endParaRPr sz="1200">
              <a:solidFill>
                <a:srgbClr val="222222"/>
              </a:solidFill>
              <a:highlight>
                <a:srgbClr val="FFFFFF"/>
              </a:highlight>
            </a:endParaRPr>
          </a:p>
          <a:p>
            <a:pPr indent="-304800" lvl="0" marL="457200" rtl="0">
              <a:spcBef>
                <a:spcPts val="0"/>
              </a:spcBef>
              <a:buSzPct val="100000"/>
            </a:pPr>
            <a:r>
              <a:rPr lang="en-US" sz="1200">
                <a:solidFill>
                  <a:srgbClr val="222222"/>
                </a:solidFill>
                <a:highlight>
                  <a:srgbClr val="FFFFFF"/>
                </a:highlight>
              </a:rPr>
              <a:t>The Lab’s </a:t>
            </a:r>
            <a:r>
              <a:rPr b="1" lang="en-US" sz="1200">
                <a:solidFill>
                  <a:srgbClr val="222222"/>
                </a:solidFill>
                <a:highlight>
                  <a:srgbClr val="FFFFFF"/>
                </a:highlight>
              </a:rPr>
              <a:t>Partnerships for Enhanced Engagement in Research</a:t>
            </a:r>
            <a:r>
              <a:rPr lang="en-US" sz="1200">
                <a:solidFill>
                  <a:srgbClr val="222222"/>
                </a:solidFill>
                <a:highlight>
                  <a:srgbClr val="FFFFFF"/>
                </a:highlight>
              </a:rPr>
              <a:t> (PEER) Program is another way we’re bringing the academic and development communities together.</a:t>
            </a:r>
          </a:p>
          <a:p>
            <a:pPr lvl="0" rtl="0">
              <a:spcBef>
                <a:spcPts val="0"/>
              </a:spcBef>
              <a:buNone/>
            </a:pPr>
            <a:r>
              <a:rPr lang="en-US" sz="1200">
                <a:solidFill>
                  <a:srgbClr val="222222"/>
                </a:solidFill>
                <a:highlight>
                  <a:srgbClr val="FFFFFF"/>
                </a:highlight>
              </a:rPr>
              <a:t> </a:t>
            </a:r>
          </a:p>
          <a:p>
            <a:pPr indent="-304800" lvl="0" marL="457200" rtl="0">
              <a:spcBef>
                <a:spcPts val="0"/>
              </a:spcBef>
              <a:buSzPct val="100000"/>
            </a:pPr>
            <a:r>
              <a:rPr lang="en-US" sz="1200">
                <a:solidFill>
                  <a:srgbClr val="222222"/>
                </a:solidFill>
                <a:highlight>
                  <a:srgbClr val="FFFFFF"/>
                </a:highlight>
              </a:rPr>
              <a:t>PEER is </a:t>
            </a:r>
            <a:r>
              <a:rPr lang="en-US" sz="1200">
                <a:solidFill>
                  <a:schemeClr val="dk1"/>
                </a:solidFill>
                <a:highlight>
                  <a:srgbClr val="FFFFFF"/>
                </a:highlight>
              </a:rPr>
              <a:t>an international grants program that funds scientists and engineers in developing countries to address global development challenges. As part of the program, the developing country scientists partner with U.S. scientists and researchers. </a:t>
            </a:r>
          </a:p>
          <a:p>
            <a:pPr lvl="0" rtl="0">
              <a:spcBef>
                <a:spcPts val="0"/>
              </a:spcBef>
              <a:buNone/>
            </a:pPr>
            <a:r>
              <a:t/>
            </a:r>
            <a:endParaRPr sz="1200">
              <a:solidFill>
                <a:srgbClr val="222222"/>
              </a:solidFill>
              <a:highlight>
                <a:srgbClr val="FFFFFF"/>
              </a:highlight>
            </a:endParaRPr>
          </a:p>
          <a:p>
            <a:pPr indent="-304800" lvl="0" marL="457200" rtl="0">
              <a:spcBef>
                <a:spcPts val="0"/>
              </a:spcBef>
              <a:buClr>
                <a:srgbClr val="222222"/>
              </a:buClr>
              <a:buSzPct val="100000"/>
            </a:pPr>
            <a:r>
              <a:rPr lang="en-US" sz="1200">
                <a:solidFill>
                  <a:srgbClr val="222222"/>
                </a:solidFill>
                <a:highlight>
                  <a:srgbClr val="FFFFFF"/>
                </a:highlight>
              </a:rPr>
              <a:t>The Indonesia Mission has been a leader in supporting scientific research via the PEER Program, with 37 current PEER grants representing $7.6 million in USAID investment. </a:t>
            </a:r>
          </a:p>
          <a:p>
            <a:pPr lvl="0" rtl="0">
              <a:spcBef>
                <a:spcPts val="0"/>
              </a:spcBef>
              <a:buNone/>
            </a:pPr>
            <a:r>
              <a:t/>
            </a:r>
            <a:endParaRPr sz="1200">
              <a:solidFill>
                <a:srgbClr val="222222"/>
              </a:solidFill>
              <a:highlight>
                <a:srgbClr val="FFFFFF"/>
              </a:highlight>
            </a:endParaRPr>
          </a:p>
          <a:p>
            <a:pPr indent="-304800" lvl="0" marL="457200" rtl="0">
              <a:spcBef>
                <a:spcPts val="0"/>
              </a:spcBef>
              <a:buClr>
                <a:srgbClr val="222222"/>
              </a:buClr>
              <a:buSzPct val="100000"/>
            </a:pPr>
            <a:r>
              <a:rPr lang="en-US" sz="1200">
                <a:solidFill>
                  <a:srgbClr val="222222"/>
                </a:solidFill>
                <a:highlight>
                  <a:srgbClr val="FFFFFF"/>
                </a:highlight>
              </a:rPr>
              <a:t>One such grant is to Dr. Wiratni </a:t>
            </a:r>
            <a:r>
              <a:rPr lang="en-US" sz="1200">
                <a:solidFill>
                  <a:schemeClr val="dk1"/>
                </a:solidFill>
              </a:rPr>
              <a:t>Budhijanto </a:t>
            </a:r>
            <a:r>
              <a:rPr lang="en-US" sz="1200">
                <a:solidFill>
                  <a:srgbClr val="222222"/>
                </a:solidFill>
                <a:highlight>
                  <a:srgbClr val="FFFFFF"/>
                </a:highlight>
              </a:rPr>
              <a:t>at the Universitas Gadjah Mada, who is partnering with a researcher at Cornell University to convert municipal solid waste into energy with a series of large bioreactors. </a:t>
            </a:r>
          </a:p>
          <a:p>
            <a:pPr lvl="0" rtl="0">
              <a:spcBef>
                <a:spcPts val="0"/>
              </a:spcBef>
              <a:buNone/>
            </a:pPr>
            <a:r>
              <a:t/>
            </a:r>
            <a:endParaRPr sz="1200">
              <a:solidFill>
                <a:srgbClr val="222222"/>
              </a:solidFill>
              <a:highlight>
                <a:srgbClr val="FFFFFF"/>
              </a:highlight>
            </a:endParaRPr>
          </a:p>
          <a:p>
            <a:pPr indent="-304800" lvl="0" marL="457200" rtl="0">
              <a:spcBef>
                <a:spcPts val="0"/>
              </a:spcBef>
              <a:buClr>
                <a:srgbClr val="222222"/>
              </a:buClr>
              <a:buSzPct val="100000"/>
            </a:pPr>
            <a:r>
              <a:rPr lang="en-US" sz="1200">
                <a:solidFill>
                  <a:srgbClr val="222222"/>
                </a:solidFill>
                <a:highlight>
                  <a:srgbClr val="FFFFFF"/>
                </a:highlight>
              </a:rPr>
              <a:t>Common practice in Indonesia is to handle organic liquid waste coming from landfills using lagoons - large retention pools that flow liquid waste down the hill from pool to pool before emptying into rivers. </a:t>
            </a:r>
          </a:p>
          <a:p>
            <a:pPr lvl="0" rtl="0">
              <a:spcBef>
                <a:spcPts val="0"/>
              </a:spcBef>
              <a:buNone/>
            </a:pPr>
            <a:r>
              <a:t/>
            </a:r>
            <a:endParaRPr sz="1200">
              <a:solidFill>
                <a:srgbClr val="222222"/>
              </a:solidFill>
              <a:highlight>
                <a:srgbClr val="FFFFFF"/>
              </a:highlight>
            </a:endParaRPr>
          </a:p>
          <a:p>
            <a:pPr indent="-304800" lvl="0" marL="457200" rtl="0">
              <a:spcBef>
                <a:spcPts val="0"/>
              </a:spcBef>
              <a:buClr>
                <a:srgbClr val="222222"/>
              </a:buClr>
              <a:buSzPct val="100000"/>
            </a:pPr>
            <a:r>
              <a:rPr lang="en-US" sz="1200">
                <a:solidFill>
                  <a:srgbClr val="222222"/>
                </a:solidFill>
                <a:highlight>
                  <a:srgbClr val="FFFFFF"/>
                </a:highlight>
              </a:rPr>
              <a:t>While studying the Piyungan Landfill site in Indonesia, Dr. Wiratni and her fellow PEER-funded researchers discovered that 7 lagoons failed to reduce the organic content to acceptable levels. </a:t>
            </a:r>
            <a:r>
              <a:rPr lang="en-US" sz="1200">
                <a:solidFill>
                  <a:srgbClr val="222222"/>
                </a:solidFill>
              </a:rPr>
              <a:t>However, they also discovered that the waste runoff, while a significant source of water contamination, could also be used as bioreactor starting material.</a:t>
            </a:r>
          </a:p>
          <a:p>
            <a:pPr lvl="0" rtl="0">
              <a:spcBef>
                <a:spcPts val="0"/>
              </a:spcBef>
              <a:buNone/>
            </a:pPr>
            <a:r>
              <a:t/>
            </a:r>
            <a:endParaRPr sz="1200">
              <a:solidFill>
                <a:srgbClr val="222222"/>
              </a:solidFill>
            </a:endParaRPr>
          </a:p>
          <a:p>
            <a:pPr indent="-304800" lvl="0" marL="457200" rtl="0">
              <a:spcBef>
                <a:spcPts val="0"/>
              </a:spcBef>
              <a:buClr>
                <a:srgbClr val="222222"/>
              </a:buClr>
              <a:buSzPct val="100000"/>
            </a:pPr>
            <a:r>
              <a:rPr lang="en-US" sz="1200">
                <a:solidFill>
                  <a:srgbClr val="222222"/>
                </a:solidFill>
              </a:rPr>
              <a:t>Seeing the opportunity to act, Dr. Wiratni and her colleagues designed 10 laboratory scale reactors to capture, clean and convert this wastewater into energy. The reactors were not only much more compact than earlier designs, but only needed 7-10 days --as opposed to the retention pond’s 50-100 days -- to degrade organic pollutants to safe levels.   Dr. Wiratni’s bioreactor speeds up the degradation time of organic solids in wastewater by over 10-fold.</a:t>
            </a:r>
          </a:p>
          <a:p>
            <a:pPr lvl="0" rtl="0">
              <a:spcBef>
                <a:spcPts val="0"/>
              </a:spcBef>
              <a:buNone/>
            </a:pPr>
            <a:r>
              <a:t/>
            </a:r>
            <a:endParaRPr sz="1200">
              <a:solidFill>
                <a:srgbClr val="222222"/>
              </a:solidFill>
            </a:endParaRPr>
          </a:p>
          <a:p>
            <a:pPr indent="-304800" lvl="0" marL="457200" rtl="0">
              <a:spcBef>
                <a:spcPts val="0"/>
              </a:spcBef>
              <a:buClr>
                <a:srgbClr val="222222"/>
              </a:buClr>
              <a:buSzPct val="100000"/>
            </a:pPr>
            <a:r>
              <a:rPr lang="en-US" sz="1200">
                <a:solidFill>
                  <a:srgbClr val="222222"/>
                </a:solidFill>
              </a:rPr>
              <a:t>In addition to speeding up the time of wastewater treatment, the technology developed by Dr. Wiratni allows Indonesians to derive energy from the organic degradation process.  For example, </a:t>
            </a:r>
            <a:r>
              <a:rPr lang="en-US" sz="1200">
                <a:solidFill>
                  <a:srgbClr val="222222"/>
                </a:solidFill>
                <a:highlight>
                  <a:srgbClr val="FFFFFF"/>
                </a:highlight>
              </a:rPr>
              <a:t>one local fruit and vegetable market in Indonesia produces 4 tons of rotten fruit per day -- when processed through Dr. Wiratni’s bioreactor, this is enough energy to power an average Indonesian household for more than one month. </a:t>
            </a:r>
          </a:p>
          <a:p>
            <a:pPr lvl="0" rtl="0">
              <a:lnSpc>
                <a:spcPct val="115000"/>
              </a:lnSpc>
              <a:spcBef>
                <a:spcPts val="0"/>
              </a:spcBef>
              <a:buNone/>
            </a:pPr>
            <a:r>
              <a:t/>
            </a:r>
            <a:endParaRPr sz="1200">
              <a:solidFill>
                <a:srgbClr val="4A4849"/>
              </a:solidFill>
            </a:endParaRPr>
          </a:p>
          <a:p>
            <a:pPr indent="-304800" lvl="0" marL="457200" rtl="0">
              <a:lnSpc>
                <a:spcPct val="115000"/>
              </a:lnSpc>
              <a:spcBef>
                <a:spcPts val="0"/>
              </a:spcBef>
              <a:buClr>
                <a:schemeClr val="dk1"/>
              </a:buClr>
              <a:buSzPct val="100000"/>
            </a:pPr>
            <a:r>
              <a:rPr lang="en-US" sz="1200">
                <a:solidFill>
                  <a:schemeClr val="dk1"/>
                </a:solidFill>
              </a:rPr>
              <a:t>Wiratni’s bioreactor technology has the potential to make a big impact in Indonesia organic waste treatment system.  Wiratni team has already been approached by a dairy farm and slaughterhouse with interest in using her technology to help treat organic waste.  Once tested, theses bioreactors can be used by local municipalities and industrial waste sites across Indonesia.</a:t>
            </a:r>
          </a:p>
          <a:p>
            <a:pPr lvl="0" rtl="0">
              <a:lnSpc>
                <a:spcPct val="115000"/>
              </a:lnSpc>
              <a:spcBef>
                <a:spcPts val="0"/>
              </a:spcBef>
              <a:buNone/>
            </a:pPr>
            <a:r>
              <a:t/>
            </a:r>
            <a:endParaRPr sz="1200">
              <a:solidFill>
                <a:schemeClr val="dk1"/>
              </a:solidFill>
            </a:endParaRPr>
          </a:p>
          <a:p>
            <a:pPr lvl="0" rtl="0">
              <a:lnSpc>
                <a:spcPct val="115000"/>
              </a:lnSpc>
              <a:spcBef>
                <a:spcPts val="0"/>
              </a:spcBef>
              <a:buNone/>
            </a:pPr>
            <a:r>
              <a:t/>
            </a:r>
            <a:endParaRPr sz="1200">
              <a:solidFill>
                <a:schemeClr val="dk1"/>
              </a:solidFill>
            </a:endParaRPr>
          </a:p>
          <a:p>
            <a:pPr lvl="0">
              <a:spcBef>
                <a:spcPts val="0"/>
              </a:spcBef>
              <a:buNone/>
            </a:pPr>
            <a:r>
              <a:t/>
            </a:r>
            <a:endParaRPr/>
          </a:p>
        </p:txBody>
      </p:sp>
      <p:sp>
        <p:nvSpPr>
          <p:cNvPr id="500" name="Shape 500"/>
          <p:cNvSpPr txBox="1"/>
          <p:nvPr>
            <p:ph idx="12" type="sldNum"/>
          </p:nvPr>
        </p:nvSpPr>
        <p:spPr>
          <a:xfrm>
            <a:off x="3884612" y="8685213"/>
            <a:ext cx="2971799" cy="457200"/>
          </a:xfrm>
          <a:prstGeom prst="rect">
            <a:avLst/>
          </a:prstGeom>
        </p:spPr>
        <p:txBody>
          <a:bodyPr anchorCtr="0" anchor="b" bIns="91400" lIns="91400" rIns="91400" tIns="91400">
            <a:noAutofit/>
          </a:bodyPr>
          <a:lstStyle/>
          <a:p>
            <a:pPr lvl="0">
              <a:spcBef>
                <a:spcPts val="0"/>
              </a:spcBef>
              <a:buClr>
                <a:srgbClr val="000000"/>
              </a:buClr>
              <a:buSzPct val="250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1142657" y="685800"/>
            <a:ext cx="45726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6" name="Shape 50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304800" lvl="0" marL="457200" rtl="0">
              <a:spcBef>
                <a:spcPts val="0"/>
              </a:spcBef>
              <a:buSzPct val="100000"/>
            </a:pPr>
            <a:r>
              <a:rPr lang="en-US" sz="1200"/>
              <a:t>At USAID, we are experimenting with ways to bring in new ideas and new voices. For example, through directed innovation initiatives like </a:t>
            </a:r>
            <a:r>
              <a:rPr lang="en-US" sz="1200" u="sng">
                <a:solidFill>
                  <a:schemeClr val="hlink"/>
                </a:solidFill>
                <a:hlinkClick r:id="rId2"/>
              </a:rPr>
              <a:t>Grand Challenges for Development</a:t>
            </a:r>
            <a:r>
              <a:rPr lang="en-US" sz="1200"/>
              <a:t>, we shine a light on critical problems - like improving childhood literacy or saving newborn lives - and seek new solutions from innovators around the world. </a:t>
            </a:r>
          </a:p>
          <a:p>
            <a:pPr lvl="0" rtl="0">
              <a:spcBef>
                <a:spcPts val="0"/>
              </a:spcBef>
              <a:buNone/>
            </a:pPr>
            <a:r>
              <a:t/>
            </a:r>
            <a:endParaRPr sz="1200"/>
          </a:p>
          <a:p>
            <a:pPr indent="-304800" lvl="0" marL="457200" rtl="0">
              <a:spcBef>
                <a:spcPts val="0"/>
              </a:spcBef>
              <a:buSzPct val="100000"/>
              <a:buChar char="●"/>
            </a:pPr>
            <a:r>
              <a:rPr lang="en-US" sz="1200"/>
              <a:t>In addition, our open innovation funds, such as </a:t>
            </a:r>
            <a:r>
              <a:rPr lang="en-US" sz="1200" u="sng">
                <a:solidFill>
                  <a:schemeClr val="hlink"/>
                </a:solidFill>
                <a:hlinkClick r:id="rId3"/>
              </a:rPr>
              <a:t>Development Innovation Ventures</a:t>
            </a:r>
            <a:r>
              <a:rPr lang="en-US" sz="1200"/>
              <a:t> (DIV) and the </a:t>
            </a:r>
            <a:r>
              <a:rPr lang="en-US" sz="1200" u="sng">
                <a:solidFill>
                  <a:schemeClr val="hlink"/>
                </a:solidFill>
                <a:hlinkClick r:id="rId4"/>
              </a:rPr>
              <a:t>Global Innovation Fund</a:t>
            </a:r>
            <a:r>
              <a:rPr lang="en-US" sz="1200"/>
              <a:t> (GIF), seek solutions to development challenges in any sector that can show evidence of significant impact. DIV is modeled after venture-capital funds with tiered funding stages for solutions as they prove their potential for impact at scale.</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For example, through the Lab’s Development Innovation Ventures program, we’ve provided grant funding to </a:t>
            </a:r>
            <a:r>
              <a:rPr b="1" lang="en-US" sz="1200">
                <a:solidFill>
                  <a:schemeClr val="dk1"/>
                </a:solidFill>
              </a:rPr>
              <a:t>Off-Grid Electric </a:t>
            </a:r>
            <a:r>
              <a:rPr lang="en-US" sz="1200">
                <a:solidFill>
                  <a:schemeClr val="dk1"/>
                </a:solidFill>
              </a:rPr>
              <a:t>which is bringing solar power to rural households in Tanzania. </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They have able to do this by using mobile money to offer a pay-as-you-go model, so customers can pay off a home solar system over time, at just a few cents a day. </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This means that Off-Grid makes a profit, and can plow that money back into serving more customers.</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It also means that our funding has been catalytic and helped them to raise almost $100M in debt and equity from the private sector - to continue to fuel their growth.</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Off-Grid has already lit over 100k homes and is aiming to reach 1M by the end of next year.</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Or take, </a:t>
            </a:r>
            <a:r>
              <a:rPr b="1" lang="en-US" sz="1200">
                <a:solidFill>
                  <a:schemeClr val="dk1"/>
                </a:solidFill>
              </a:rPr>
              <a:t>Reel-Gardening</a:t>
            </a:r>
            <a:r>
              <a:rPr lang="en-US" sz="1200">
                <a:solidFill>
                  <a:schemeClr val="dk1"/>
                </a:solidFill>
              </a:rPr>
              <a:t>, which has created a simple, quick, and effective biodegradable paper tape that encases organic fertilizer and seeds at the correct depth and distance apart, resulting in 80% reduction in water consumption. </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buChar char="●"/>
            </a:pPr>
            <a:r>
              <a:rPr lang="en-US" sz="1200">
                <a:solidFill>
                  <a:schemeClr val="dk1"/>
                </a:solidFill>
              </a:rPr>
              <a:t>Funding through the Securing Water For Food Grand Challenge for Development.  has allowed founder Claire Reed to scale her business to reach over 300,000 households this year. </a:t>
            </a:r>
          </a:p>
          <a:p>
            <a:pPr lvl="0" rtl="0">
              <a:lnSpc>
                <a:spcPct val="115000"/>
              </a:lnSpc>
              <a:spcBef>
                <a:spcPts val="0"/>
              </a:spcBef>
              <a:buNone/>
            </a:pPr>
            <a:r>
              <a:t/>
            </a:r>
            <a:endParaRPr sz="1200">
              <a:solidFill>
                <a:schemeClr val="dk1"/>
              </a:solidFill>
            </a:endParaRPr>
          </a:p>
          <a:p>
            <a:pPr lvl="0" rtl="0">
              <a:lnSpc>
                <a:spcPct val="115000"/>
              </a:lnSpc>
              <a:spcBef>
                <a:spcPts val="0"/>
              </a:spcBef>
              <a:buNone/>
            </a:pPr>
            <a:r>
              <a:t/>
            </a:r>
            <a:endParaRPr sz="1200">
              <a:solidFill>
                <a:schemeClr val="dk1"/>
              </a:solidFill>
            </a:endParaRPr>
          </a:p>
          <a:p>
            <a:pPr lvl="0" rtl="0">
              <a:lnSpc>
                <a:spcPct val="115000"/>
              </a:lnSpc>
              <a:spcBef>
                <a:spcPts val="0"/>
              </a:spcBef>
              <a:buNone/>
            </a:pPr>
            <a:r>
              <a:t/>
            </a:r>
            <a:endParaRPr sz="1200">
              <a:solidFill>
                <a:schemeClr val="dk1"/>
              </a:solidFill>
            </a:endParaRPr>
          </a:p>
          <a:p>
            <a:pPr indent="0" lvl="0" marL="0" marR="0" rtl="0" algn="l">
              <a:spcBef>
                <a:spcPts val="0"/>
              </a:spcBef>
              <a:buClr>
                <a:schemeClr val="dk1"/>
              </a:buClr>
              <a:buSzPct val="25000"/>
              <a:buFont typeface="Calibri"/>
              <a:buNone/>
            </a:pPr>
            <a:r>
              <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15" name="Shape 515"/>
          <p:cNvSpPr txBox="1"/>
          <p:nvPr>
            <p:ph idx="1" type="body"/>
          </p:nvPr>
        </p:nvSpPr>
        <p:spPr>
          <a:xfrm>
            <a:off x="685800" y="4343400"/>
            <a:ext cx="5486400"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516" name="Shape 516"/>
          <p:cNvSpPr txBox="1"/>
          <p:nvPr>
            <p:ph idx="12" type="sldNum"/>
          </p:nvPr>
        </p:nvSpPr>
        <p:spPr>
          <a:xfrm>
            <a:off x="3884612" y="8685213"/>
            <a:ext cx="2971799" cy="457200"/>
          </a:xfrm>
          <a:prstGeom prst="rect">
            <a:avLst/>
          </a:prstGeom>
        </p:spPr>
        <p:txBody>
          <a:bodyPr anchorCtr="0" anchor="b" bIns="91400" lIns="91400" rIns="91400" tIns="91400">
            <a:noAutofit/>
          </a:bodyPr>
          <a:lstStyle/>
          <a:p>
            <a:pPr lvl="0" rtl="0">
              <a:spcBef>
                <a:spcPts val="0"/>
              </a:spcBef>
              <a:buClr>
                <a:srgbClr val="000000"/>
              </a:buClr>
              <a:buSzPct val="250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399" cy="4114800"/>
          </a:xfrm>
          <a:prstGeom prst="rect">
            <a:avLst/>
          </a:prstGeom>
          <a:noFill/>
          <a:ln>
            <a:noFill/>
          </a:ln>
        </p:spPr>
        <p:txBody>
          <a:bodyPr anchorCtr="0" anchor="ctr" bIns="91400" lIns="91400" rIns="91400" tIns="91400">
            <a:noAutofit/>
          </a:bodyPr>
          <a:lstStyle/>
          <a:p>
            <a:pPr indent="-304800" lvl="0" marL="457200" rtl="0">
              <a:spcBef>
                <a:spcPts val="0"/>
              </a:spcBef>
              <a:buClr>
                <a:schemeClr val="dk1"/>
              </a:buClr>
              <a:buSzPct val="109090"/>
            </a:pPr>
            <a:r>
              <a:rPr b="1" lang="en-US" sz="1100">
                <a:solidFill>
                  <a:schemeClr val="dk1"/>
                </a:solidFill>
              </a:rPr>
              <a:t>The U.S. Global Development Lab serves as an innovation hub within USAID. </a:t>
            </a:r>
            <a:r>
              <a:rPr lang="en-US" sz="1100">
                <a:solidFill>
                  <a:schemeClr val="dk1"/>
                </a:solidFill>
              </a:rPr>
              <a:t> The Lab takes smart risks to identify, test and scale innovative tools and approaches and works with the Agency and other development actors to mainstream solutions that tackle the world’s most pressing development challenges. </a:t>
            </a:r>
          </a:p>
          <a:p>
            <a:pPr lvl="0" marR="0" rtl="0" algn="l">
              <a:spcBef>
                <a:spcPts val="0"/>
              </a:spcBef>
              <a:spcAft>
                <a:spcPts val="0"/>
              </a:spcAft>
              <a:buNone/>
            </a:pPr>
            <a:r>
              <a:t/>
            </a:r>
            <a:endParaRPr sz="1200">
              <a:solidFill>
                <a:schemeClr val="dk1"/>
              </a:solidFill>
            </a:endParaRPr>
          </a:p>
          <a:p>
            <a:pPr indent="-304800" lvl="0" marL="457200" marR="0" rtl="0" algn="l">
              <a:spcBef>
                <a:spcPts val="0"/>
              </a:spcBef>
              <a:spcAft>
                <a:spcPts val="0"/>
              </a:spcAft>
              <a:buClr>
                <a:schemeClr val="dk1"/>
              </a:buClr>
              <a:buSzPct val="100000"/>
              <a:buFont typeface="Arial"/>
            </a:pPr>
            <a:r>
              <a:rPr b="1" i="0" lang="en-US" sz="1200" u="none" cap="none" strike="noStrike">
                <a:solidFill>
                  <a:schemeClr val="dk1"/>
                </a:solidFill>
                <a:latin typeface="Arial"/>
                <a:ea typeface="Arial"/>
                <a:cs typeface="Arial"/>
                <a:sym typeface="Arial"/>
              </a:rPr>
              <a:t>Produce Breakthrough Development Innovations</a:t>
            </a:r>
            <a:r>
              <a:rPr b="0" i="0" lang="en-US" sz="1200" u="none" cap="none" strike="noStrike">
                <a:solidFill>
                  <a:schemeClr val="dk1"/>
                </a:solidFill>
                <a:latin typeface="Arial"/>
                <a:ea typeface="Arial"/>
                <a:cs typeface="Arial"/>
                <a:sym typeface="Arial"/>
              </a:rPr>
              <a:t>:  </a:t>
            </a:r>
            <a:r>
              <a:rPr lang="en-US" sz="1200">
                <a:solidFill>
                  <a:schemeClr val="dk1"/>
                </a:solidFill>
              </a:rPr>
              <a:t>We support USAID Missions and Bureaus to s</a:t>
            </a:r>
            <a:r>
              <a:rPr b="0" i="0" lang="en-US" sz="1200" u="none" cap="none" strike="noStrike">
                <a:solidFill>
                  <a:schemeClr val="dk1"/>
                </a:solidFill>
                <a:latin typeface="Arial"/>
                <a:ea typeface="Arial"/>
                <a:cs typeface="Arial"/>
                <a:sym typeface="Arial"/>
              </a:rPr>
              <a:t>ource, test, and scale solutions to improve the lives of those living in extreme poverty. </a:t>
            </a:r>
          </a:p>
          <a:p>
            <a:pPr lvl="0" marR="0" rtl="0" algn="l">
              <a:spcBef>
                <a:spcPts val="0"/>
              </a:spcBef>
              <a:spcAft>
                <a:spcPts val="0"/>
              </a:spcAft>
              <a:buNone/>
            </a:pPr>
            <a:r>
              <a:t/>
            </a:r>
            <a:endParaRPr sz="1200">
              <a:solidFill>
                <a:schemeClr val="dk1"/>
              </a:solidFill>
            </a:endParaRPr>
          </a:p>
          <a:p>
            <a:pPr indent="-304800" lvl="0" marL="457200" marR="0" rtl="0" algn="l">
              <a:spcBef>
                <a:spcPts val="0"/>
              </a:spcBef>
              <a:spcAft>
                <a:spcPts val="0"/>
              </a:spcAft>
              <a:buClr>
                <a:schemeClr val="dk1"/>
              </a:buClr>
              <a:buSzPct val="100000"/>
              <a:buFont typeface="Arial"/>
            </a:pPr>
            <a:r>
              <a:rPr b="1" i="0" lang="en-US" sz="1200" u="none" cap="none" strike="noStrike">
                <a:solidFill>
                  <a:schemeClr val="dk1"/>
                </a:solidFill>
                <a:latin typeface="Arial"/>
                <a:ea typeface="Arial"/>
                <a:cs typeface="Arial"/>
                <a:sym typeface="Arial"/>
              </a:rPr>
              <a:t>Accelerate the Transformation of the U.S. Development Enterprise:</a:t>
            </a:r>
            <a:r>
              <a:rPr b="0" i="0" lang="en-US" sz="1200" u="none" cap="none" strike="noStrike">
                <a:solidFill>
                  <a:schemeClr val="dk1"/>
                </a:solidFill>
                <a:latin typeface="Arial"/>
                <a:ea typeface="Arial"/>
                <a:cs typeface="Arial"/>
                <a:sym typeface="Arial"/>
              </a:rPr>
              <a:t> </a:t>
            </a:r>
          </a:p>
          <a:p>
            <a:pPr indent="-304800" lvl="1" marL="914400" marR="0" rtl="0" algn="l">
              <a:spcBef>
                <a:spcPts val="0"/>
              </a:spcBef>
              <a:spcAft>
                <a:spcPts val="0"/>
              </a:spcAft>
              <a:buClr>
                <a:schemeClr val="dk1"/>
              </a:buClr>
              <a:buSzPct val="100000"/>
              <a:buFont typeface="Arial"/>
            </a:pPr>
            <a:r>
              <a:rPr b="0" i="0" lang="en-US" sz="1200" u="none" cap="none" strike="noStrike">
                <a:solidFill>
                  <a:schemeClr val="dk1"/>
                </a:solidFill>
                <a:latin typeface="Arial"/>
                <a:ea typeface="Arial"/>
                <a:cs typeface="Arial"/>
                <a:sym typeface="Arial"/>
              </a:rPr>
              <a:t>We </a:t>
            </a:r>
            <a:r>
              <a:rPr lang="en-US" sz="1200">
                <a:solidFill>
                  <a:schemeClr val="dk1"/>
                </a:solidFill>
              </a:rPr>
              <a:t>work to a</a:t>
            </a:r>
            <a:r>
              <a:rPr b="0" i="0" lang="en-US" sz="1200" u="none" cap="none" strike="noStrike">
                <a:solidFill>
                  <a:schemeClr val="dk1"/>
                </a:solidFill>
                <a:latin typeface="Arial"/>
                <a:ea typeface="Arial"/>
                <a:cs typeface="Arial"/>
                <a:sym typeface="Arial"/>
              </a:rPr>
              <a:t>dvance approaches that leverage the capabilities and resources of the full diversity of stakeholders who are engaged in global problem solving</a:t>
            </a:r>
            <a:r>
              <a:rPr lang="en-US" sz="1200">
                <a:solidFill>
                  <a:schemeClr val="dk1"/>
                </a:solidFill>
              </a:rPr>
              <a:t>. </a:t>
            </a:r>
          </a:p>
          <a:p>
            <a:pPr indent="-304800" lvl="1" marL="914400" marR="0" rtl="0" algn="l">
              <a:spcBef>
                <a:spcPts val="0"/>
              </a:spcBef>
              <a:spcAft>
                <a:spcPts val="0"/>
              </a:spcAft>
              <a:buClr>
                <a:schemeClr val="dk1"/>
              </a:buClr>
              <a:buSzPct val="100000"/>
              <a:buFont typeface="Arial"/>
            </a:pPr>
            <a:r>
              <a:rPr lang="en-US" sz="1200">
                <a:solidFill>
                  <a:schemeClr val="dk1"/>
                </a:solidFill>
              </a:rPr>
              <a:t>We help USAID partners use data </a:t>
            </a:r>
            <a:r>
              <a:rPr b="0" i="0" lang="en-US" sz="1200" u="none" cap="none" strike="noStrike">
                <a:solidFill>
                  <a:schemeClr val="dk1"/>
                </a:solidFill>
                <a:latin typeface="Arial"/>
                <a:ea typeface="Arial"/>
                <a:cs typeface="Arial"/>
                <a:sym typeface="Arial"/>
              </a:rPr>
              <a:t>and evidence to drive decision making</a:t>
            </a:r>
            <a:r>
              <a:rPr lang="en-US" sz="1200">
                <a:solidFill>
                  <a:schemeClr val="dk1"/>
                </a:solidFill>
              </a:rPr>
              <a:t>.</a:t>
            </a:r>
            <a:r>
              <a:rPr b="0" i="0" lang="en-US" sz="1200" u="none" cap="none" strike="noStrike">
                <a:solidFill>
                  <a:schemeClr val="dk1"/>
                </a:solidFill>
                <a:latin typeface="Arial"/>
                <a:ea typeface="Arial"/>
                <a:cs typeface="Arial"/>
                <a:sym typeface="Arial"/>
              </a:rPr>
              <a:t> </a:t>
            </a:r>
          </a:p>
          <a:p>
            <a:pPr indent="-304800" lvl="1" marL="914400" marR="0" rtl="0" algn="l">
              <a:spcBef>
                <a:spcPts val="0"/>
              </a:spcBef>
              <a:spcAft>
                <a:spcPts val="0"/>
              </a:spcAft>
              <a:buClr>
                <a:schemeClr val="dk1"/>
              </a:buClr>
              <a:buSzPct val="100000"/>
              <a:buFont typeface="Arial"/>
            </a:pPr>
            <a:r>
              <a:rPr lang="en-US" sz="1200">
                <a:solidFill>
                  <a:schemeClr val="dk1"/>
                </a:solidFill>
              </a:rPr>
              <a:t>We seek to </a:t>
            </a:r>
            <a:r>
              <a:rPr b="0" i="0" lang="en-US" sz="1200" u="none" cap="none" strike="noStrike">
                <a:solidFill>
                  <a:schemeClr val="dk1"/>
                </a:solidFill>
                <a:latin typeface="Arial"/>
                <a:ea typeface="Arial"/>
                <a:cs typeface="Arial"/>
                <a:sym typeface="Arial"/>
              </a:rPr>
              <a:t>harness scientific and innovative approaches</a:t>
            </a:r>
            <a:r>
              <a:rPr lang="en-US" sz="1200">
                <a:solidFill>
                  <a:schemeClr val="dk1"/>
                </a:solidFill>
              </a:rPr>
              <a:t> to solve problems.</a:t>
            </a:r>
            <a:r>
              <a:rPr b="0" i="0" lang="en-US" sz="1200" u="none" cap="none" strike="noStrike">
                <a:solidFill>
                  <a:schemeClr val="dk1"/>
                </a:solidFill>
                <a:latin typeface="Arial"/>
                <a:ea typeface="Arial"/>
                <a:cs typeface="Arial"/>
                <a:sym typeface="Arial"/>
              </a:rPr>
              <a:t> </a:t>
            </a:r>
          </a:p>
          <a:p>
            <a:pPr indent="-304800" lvl="1" marL="914400" marR="0" rtl="0" algn="l">
              <a:spcBef>
                <a:spcPts val="0"/>
              </a:spcBef>
              <a:spcAft>
                <a:spcPts val="0"/>
              </a:spcAft>
              <a:buClr>
                <a:schemeClr val="dk1"/>
              </a:buClr>
              <a:buSzPct val="100000"/>
              <a:buFont typeface="Arial"/>
            </a:pPr>
            <a:r>
              <a:rPr lang="en-US" sz="1200">
                <a:solidFill>
                  <a:schemeClr val="dk1"/>
                </a:solidFill>
              </a:rPr>
              <a:t>We pursue </a:t>
            </a:r>
            <a:r>
              <a:rPr b="0" i="0" lang="en-US" sz="1200" u="none" cap="none" strike="noStrike">
                <a:solidFill>
                  <a:schemeClr val="dk1"/>
                </a:solidFill>
                <a:latin typeface="Arial"/>
                <a:ea typeface="Arial"/>
                <a:cs typeface="Arial"/>
                <a:sym typeface="Arial"/>
              </a:rPr>
              <a:t>innovative approaches to investing and partnering – including new forms of public-private partnerships and multi-stakeholder alliances, open innovation platforms, prizes and grand challenges, and pay-for-performance.</a:t>
            </a: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26" name="Shape 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ctr" bIns="91425" lIns="91425" rIns="91425" tIns="91425">
            <a:noAutofit/>
          </a:bodyPr>
          <a:lstStyle/>
          <a:p>
            <a:pPr indent="-304800" lvl="0" marL="457200" rtl="0">
              <a:spcBef>
                <a:spcPts val="0"/>
              </a:spcBef>
              <a:buSzPct val="100000"/>
            </a:pPr>
            <a:r>
              <a:rPr lang="en-US" sz="1200"/>
              <a:t>Over 180 dedicated professionals with many technical specialties.  </a:t>
            </a:r>
          </a:p>
          <a:p>
            <a:pPr lvl="0" rtl="0">
              <a:spcBef>
                <a:spcPts val="0"/>
              </a:spcBef>
              <a:buNone/>
            </a:pPr>
            <a:r>
              <a:t/>
            </a:r>
            <a:endParaRPr sz="1200"/>
          </a:p>
          <a:p>
            <a:pPr indent="-304800" lvl="0" marL="457200" rtl="0">
              <a:spcBef>
                <a:spcPts val="0"/>
              </a:spcBef>
              <a:buSzPct val="100000"/>
            </a:pPr>
            <a:r>
              <a:rPr lang="en-US" sz="1200"/>
              <a:t>Mechanisms to provide rapid response capability for Missions to accomplish objectives, such as MERLIN, Futures Analysis, geo-mapping, etc.</a:t>
            </a:r>
          </a:p>
          <a:p>
            <a:pPr lvl="0" rtl="0">
              <a:spcBef>
                <a:spcPts val="0"/>
              </a:spcBef>
              <a:buNone/>
            </a:pPr>
            <a:r>
              <a:t/>
            </a:r>
            <a:endParaRPr sz="1200"/>
          </a:p>
          <a:p>
            <a:pPr indent="-304800" lvl="0" marL="457200" rtl="0">
              <a:spcBef>
                <a:spcPts val="0"/>
              </a:spcBef>
              <a:buSzPct val="100000"/>
            </a:pPr>
            <a:r>
              <a:rPr lang="en-US" sz="1200"/>
              <a:t>Repositories of STIP innovations and projects to draw on for future project designs.</a:t>
            </a:r>
          </a:p>
          <a:p>
            <a:pPr lvl="0" rtl="0">
              <a:spcBef>
                <a:spcPts val="0"/>
              </a:spcBef>
              <a:buNone/>
            </a:pPr>
            <a:r>
              <a:t/>
            </a:r>
            <a:endParaRPr sz="1200"/>
          </a:p>
          <a:p>
            <a:pPr indent="-304800" lvl="0" marL="457200" rtl="0">
              <a:spcBef>
                <a:spcPts val="0"/>
              </a:spcBef>
              <a:buSzPct val="100000"/>
            </a:pPr>
            <a:r>
              <a:rPr lang="en-US" sz="1200"/>
              <a:t>Ability to co-partner and co-collaborate through higher education and private sector partnerships.</a:t>
            </a:r>
          </a:p>
          <a:p>
            <a:pPr lvl="0" rtl="0">
              <a:spcBef>
                <a:spcPts val="0"/>
              </a:spcBef>
              <a:buNone/>
            </a:pPr>
            <a:r>
              <a:t/>
            </a:r>
            <a:endParaRPr sz="1200"/>
          </a:p>
          <a:p>
            <a:pPr indent="-304800" lvl="0" marL="457200" rtl="0">
              <a:spcBef>
                <a:spcPts val="0"/>
              </a:spcBef>
              <a:buSzPct val="100000"/>
            </a:pPr>
            <a:r>
              <a:rPr lang="en-US" sz="1200"/>
              <a:t>Focus on Presidential Initiative programs to apply STIP resources towards transnational and chronic issues.</a:t>
            </a:r>
          </a:p>
        </p:txBody>
      </p:sp>
      <p:sp>
        <p:nvSpPr>
          <p:cNvPr id="434" name="Shape 434"/>
          <p:cNvSpPr txBox="1"/>
          <p:nvPr>
            <p:ph idx="12" type="sldNum"/>
          </p:nvPr>
        </p:nvSpPr>
        <p:spPr>
          <a:xfrm>
            <a:off x="3884612" y="8685213"/>
            <a:ext cx="2971799" cy="457200"/>
          </a:xfrm>
          <a:prstGeom prst="rect">
            <a:avLst/>
          </a:prstGeom>
        </p:spPr>
        <p:txBody>
          <a:bodyPr anchorCtr="0" anchor="b" bIns="91400" lIns="91400" rIns="91400" tIns="91400">
            <a:noAutofit/>
          </a:bodyPr>
          <a:lstStyle/>
          <a:p>
            <a:pPr lvl="0" rtl="0">
              <a:spcBef>
                <a:spcPts val="0"/>
              </a:spcBef>
              <a:buClr>
                <a:srgbClr val="000000"/>
              </a:buClr>
              <a:buSzPct val="250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2" name="Shape 442"/>
          <p:cNvSpPr txBox="1"/>
          <p:nvPr>
            <p:ph idx="10" type="dt"/>
          </p:nvPr>
        </p:nvSpPr>
        <p:spPr>
          <a:xfrm>
            <a:off x="3884612" y="0"/>
            <a:ext cx="2971799" cy="4572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7/13/2015</a:t>
            </a:r>
          </a:p>
        </p:txBody>
      </p:sp>
      <p:sp>
        <p:nvSpPr>
          <p:cNvPr id="443" name="Shape 443"/>
          <p:cNvSpPr txBox="1"/>
          <p:nvPr>
            <p:ph idx="12" type="sldNum"/>
          </p:nvPr>
        </p:nvSpPr>
        <p:spPr>
          <a:xfrm>
            <a:off x="3884612" y="8685213"/>
            <a:ext cx="2971799" cy="457200"/>
          </a:xfrm>
          <a:prstGeom prst="rect">
            <a:avLst/>
          </a:prstGeom>
          <a:noFill/>
          <a:ln>
            <a:noFill/>
          </a:ln>
        </p:spPr>
        <p:txBody>
          <a:bodyPr anchorCtr="0" anchor="b" bIns="91400" lIns="91400" rIns="91400" tIns="91400">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685800" y="4343400"/>
            <a:ext cx="5486399" cy="4114800"/>
          </a:xfrm>
          <a:prstGeom prst="rect">
            <a:avLst/>
          </a:prstGeom>
        </p:spPr>
        <p:txBody>
          <a:bodyPr anchorCtr="0" anchor="ctr" bIns="91425" lIns="91425" rIns="91425" tIns="91425">
            <a:noAutofit/>
          </a:bodyPr>
          <a:lstStyle/>
          <a:p>
            <a:pPr indent="-304800" lvl="0" marL="457200" rtl="0">
              <a:lnSpc>
                <a:spcPct val="115000"/>
              </a:lnSpc>
              <a:spcBef>
                <a:spcPts val="0"/>
              </a:spcBef>
              <a:buClr>
                <a:schemeClr val="dk1"/>
              </a:buClr>
              <a:buSzPct val="100000"/>
            </a:pPr>
            <a:r>
              <a:rPr lang="en-US" sz="1200">
                <a:solidFill>
                  <a:schemeClr val="dk1"/>
                </a:solidFill>
              </a:rPr>
              <a:t>The Lab focuses on a new, 21st century model of development. </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pPr>
            <a:r>
              <a:rPr lang="en-US" sz="1200">
                <a:solidFill>
                  <a:schemeClr val="dk1"/>
                </a:solidFill>
              </a:rPr>
              <a:t>Using our expertise in science, technology, innovation, and partnership creation, we apply a number of different </a:t>
            </a:r>
            <a:r>
              <a:rPr b="1" lang="en-US" sz="1200">
                <a:solidFill>
                  <a:schemeClr val="dk1"/>
                </a:solidFill>
              </a:rPr>
              <a:t>approaches </a:t>
            </a:r>
            <a:r>
              <a:rPr lang="en-US" sz="1200">
                <a:solidFill>
                  <a:schemeClr val="dk1"/>
                </a:solidFill>
              </a:rPr>
              <a:t>to: </a:t>
            </a:r>
          </a:p>
          <a:p>
            <a:pPr indent="-304800" lvl="1" marL="914400" rtl="0">
              <a:lnSpc>
                <a:spcPct val="115000"/>
              </a:lnSpc>
              <a:spcBef>
                <a:spcPts val="0"/>
              </a:spcBef>
              <a:buClr>
                <a:schemeClr val="dk1"/>
              </a:buClr>
              <a:buSzPct val="100000"/>
            </a:pPr>
            <a:r>
              <a:rPr lang="en-US" sz="1200">
                <a:solidFill>
                  <a:schemeClr val="dk1"/>
                </a:solidFill>
              </a:rPr>
              <a:t>Find ideas that have the potential to be </a:t>
            </a:r>
            <a:r>
              <a:rPr b="1" lang="en-US" sz="1200">
                <a:solidFill>
                  <a:schemeClr val="dk1"/>
                </a:solidFill>
              </a:rPr>
              <a:t>disruptive; </a:t>
            </a:r>
          </a:p>
          <a:p>
            <a:pPr indent="-304800" lvl="1" marL="914400" rtl="0">
              <a:lnSpc>
                <a:spcPct val="115000"/>
              </a:lnSpc>
              <a:spcBef>
                <a:spcPts val="0"/>
              </a:spcBef>
              <a:buClr>
                <a:schemeClr val="dk1"/>
              </a:buClr>
              <a:buSzPct val="100000"/>
            </a:pPr>
            <a:r>
              <a:rPr b="1" lang="en-US" sz="1200">
                <a:solidFill>
                  <a:schemeClr val="dk1"/>
                </a:solidFill>
              </a:rPr>
              <a:t>Develop </a:t>
            </a:r>
            <a:r>
              <a:rPr lang="en-US" sz="1200">
                <a:solidFill>
                  <a:schemeClr val="dk1"/>
                </a:solidFill>
              </a:rPr>
              <a:t>those ideas; and</a:t>
            </a:r>
          </a:p>
          <a:p>
            <a:pPr indent="-304800" lvl="1" marL="914400" rtl="0">
              <a:lnSpc>
                <a:spcPct val="115000"/>
              </a:lnSpc>
              <a:spcBef>
                <a:spcPts val="0"/>
              </a:spcBef>
              <a:buClr>
                <a:schemeClr val="dk1"/>
              </a:buClr>
              <a:buSzPct val="100000"/>
            </a:pPr>
            <a:r>
              <a:rPr b="1" lang="en-US" sz="1200">
                <a:solidFill>
                  <a:schemeClr val="dk1"/>
                </a:solidFill>
              </a:rPr>
              <a:t>Mainstream </a:t>
            </a:r>
            <a:r>
              <a:rPr lang="en-US" sz="1200">
                <a:solidFill>
                  <a:schemeClr val="dk1"/>
                </a:solidFill>
              </a:rPr>
              <a:t>the ones that have the most promise for development impact. </a:t>
            </a:r>
          </a:p>
          <a:p>
            <a:pPr indent="0" lvl="0" marL="45720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pPr>
            <a:r>
              <a:rPr lang="en-US" sz="1200">
                <a:solidFill>
                  <a:schemeClr val="dk1"/>
                </a:solidFill>
              </a:rPr>
              <a:t>We employ a number of different “approaches”, from Open Sourcing to Using Evidence, Data and Iteration to planning for Scale and Sustainability to utilzing Enabling Technologies and Partnerships along a rigorous path to produce breakthrough development innovations and achieving development impact.</a:t>
            </a:r>
          </a:p>
          <a:p>
            <a:pPr lvl="0" rtl="0">
              <a:lnSpc>
                <a:spcPct val="115000"/>
              </a:lnSpc>
              <a:spcBef>
                <a:spcPts val="0"/>
              </a:spcBef>
              <a:buNone/>
            </a:pPr>
            <a:r>
              <a:t/>
            </a:r>
            <a:endParaRPr sz="1200">
              <a:solidFill>
                <a:schemeClr val="dk1"/>
              </a:solidFill>
            </a:endParaRPr>
          </a:p>
          <a:p>
            <a:pPr indent="-304800" lvl="0" marL="457200" rtl="0">
              <a:lnSpc>
                <a:spcPct val="115000"/>
              </a:lnSpc>
              <a:spcBef>
                <a:spcPts val="0"/>
              </a:spcBef>
              <a:buClr>
                <a:schemeClr val="dk1"/>
              </a:buClr>
              <a:buSzPct val="100000"/>
            </a:pPr>
            <a:r>
              <a:rPr lang="en-US" sz="1200">
                <a:solidFill>
                  <a:schemeClr val="dk1"/>
                </a:solidFill>
              </a:rPr>
              <a:t>These approaches are helping us to re-define how we do development at USAID and throughout the wider development community in an effort to help achieve the Agency’s core mission of ending extreme poverty. </a:t>
            </a:r>
          </a:p>
          <a:p>
            <a:pPr lvl="0" rtl="0">
              <a:spcBef>
                <a:spcPts val="0"/>
              </a:spcBef>
              <a:buNone/>
            </a:pPr>
            <a:r>
              <a:t/>
            </a:r>
            <a:endParaRPr sz="1200"/>
          </a:p>
        </p:txBody>
      </p:sp>
      <p:sp>
        <p:nvSpPr>
          <p:cNvPr id="449" name="Shape 4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685800" y="4343400"/>
            <a:ext cx="5486400" cy="4114800"/>
          </a:xfrm>
          <a:prstGeom prst="rect">
            <a:avLst/>
          </a:prstGeom>
        </p:spPr>
        <p:txBody>
          <a:bodyPr anchorCtr="0" anchor="ctr" bIns="91425" lIns="91425" rIns="91425" tIns="91425">
            <a:noAutofit/>
          </a:bodyPr>
          <a:lstStyle/>
          <a:p>
            <a:pPr indent="-304800" lvl="0" marL="457200" rtl="0">
              <a:spcBef>
                <a:spcPts val="0"/>
              </a:spcBef>
              <a:buSzPct val="100000"/>
            </a:pPr>
            <a:r>
              <a:rPr lang="en-US" sz="1200"/>
              <a:t>The Lab is service-oriented; we support Agency Missions and Bureaus to achieve their objectives through an array of STIP tools and resources.</a:t>
            </a:r>
          </a:p>
          <a:p>
            <a:pPr lvl="0" rtl="0">
              <a:spcBef>
                <a:spcPts val="0"/>
              </a:spcBef>
              <a:buNone/>
            </a:pPr>
            <a:r>
              <a:t/>
            </a:r>
            <a:endParaRPr sz="1200"/>
          </a:p>
          <a:p>
            <a:pPr indent="-304800" lvl="0" marL="457200" rtl="0">
              <a:spcBef>
                <a:spcPts val="0"/>
              </a:spcBef>
              <a:buSzPct val="100000"/>
            </a:pPr>
            <a:r>
              <a:rPr lang="en-US" sz="1200"/>
              <a:t>We provide offerings at every stage of the USAID Program Cycle, from a variety of tools such as future’s analysis or private sector CDCS development to monitoring, evaluating and learning. </a:t>
            </a:r>
          </a:p>
          <a:p>
            <a:pPr lvl="0" rtl="0">
              <a:spcBef>
                <a:spcPts val="0"/>
              </a:spcBef>
              <a:buNone/>
            </a:pPr>
            <a:r>
              <a:t/>
            </a:r>
            <a:endParaRPr sz="1200"/>
          </a:p>
          <a:p>
            <a:pPr indent="-304800" lvl="0" marL="457200" rtl="0">
              <a:spcBef>
                <a:spcPts val="0"/>
              </a:spcBef>
              <a:buSzPct val="100000"/>
            </a:pPr>
            <a:r>
              <a:rPr lang="en-US" sz="1200"/>
              <a:t>Much more detail on our tools, resources, trainings and buy-in opportunities is available on our internal Pages site. If you have any questions, you can reach out to our Agency Engagement leads whose contact information is also on the site. </a:t>
            </a:r>
          </a:p>
        </p:txBody>
      </p:sp>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0" name="Shape 470"/>
          <p:cNvSpPr txBox="1"/>
          <p:nvPr>
            <p:ph idx="10" type="dt"/>
          </p:nvPr>
        </p:nvSpPr>
        <p:spPr>
          <a:xfrm>
            <a:off x="3884612" y="0"/>
            <a:ext cx="2971799" cy="4572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7/13/2015</a:t>
            </a:r>
          </a:p>
        </p:txBody>
      </p:sp>
      <p:sp>
        <p:nvSpPr>
          <p:cNvPr id="471" name="Shape 471"/>
          <p:cNvSpPr txBox="1"/>
          <p:nvPr>
            <p:ph idx="12" type="sldNum"/>
          </p:nvPr>
        </p:nvSpPr>
        <p:spPr>
          <a:xfrm>
            <a:off x="3884612" y="8685213"/>
            <a:ext cx="2971799" cy="457200"/>
          </a:xfrm>
          <a:prstGeom prst="rect">
            <a:avLst/>
          </a:prstGeom>
          <a:noFill/>
          <a:ln>
            <a:noFill/>
          </a:ln>
        </p:spPr>
        <p:txBody>
          <a:bodyPr anchorCtr="0" anchor="b" bIns="91400" lIns="91400" rIns="91400" tIns="91400">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lvl="0" rtl="0">
              <a:spcBef>
                <a:spcPts val="0"/>
              </a:spcBef>
              <a:buSzPct val="100000"/>
              <a:buNone/>
            </a:pPr>
            <a:r>
              <a:rPr lang="en-US" sz="1100">
                <a:solidFill>
                  <a:schemeClr val="dk1"/>
                </a:solidFill>
              </a:rPr>
              <a:t>The Lab operates under a set of guiding principles to meet our mission and USAID’s development objectives: </a:t>
            </a:r>
          </a:p>
          <a:p>
            <a:pPr lvl="0" rtl="0">
              <a:spcBef>
                <a:spcPts val="0"/>
              </a:spcBef>
              <a:buSzPct val="100000"/>
              <a:buNone/>
            </a:pPr>
            <a:r>
              <a:t/>
            </a:r>
            <a:endParaRPr sz="1100">
              <a:solidFill>
                <a:schemeClr val="dk1"/>
              </a:solidFill>
            </a:endParaRPr>
          </a:p>
          <a:p>
            <a:pPr indent="-298450" lvl="0" marL="457200" rtl="0">
              <a:spcBef>
                <a:spcPts val="0"/>
              </a:spcBef>
              <a:buClr>
                <a:schemeClr val="dk1"/>
              </a:buClr>
              <a:buSzPct val="100000"/>
              <a:buChar char="●"/>
            </a:pPr>
            <a:r>
              <a:rPr b="1" lang="en-US" sz="1100">
                <a:solidFill>
                  <a:schemeClr val="dk1"/>
                </a:solidFill>
              </a:rPr>
              <a:t>Open and Inclusive:</a:t>
            </a:r>
            <a:r>
              <a:rPr lang="en-US" sz="1100">
                <a:solidFill>
                  <a:schemeClr val="dk1"/>
                </a:solidFill>
              </a:rPr>
              <a:t> The Lab looks for the best solutions no matter where they come from, and partners across sectors and geographies to integrate and mainstream. </a:t>
            </a:r>
          </a:p>
          <a:p>
            <a:pPr indent="-298450" lvl="0" marL="457200" rtl="0">
              <a:lnSpc>
                <a:spcPct val="115000"/>
              </a:lnSpc>
              <a:spcBef>
                <a:spcPts val="0"/>
              </a:spcBef>
              <a:buClr>
                <a:schemeClr val="dk1"/>
              </a:buClr>
              <a:buSzPct val="100000"/>
              <a:buChar char="●"/>
            </a:pPr>
            <a:r>
              <a:rPr b="1" lang="en-US" sz="1100">
                <a:solidFill>
                  <a:schemeClr val="dk1"/>
                </a:solidFill>
              </a:rPr>
              <a:t>Catalytic: </a:t>
            </a:r>
            <a:r>
              <a:rPr lang="en-US" sz="1100">
                <a:solidFill>
                  <a:schemeClr val="dk1"/>
                </a:solidFill>
              </a:rPr>
              <a:t> The Lab’s investments are designed to demonstrate success of new approaches and unlock barriers to adoption in order to attract the support of others who bring far more resources to the table and enable our solutions to reach massive scale in the fight against global poverty. </a:t>
            </a:r>
          </a:p>
          <a:p>
            <a:pPr indent="-298450" lvl="0" marL="457200" rtl="0">
              <a:lnSpc>
                <a:spcPct val="115000"/>
              </a:lnSpc>
              <a:spcBef>
                <a:spcPts val="0"/>
              </a:spcBef>
              <a:buClr>
                <a:schemeClr val="dk1"/>
              </a:buClr>
              <a:buSzPct val="100000"/>
              <a:buChar char="●"/>
            </a:pPr>
            <a:r>
              <a:rPr b="1" lang="en-US" sz="1100">
                <a:solidFill>
                  <a:schemeClr val="dk1"/>
                </a:solidFill>
              </a:rPr>
              <a:t>Agile</a:t>
            </a:r>
            <a:r>
              <a:rPr lang="en-US" sz="1100">
                <a:solidFill>
                  <a:schemeClr val="dk1"/>
                </a:solidFill>
              </a:rPr>
              <a:t>: The Lab creates fast feedback loops that enable continuous monitoring and performance improvement.  </a:t>
            </a:r>
          </a:p>
          <a:p>
            <a:pPr indent="-298450" lvl="0" marL="457200" rtl="0">
              <a:lnSpc>
                <a:spcPct val="115000"/>
              </a:lnSpc>
              <a:spcBef>
                <a:spcPts val="0"/>
              </a:spcBef>
              <a:buClr>
                <a:schemeClr val="dk1"/>
              </a:buClr>
              <a:buSzPct val="100000"/>
              <a:buChar char="●"/>
            </a:pPr>
            <a:r>
              <a:rPr b="1" lang="en-US" sz="1100">
                <a:solidFill>
                  <a:schemeClr val="dk1"/>
                </a:solidFill>
              </a:rPr>
              <a:t>Evidence-Based:</a:t>
            </a:r>
            <a:r>
              <a:rPr lang="en-US" sz="1100">
                <a:solidFill>
                  <a:schemeClr val="dk1"/>
                </a:solidFill>
              </a:rPr>
              <a:t> The Lab makes evidence-based decisions to increase our impact and limit our risk.  The Lab targets investments in what works and and learns from what doesn’t.</a:t>
            </a:r>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8" name="Shape 478"/>
          <p:cNvSpPr txBox="1"/>
          <p:nvPr>
            <p:ph idx="10" type="dt"/>
          </p:nvPr>
        </p:nvSpPr>
        <p:spPr>
          <a:xfrm>
            <a:off x="3884612" y="0"/>
            <a:ext cx="2971799" cy="4572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7/13/2015</a:t>
            </a:r>
          </a:p>
        </p:txBody>
      </p:sp>
      <p:sp>
        <p:nvSpPr>
          <p:cNvPr id="479" name="Shape 479"/>
          <p:cNvSpPr txBox="1"/>
          <p:nvPr>
            <p:ph idx="12" type="sldNum"/>
          </p:nvPr>
        </p:nvSpPr>
        <p:spPr>
          <a:xfrm>
            <a:off x="3884612" y="8685213"/>
            <a:ext cx="2971799" cy="457200"/>
          </a:xfrm>
          <a:prstGeom prst="rect">
            <a:avLst/>
          </a:prstGeom>
          <a:noFill/>
          <a:ln>
            <a:noFill/>
          </a:ln>
        </p:spPr>
        <p:txBody>
          <a:bodyPr anchorCtr="0" anchor="b" bIns="91400" lIns="91400" rIns="91400" tIns="91400">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ctr" bIns="91425" lIns="91425" rIns="91425" tIns="91425">
            <a:noAutofit/>
          </a:bodyPr>
          <a:lstStyle/>
          <a:p>
            <a:pPr indent="-304800" lvl="0" marL="457200" rtl="0">
              <a:spcBef>
                <a:spcPts val="0"/>
              </a:spcBef>
              <a:buSzPct val="100000"/>
            </a:pPr>
            <a:r>
              <a:rPr lang="en-US" sz="1200"/>
              <a:t>The Lab is bringing its capabilities and resources to bear on critical Agency priorities and Presidential Initiatives to accelerate development results and mainstream STIP approaches, tools, and innovations.</a:t>
            </a:r>
          </a:p>
          <a:p>
            <a:pPr lvl="0" rtl="0">
              <a:spcBef>
                <a:spcPts val="0"/>
              </a:spcBef>
              <a:buNone/>
            </a:pPr>
            <a:r>
              <a:t/>
            </a:r>
            <a:endParaRPr sz="1200"/>
          </a:p>
          <a:p>
            <a:pPr indent="-304800" lvl="0" marL="457200" rtl="0">
              <a:spcBef>
                <a:spcPts val="0"/>
              </a:spcBef>
              <a:buSzPct val="100000"/>
            </a:pPr>
            <a:r>
              <a:rPr b="1" lang="en-US" sz="1200"/>
              <a:t>Lab Wide Priority One is Ebola</a:t>
            </a:r>
            <a:r>
              <a:rPr lang="en-US" sz="1200"/>
              <a:t>. We are working with the Africa Bureau, GH, DCHA, FFP and BFS to increase the </a:t>
            </a:r>
            <a:r>
              <a:rPr lang="en-US" sz="1200">
                <a:solidFill>
                  <a:schemeClr val="dk1"/>
                </a:solidFill>
              </a:rPr>
              <a:t>coverage and quality of mobile networks, foster secure and efficient electronic payment systems, and accelerate the development and deployment of health information systems. </a:t>
            </a:r>
          </a:p>
          <a:p>
            <a:pPr indent="0" lvl="0" marL="0" rtl="0">
              <a:spcBef>
                <a:spcPts val="0"/>
              </a:spcBef>
              <a:buNone/>
            </a:pPr>
            <a:r>
              <a:t/>
            </a:r>
            <a:endParaRPr sz="1200"/>
          </a:p>
          <a:p>
            <a:pPr indent="-304800" lvl="0" marL="457200" rtl="0">
              <a:spcBef>
                <a:spcPts val="0"/>
              </a:spcBef>
              <a:buClr>
                <a:schemeClr val="dk1"/>
              </a:buClr>
              <a:buSzPct val="100000"/>
            </a:pPr>
            <a:r>
              <a:rPr b="1" lang="en-US" sz="1200"/>
              <a:t>Lab Wide Priority Two is Food Security</a:t>
            </a:r>
            <a:r>
              <a:rPr lang="en-US" sz="1200"/>
              <a:t>. We are working with BFS to </a:t>
            </a:r>
            <a:r>
              <a:rPr lang="en-US" sz="1200">
                <a:solidFill>
                  <a:schemeClr val="dk1"/>
                </a:solidFill>
              </a:rPr>
              <a:t>apply proven digital technologies - specifically digital financial services, real time data collection and analysis, and underlying access and infrastructure systems - to FtF activities in key countries. </a:t>
            </a:r>
          </a:p>
          <a:p>
            <a:pPr lvl="0" rtl="0">
              <a:spcBef>
                <a:spcPts val="0"/>
              </a:spcBef>
              <a:buNone/>
            </a:pPr>
            <a:r>
              <a:t/>
            </a:r>
            <a:endParaRPr sz="1200">
              <a:solidFill>
                <a:schemeClr val="dk1"/>
              </a:solidFill>
            </a:endParaRPr>
          </a:p>
          <a:p>
            <a:pPr indent="-304800" lvl="0" marL="457200" rtl="0">
              <a:spcBef>
                <a:spcPts val="0"/>
              </a:spcBef>
              <a:buClr>
                <a:schemeClr val="dk1"/>
              </a:buClr>
              <a:buSzPct val="100000"/>
            </a:pPr>
            <a:r>
              <a:rPr b="1" lang="en-US" sz="1200">
                <a:solidFill>
                  <a:schemeClr val="dk1"/>
                </a:solidFill>
              </a:rPr>
              <a:t>Lab Wide Priority Three is Off-Grid Energy (Power Africa)</a:t>
            </a:r>
            <a:r>
              <a:rPr lang="en-US" sz="1200">
                <a:solidFill>
                  <a:schemeClr val="dk1"/>
                </a:solidFill>
              </a:rPr>
              <a:t>. We are working with Power Africa and E3 to accelerate access to off-grid energy at the household level with particular focus on scaling </a:t>
            </a:r>
            <a:r>
              <a:rPr i="1" lang="en-US" sz="1200">
                <a:solidFill>
                  <a:schemeClr val="dk1"/>
                </a:solidFill>
              </a:rPr>
              <a:t>household solar solutions. </a:t>
            </a:r>
            <a:r>
              <a:rPr lang="en-US" sz="1200">
                <a:solidFill>
                  <a:schemeClr val="dk1"/>
                </a:solidFill>
              </a:rPr>
              <a:t>Ultimately, we want to Increase the number of household electricity connections and spur a market-driven sector that serves poor and rural customers. </a:t>
            </a:r>
          </a:p>
        </p:txBody>
      </p:sp>
      <p:sp>
        <p:nvSpPr>
          <p:cNvPr id="487" name="Shape 487"/>
          <p:cNvSpPr txBox="1"/>
          <p:nvPr>
            <p:ph idx="12" type="sldNum"/>
          </p:nvPr>
        </p:nvSpPr>
        <p:spPr>
          <a:xfrm>
            <a:off x="3884612" y="8685213"/>
            <a:ext cx="2971799" cy="457200"/>
          </a:xfrm>
          <a:prstGeom prst="rect">
            <a:avLst/>
          </a:prstGeom>
        </p:spPr>
        <p:txBody>
          <a:bodyPr anchorCtr="0" anchor="b" bIns="91400" lIns="91400" rIns="91400" tIns="91400">
            <a:noAutofit/>
          </a:bodyPr>
          <a:lstStyle/>
          <a:p>
            <a:pPr lvl="0" rtl="0">
              <a:spcBef>
                <a:spcPts val="0"/>
              </a:spcBef>
              <a:buClr>
                <a:srgbClr val="000000"/>
              </a:buClr>
              <a:buSzPct val="250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png"/><Relationship Id="rId3" Type="http://schemas.openxmlformats.org/officeDocument/2006/relationships/image" Target="../media/image0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4.png"/><Relationship Id="rId3" Type="http://schemas.openxmlformats.org/officeDocument/2006/relationships/image" Target="../media/image0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7.png"/><Relationship Id="rId3" Type="http://schemas.openxmlformats.org/officeDocument/2006/relationships/image" Target="../media/image0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00.png"/><Relationship Id="rId3" Type="http://schemas.openxmlformats.org/officeDocument/2006/relationships/image" Target="../media/image0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Slide">
    <p:spTree>
      <p:nvGrpSpPr>
        <p:cNvPr id="12" name="Shape 12"/>
        <p:cNvGrpSpPr/>
        <p:nvPr/>
      </p:nvGrpSpPr>
      <p:grpSpPr>
        <a:xfrm>
          <a:off x="0" y="0"/>
          <a:ext cx="0" cy="0"/>
          <a:chOff x="0" y="0"/>
          <a:chExt cx="0" cy="0"/>
        </a:xfrm>
      </p:grpSpPr>
      <p:sp>
        <p:nvSpPr>
          <p:cNvPr id="13" name="Shape 13"/>
          <p:cNvSpPr txBox="1"/>
          <p:nvPr>
            <p:ph type="ctrTitle"/>
          </p:nvPr>
        </p:nvSpPr>
        <p:spPr>
          <a:xfrm>
            <a:off x="614195" y="2130425"/>
            <a:ext cx="3534469" cy="276330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0" marR="0" rtl="0" algn="l">
              <a:spcBef>
                <a:spcPts val="0"/>
              </a:spcBef>
              <a:spcAft>
                <a:spcPts val="0"/>
              </a:spcAft>
              <a:defRPr/>
            </a:lvl6pPr>
            <a:lvl7pPr indent="0" lvl="6" marL="0" marR="0" rtl="0" algn="l">
              <a:spcBef>
                <a:spcPts val="0"/>
              </a:spcBef>
              <a:spcAft>
                <a:spcPts val="0"/>
              </a:spcAft>
              <a:defRPr/>
            </a:lvl7pPr>
            <a:lvl8pPr indent="0" lvl="7" marL="0" marR="0" rtl="0" algn="l">
              <a:spcBef>
                <a:spcPts val="0"/>
              </a:spcBef>
              <a:spcAft>
                <a:spcPts val="0"/>
              </a:spcAft>
              <a:defRPr/>
            </a:lvl8pPr>
            <a:lvl9pPr indent="0" lvl="8" marL="0" marR="0" rtl="0" algn="l">
              <a:spcBef>
                <a:spcPts val="0"/>
              </a:spcBef>
              <a:spcAft>
                <a:spcPts val="0"/>
              </a:spcAft>
              <a:defRPr/>
            </a:lvl9pPr>
          </a:lstStyle>
          <a:p/>
        </p:txBody>
      </p:sp>
      <p:sp>
        <p:nvSpPr>
          <p:cNvPr id="14" name="Shape 14"/>
          <p:cNvSpPr txBox="1"/>
          <p:nvPr>
            <p:ph idx="1" type="subTitle"/>
          </p:nvPr>
        </p:nvSpPr>
        <p:spPr>
          <a:xfrm>
            <a:off x="614195" y="4893732"/>
            <a:ext cx="3534469" cy="745067"/>
          </a:xfrm>
          <a:prstGeom prst="rect">
            <a:avLst/>
          </a:prstGeom>
          <a:noFill/>
          <a:ln>
            <a:noFill/>
          </a:ln>
        </p:spPr>
        <p:txBody>
          <a:bodyPr anchorCtr="0" anchor="t" bIns="91425" lIns="91425" rIns="91425" tIns="91425"/>
          <a:lstStyle>
            <a:lvl1pPr indent="0" lvl="0" marL="0" marR="0" rtl="0" algn="l">
              <a:lnSpc>
                <a:spcPct val="100000"/>
              </a:lnSpc>
              <a:spcBef>
                <a:spcPts val="360"/>
              </a:spcBef>
              <a:spcAft>
                <a:spcPts val="600"/>
              </a:spcAft>
              <a:buClr>
                <a:srgbClr val="FFFFFF"/>
              </a:buClr>
              <a:buFont typeface="Cabin"/>
              <a:buNone/>
              <a:defRPr/>
            </a:lvl1pPr>
            <a:lvl2pPr indent="-12416" lvl="1" marL="456916" marR="0" rtl="0" algn="ctr">
              <a:lnSpc>
                <a:spcPct val="100000"/>
              </a:lnSpc>
              <a:spcBef>
                <a:spcPts val="360"/>
              </a:spcBef>
              <a:spcAft>
                <a:spcPts val="600"/>
              </a:spcAft>
              <a:buClr>
                <a:srgbClr val="888888"/>
              </a:buClr>
              <a:buFont typeface="Cabin"/>
              <a:buNone/>
              <a:defRPr/>
            </a:lvl2pPr>
            <a:lvl3pPr indent="-12138" lvl="2" marL="913838" marR="0" rtl="0" algn="ctr">
              <a:lnSpc>
                <a:spcPct val="100000"/>
              </a:lnSpc>
              <a:spcBef>
                <a:spcPts val="360"/>
              </a:spcBef>
              <a:spcAft>
                <a:spcPts val="0"/>
              </a:spcAft>
              <a:buClr>
                <a:srgbClr val="888888"/>
              </a:buClr>
              <a:buFont typeface="Cabin"/>
              <a:buNone/>
              <a:defRPr/>
            </a:lvl3pPr>
            <a:lvl4pPr indent="-11857" lvl="3" marL="1370757" marR="0" rtl="0" algn="ctr">
              <a:lnSpc>
                <a:spcPct val="100000"/>
              </a:lnSpc>
              <a:spcBef>
                <a:spcPts val="360"/>
              </a:spcBef>
              <a:spcAft>
                <a:spcPts val="0"/>
              </a:spcAft>
              <a:buClr>
                <a:srgbClr val="888888"/>
              </a:buClr>
              <a:buFont typeface="Cabin"/>
              <a:buNone/>
              <a:defRPr/>
            </a:lvl4pPr>
            <a:lvl5pPr indent="-11576" lvl="4" marL="1827676" marR="0" rtl="0" algn="ctr">
              <a:lnSpc>
                <a:spcPct val="100000"/>
              </a:lnSpc>
              <a:spcBef>
                <a:spcPts val="360"/>
              </a:spcBef>
              <a:spcAft>
                <a:spcPts val="0"/>
              </a:spcAft>
              <a:buClr>
                <a:srgbClr val="888888"/>
              </a:buClr>
              <a:buFont typeface="Cabin"/>
              <a:buNone/>
              <a:defRPr/>
            </a:lvl5pPr>
            <a:lvl6pPr indent="-11291" lvl="5" marL="2284592" marR="0" rtl="0" algn="ctr">
              <a:lnSpc>
                <a:spcPct val="100000"/>
              </a:lnSpc>
              <a:spcBef>
                <a:spcPts val="400"/>
              </a:spcBef>
              <a:spcAft>
                <a:spcPts val="0"/>
              </a:spcAft>
              <a:buClr>
                <a:srgbClr val="888888"/>
              </a:buClr>
              <a:buFont typeface="Calibri"/>
              <a:buNone/>
              <a:defRPr/>
            </a:lvl6pPr>
            <a:lvl7pPr indent="-11009" lvl="6" marL="2741509" marR="0" rtl="0" algn="ctr">
              <a:lnSpc>
                <a:spcPct val="100000"/>
              </a:lnSpc>
              <a:spcBef>
                <a:spcPts val="400"/>
              </a:spcBef>
              <a:spcAft>
                <a:spcPts val="0"/>
              </a:spcAft>
              <a:buClr>
                <a:srgbClr val="888888"/>
              </a:buClr>
              <a:buFont typeface="Calibri"/>
              <a:buNone/>
              <a:defRPr/>
            </a:lvl7pPr>
            <a:lvl8pPr indent="-10726" lvl="7" marL="3198426" marR="0" rtl="0" algn="ctr">
              <a:lnSpc>
                <a:spcPct val="100000"/>
              </a:lnSpc>
              <a:spcBef>
                <a:spcPts val="400"/>
              </a:spcBef>
              <a:spcAft>
                <a:spcPts val="0"/>
              </a:spcAft>
              <a:buClr>
                <a:srgbClr val="888888"/>
              </a:buClr>
              <a:buFont typeface="Calibri"/>
              <a:buNone/>
              <a:defRPr/>
            </a:lvl8pPr>
            <a:lvl9pPr indent="-10447" lvl="8" marL="3655347" marR="0" rtl="0" algn="ctr">
              <a:lnSpc>
                <a:spcPct val="100000"/>
              </a:lnSpc>
              <a:spcBef>
                <a:spcPts val="400"/>
              </a:spcBef>
              <a:spcAft>
                <a:spcPts val="0"/>
              </a:spcAft>
              <a:buClr>
                <a:srgbClr val="888888"/>
              </a:buClr>
              <a:buFont typeface="Calibri"/>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3_Title Slide">
    <p:spTree>
      <p:nvGrpSpPr>
        <p:cNvPr id="60" name="Shape 60"/>
        <p:cNvGrpSpPr/>
        <p:nvPr/>
      </p:nvGrpSpPr>
      <p:grpSpPr>
        <a:xfrm>
          <a:off x="0" y="0"/>
          <a:ext cx="0" cy="0"/>
          <a:chOff x="0" y="0"/>
          <a:chExt cx="0" cy="0"/>
        </a:xfrm>
      </p:grpSpPr>
      <p:sp>
        <p:nvSpPr>
          <p:cNvPr id="61" name="Shape 61"/>
          <p:cNvSpPr txBox="1"/>
          <p:nvPr>
            <p:ph type="ctrTitle"/>
          </p:nvPr>
        </p:nvSpPr>
        <p:spPr>
          <a:xfrm>
            <a:off x="685800" y="2111123"/>
            <a:ext cx="7772400" cy="15465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B71234"/>
              </a:buClr>
              <a:buFont typeface="Cabin"/>
              <a:buNone/>
              <a:defRPr/>
            </a:lvl1pPr>
            <a:lvl2pPr indent="0" lvl="1" marL="0" marR="0" rtl="0" algn="ctr">
              <a:lnSpc>
                <a:spcPct val="100000"/>
              </a:lnSpc>
              <a:spcBef>
                <a:spcPts val="0"/>
              </a:spcBef>
              <a:spcAft>
                <a:spcPts val="0"/>
              </a:spcAft>
              <a:buClr>
                <a:srgbClr val="000000"/>
              </a:buClr>
              <a:buFont typeface="Arial"/>
              <a:buNone/>
              <a:defRPr/>
            </a:lvl2pPr>
            <a:lvl3pPr indent="0" lvl="2" marL="0" marR="0" rtl="0" algn="ctr">
              <a:spcBef>
                <a:spcPts val="0"/>
              </a:spcBef>
              <a:defRPr/>
            </a:lvl3pPr>
            <a:lvl4pPr indent="0" lvl="3" marL="0" marR="0" rtl="0" algn="ctr">
              <a:spcBef>
                <a:spcPts val="0"/>
              </a:spcBef>
              <a:defRPr/>
            </a:lvl4pPr>
            <a:lvl5pPr indent="0" lvl="4" marL="0" marR="0" rtl="0" algn="ctr">
              <a:spcBef>
                <a:spcPts val="0"/>
              </a:spcBef>
              <a:defRPr/>
            </a:lvl5pPr>
            <a:lvl6pPr indent="0" lvl="5" marL="0" marR="0" rtl="0" algn="ctr">
              <a:spcBef>
                <a:spcPts val="0"/>
              </a:spcBef>
              <a:defRPr/>
            </a:lvl6pPr>
            <a:lvl7pPr indent="0" lvl="6" marL="0" marR="0" rtl="0" algn="ctr">
              <a:spcBef>
                <a:spcPts val="0"/>
              </a:spcBef>
              <a:defRPr/>
            </a:lvl7pPr>
            <a:lvl8pPr indent="0" lvl="7" marL="0" marR="0" rtl="0" algn="ctr">
              <a:spcBef>
                <a:spcPts val="0"/>
              </a:spcBef>
              <a:defRPr/>
            </a:lvl8pPr>
            <a:lvl9pPr indent="0" lvl="8" marL="0" marR="0" rtl="0" algn="ctr">
              <a:spcBef>
                <a:spcPts val="0"/>
              </a:spcBef>
              <a:defRPr/>
            </a:lvl9pPr>
          </a:lstStyle>
          <a:p/>
        </p:txBody>
      </p:sp>
      <p:sp>
        <p:nvSpPr>
          <p:cNvPr id="62" name="Shape 62"/>
          <p:cNvSpPr txBox="1"/>
          <p:nvPr>
            <p:ph idx="1" type="subTitle"/>
          </p:nvPr>
        </p:nvSpPr>
        <p:spPr>
          <a:xfrm>
            <a:off x="685800" y="3786737"/>
            <a:ext cx="7772400" cy="1046400"/>
          </a:xfrm>
          <a:prstGeom prst="rect">
            <a:avLst/>
          </a:prstGeom>
          <a:noFill/>
          <a:ln>
            <a:noFill/>
          </a:ln>
        </p:spPr>
        <p:txBody>
          <a:bodyPr anchorCtr="0" anchor="t" bIns="91425" lIns="91425" rIns="91425" tIns="91425"/>
          <a:lstStyle>
            <a:lvl1pPr indent="6350" lvl="0" marL="285750" marR="0" rtl="0" algn="ctr">
              <a:lnSpc>
                <a:spcPct val="100000"/>
              </a:lnSpc>
              <a:spcBef>
                <a:spcPts val="0"/>
              </a:spcBef>
              <a:spcAft>
                <a:spcPts val="600"/>
              </a:spcAft>
              <a:buClr>
                <a:schemeClr val="dk2"/>
              </a:buClr>
              <a:buFont typeface="Cabin"/>
              <a:buNone/>
              <a:defRPr/>
            </a:lvl1pPr>
            <a:lvl2pPr indent="6350" lvl="1" marL="742950" marR="0" rtl="0" algn="ctr">
              <a:lnSpc>
                <a:spcPct val="100000"/>
              </a:lnSpc>
              <a:spcBef>
                <a:spcPts val="0"/>
              </a:spcBef>
              <a:spcAft>
                <a:spcPts val="600"/>
              </a:spcAft>
              <a:buClr>
                <a:schemeClr val="dk2"/>
              </a:buClr>
              <a:buFont typeface="Cabin"/>
              <a:buNone/>
              <a:defRPr/>
            </a:lvl2pPr>
            <a:lvl3pPr indent="63500" lvl="2" marL="1143000" marR="0" rtl="0" algn="ctr">
              <a:lnSpc>
                <a:spcPct val="100000"/>
              </a:lnSpc>
              <a:spcBef>
                <a:spcPts val="0"/>
              </a:spcBef>
              <a:spcAft>
                <a:spcPts val="0"/>
              </a:spcAft>
              <a:buClr>
                <a:schemeClr val="dk2"/>
              </a:buClr>
              <a:buFont typeface="Cabin"/>
              <a:buNone/>
              <a:defRPr/>
            </a:lvl3pPr>
            <a:lvl4pPr indent="63500" lvl="3" marL="1600200" marR="0" rtl="0" algn="ctr">
              <a:lnSpc>
                <a:spcPct val="100000"/>
              </a:lnSpc>
              <a:spcBef>
                <a:spcPts val="0"/>
              </a:spcBef>
              <a:spcAft>
                <a:spcPts val="0"/>
              </a:spcAft>
              <a:buClr>
                <a:schemeClr val="dk2"/>
              </a:buClr>
              <a:buFont typeface="Cabin"/>
              <a:buNone/>
              <a:defRPr/>
            </a:lvl4pPr>
            <a:lvl5pPr indent="63500" lvl="4" marL="2057400" marR="0" rtl="0" algn="ctr">
              <a:lnSpc>
                <a:spcPct val="100000"/>
              </a:lnSpc>
              <a:spcBef>
                <a:spcPts val="0"/>
              </a:spcBef>
              <a:spcAft>
                <a:spcPts val="0"/>
              </a:spcAft>
              <a:buClr>
                <a:schemeClr val="dk2"/>
              </a:buClr>
              <a:buFont typeface="Cabin"/>
              <a:buNone/>
              <a:defRPr/>
            </a:lvl5pPr>
            <a:lvl6pPr indent="76200" lvl="5" marL="2514600" marR="0" rtl="0" algn="ctr">
              <a:lnSpc>
                <a:spcPct val="100000"/>
              </a:lnSpc>
              <a:spcBef>
                <a:spcPts val="0"/>
              </a:spcBef>
              <a:spcAft>
                <a:spcPts val="0"/>
              </a:spcAft>
              <a:buClr>
                <a:schemeClr val="dk2"/>
              </a:buClr>
              <a:buFont typeface="Calibri"/>
              <a:buNone/>
              <a:defRPr/>
            </a:lvl6pPr>
            <a:lvl7pPr indent="76200" lvl="6" marL="2971800" marR="0" rtl="0" algn="ctr">
              <a:lnSpc>
                <a:spcPct val="100000"/>
              </a:lnSpc>
              <a:spcBef>
                <a:spcPts val="0"/>
              </a:spcBef>
              <a:spcAft>
                <a:spcPts val="0"/>
              </a:spcAft>
              <a:buClr>
                <a:schemeClr val="dk2"/>
              </a:buClr>
              <a:buFont typeface="Calibri"/>
              <a:buNone/>
              <a:defRPr/>
            </a:lvl7pPr>
            <a:lvl8pPr indent="76200" lvl="7" marL="3429000" marR="0" rtl="0" algn="ctr">
              <a:lnSpc>
                <a:spcPct val="100000"/>
              </a:lnSpc>
              <a:spcBef>
                <a:spcPts val="0"/>
              </a:spcBef>
              <a:spcAft>
                <a:spcPts val="0"/>
              </a:spcAft>
              <a:buClr>
                <a:schemeClr val="dk2"/>
              </a:buClr>
              <a:buFont typeface="Calibri"/>
              <a:buNone/>
              <a:defRPr/>
            </a:lvl8pPr>
            <a:lvl9pPr indent="76200" lvl="8" marL="3886200" marR="0" rtl="0" algn="ctr">
              <a:lnSpc>
                <a:spcPct val="100000"/>
              </a:lnSpc>
              <a:spcBef>
                <a:spcPts val="0"/>
              </a:spcBef>
              <a:spcAft>
                <a:spcPts val="0"/>
              </a:spcAft>
              <a:buClr>
                <a:schemeClr val="dk2"/>
              </a:buClr>
              <a:buFont typeface="Calibri"/>
              <a:buNone/>
              <a:defRPr/>
            </a:lvl9pPr>
          </a:lstStyle>
          <a:p/>
        </p:txBody>
      </p:sp>
      <p:sp>
        <p:nvSpPr>
          <p:cNvPr id="63" name="Shape 63"/>
          <p:cNvSpPr txBox="1"/>
          <p:nvPr>
            <p:ph idx="12" type="sldNum"/>
          </p:nvPr>
        </p:nvSpPr>
        <p:spPr>
          <a:xfrm>
            <a:off x="8556789" y="6333132"/>
            <a:ext cx="548699" cy="5246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64" name="Shape 64"/>
        <p:cNvGrpSpPr/>
        <p:nvPr/>
      </p:nvGrpSpPr>
      <p:grpSpPr>
        <a:xfrm>
          <a:off x="0" y="0"/>
          <a:ext cx="0" cy="0"/>
          <a:chOff x="0" y="0"/>
          <a:chExt cx="0" cy="0"/>
        </a:xfrm>
      </p:grpSpPr>
      <p:sp>
        <p:nvSpPr>
          <p:cNvPr id="65" name="Shape 65"/>
          <p:cNvSpPr/>
          <p:nvPr/>
        </p:nvSpPr>
        <p:spPr>
          <a:xfrm>
            <a:off x="0" y="0"/>
            <a:ext cx="9144000" cy="6858000"/>
          </a:xfrm>
          <a:prstGeom prst="rect">
            <a:avLst/>
          </a:prstGeom>
          <a:solidFill>
            <a:srgbClr val="B71234"/>
          </a:solidFill>
          <a:ln>
            <a:noFill/>
          </a:ln>
        </p:spPr>
        <p:txBody>
          <a:bodyPr anchorCtr="0" anchor="ctr" bIns="45675" lIns="91375" rIns="91375" tIns="456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pic>
        <p:nvPicPr>
          <p:cNvPr id="66" name="Shape 66"/>
          <p:cNvPicPr preferRelativeResize="0"/>
          <p:nvPr/>
        </p:nvPicPr>
        <p:blipFill rotWithShape="1">
          <a:blip r:embed="rId2">
            <a:alphaModFix/>
          </a:blip>
          <a:srcRect b="0" l="0" r="31105" t="30001"/>
          <a:stretch/>
        </p:blipFill>
        <p:spPr>
          <a:xfrm>
            <a:off x="4419600" y="0"/>
            <a:ext cx="4724400" cy="4800600"/>
          </a:xfrm>
          <a:prstGeom prst="rect">
            <a:avLst/>
          </a:prstGeom>
          <a:noFill/>
          <a:ln>
            <a:noFill/>
          </a:ln>
        </p:spPr>
      </p:pic>
      <p:pic>
        <p:nvPicPr>
          <p:cNvPr id="67" name="Shape 67"/>
          <p:cNvPicPr preferRelativeResize="0"/>
          <p:nvPr/>
        </p:nvPicPr>
        <p:blipFill rotWithShape="1">
          <a:blip r:embed="rId3">
            <a:alphaModFix/>
          </a:blip>
          <a:srcRect b="0" l="0" r="0" t="0"/>
          <a:stretch/>
        </p:blipFill>
        <p:spPr>
          <a:xfrm>
            <a:off x="609599" y="3608339"/>
            <a:ext cx="4419599" cy="1558799"/>
          </a:xfrm>
          <a:prstGeom prst="rect">
            <a:avLst/>
          </a:prstGeom>
          <a:noFill/>
          <a:ln>
            <a:noFill/>
          </a:ln>
        </p:spPr>
      </p:pic>
      <p:sp>
        <p:nvSpPr>
          <p:cNvPr id="68" name="Shape 68"/>
          <p:cNvSpPr/>
          <p:nvPr/>
        </p:nvSpPr>
        <p:spPr>
          <a:xfrm>
            <a:off x="0" y="5867410"/>
            <a:ext cx="9144000" cy="990599"/>
          </a:xfrm>
          <a:prstGeom prst="rect">
            <a:avLst/>
          </a:prstGeom>
          <a:solidFill>
            <a:schemeClr val="lt1"/>
          </a:solidFill>
          <a:ln>
            <a:noFill/>
          </a:ln>
        </p:spPr>
        <p:txBody>
          <a:bodyPr anchorCtr="0" anchor="ctr" bIns="45675" lIns="91375" rIns="91375" tIns="456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69" name="Shape 69"/>
          <p:cNvSpPr/>
          <p:nvPr/>
        </p:nvSpPr>
        <p:spPr>
          <a:xfrm>
            <a:off x="533402" y="6096000"/>
            <a:ext cx="1371599" cy="408000"/>
          </a:xfrm>
          <a:prstGeom prst="rect">
            <a:avLst/>
          </a:prstGeom>
          <a:noFill/>
          <a:ln>
            <a:noFill/>
          </a:ln>
        </p:spPr>
        <p:txBody>
          <a:bodyPr anchorCtr="0" anchor="ctr"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0" name="Shape 70"/>
        <p:cNvGrpSpPr/>
        <p:nvPr/>
      </p:nvGrpSpPr>
      <p:grpSpPr>
        <a:xfrm>
          <a:off x="0" y="0"/>
          <a:ext cx="0" cy="0"/>
          <a:chOff x="0" y="0"/>
          <a:chExt cx="0" cy="0"/>
        </a:xfrm>
      </p:grpSpPr>
      <p:sp>
        <p:nvSpPr>
          <p:cNvPr id="71" name="Shape 71"/>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 type="body"/>
          </p:nvPr>
        </p:nvSpPr>
        <p:spPr>
          <a:xfrm>
            <a:off x="457202"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3" name="Shape 73"/>
          <p:cNvSpPr txBox="1"/>
          <p:nvPr>
            <p:ph idx="2" type="body"/>
          </p:nvPr>
        </p:nvSpPr>
        <p:spPr>
          <a:xfrm>
            <a:off x="4648201"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4" name="Shape 74"/>
          <p:cNvSpPr txBox="1"/>
          <p:nvPr>
            <p:ph idx="10" type="dt"/>
          </p:nvPr>
        </p:nvSpPr>
        <p:spPr>
          <a:xfrm>
            <a:off x="457202"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75" name="Shape 75"/>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76" name="Shape 76"/>
          <p:cNvSpPr txBox="1"/>
          <p:nvPr>
            <p:ph idx="12" type="sldNum"/>
          </p:nvPr>
        </p:nvSpPr>
        <p:spPr>
          <a:xfrm>
            <a:off x="6553201" y="6356353"/>
            <a:ext cx="2133599" cy="365099"/>
          </a:xfrm>
          <a:prstGeom prst="rect">
            <a:avLst/>
          </a:prstGeom>
          <a:noFill/>
          <a:ln>
            <a:noFill/>
          </a:ln>
        </p:spPr>
        <p:txBody>
          <a:bodyPr anchorCtr="0" anchor="t"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7" name="Shape 77"/>
        <p:cNvGrpSpPr/>
        <p:nvPr/>
      </p:nvGrpSpPr>
      <p:grpSpPr>
        <a:xfrm>
          <a:off x="0" y="0"/>
          <a:ext cx="0" cy="0"/>
          <a:chOff x="0" y="0"/>
          <a:chExt cx="0" cy="0"/>
        </a:xfrm>
      </p:grpSpPr>
      <p:sp>
        <p:nvSpPr>
          <p:cNvPr id="78" name="Shape 78"/>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9" name="Shape 79"/>
          <p:cNvSpPr txBox="1"/>
          <p:nvPr>
            <p:ph idx="1" type="body"/>
          </p:nvPr>
        </p:nvSpPr>
        <p:spPr>
          <a:xfrm>
            <a:off x="457210" y="1535112"/>
            <a:ext cx="4040099" cy="639900"/>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12471" lvl="1" marL="456971" rtl="0">
              <a:spcBef>
                <a:spcPts val="0"/>
              </a:spcBef>
              <a:buFont typeface="Cabin"/>
              <a:buNone/>
              <a:defRPr/>
            </a:lvl2pPr>
            <a:lvl3pPr indent="-12245" lvl="2" marL="913945" rtl="0">
              <a:spcBef>
                <a:spcPts val="0"/>
              </a:spcBef>
              <a:buFont typeface="Cabin"/>
              <a:buNone/>
              <a:defRPr/>
            </a:lvl3pPr>
            <a:lvl4pPr indent="-12017" lvl="3" marL="1370918" rtl="0">
              <a:spcBef>
                <a:spcPts val="0"/>
              </a:spcBef>
              <a:buFont typeface="Cabin"/>
              <a:buNone/>
              <a:defRPr/>
            </a:lvl4pPr>
            <a:lvl5pPr indent="-11789" lvl="4" marL="1827889" rtl="0">
              <a:spcBef>
                <a:spcPts val="0"/>
              </a:spcBef>
              <a:buFont typeface="Cabin"/>
              <a:buNone/>
              <a:defRPr/>
            </a:lvl5pPr>
            <a:lvl6pPr indent="-11558" lvl="5" marL="2284858" rtl="0">
              <a:spcBef>
                <a:spcPts val="0"/>
              </a:spcBef>
              <a:buFont typeface="Calibri"/>
              <a:buNone/>
              <a:defRPr/>
            </a:lvl6pPr>
            <a:lvl7pPr indent="-11329" lvl="6" marL="2741829" rtl="0">
              <a:spcBef>
                <a:spcPts val="0"/>
              </a:spcBef>
              <a:buFont typeface="Calibri"/>
              <a:buNone/>
              <a:defRPr/>
            </a:lvl7pPr>
            <a:lvl8pPr indent="-11099" lvl="7" marL="3198799" rtl="0">
              <a:spcBef>
                <a:spcPts val="0"/>
              </a:spcBef>
              <a:buFont typeface="Calibri"/>
              <a:buNone/>
              <a:defRPr/>
            </a:lvl8pPr>
            <a:lvl9pPr indent="-10874" lvl="8" marL="3655775" rtl="0">
              <a:spcBef>
                <a:spcPts val="0"/>
              </a:spcBef>
              <a:buFont typeface="Calibri"/>
              <a:buNone/>
              <a:defRPr/>
            </a:lvl9pPr>
          </a:lstStyle>
          <a:p/>
        </p:txBody>
      </p:sp>
      <p:sp>
        <p:nvSpPr>
          <p:cNvPr id="80" name="Shape 80"/>
          <p:cNvSpPr txBox="1"/>
          <p:nvPr>
            <p:ph idx="2" type="body"/>
          </p:nvPr>
        </p:nvSpPr>
        <p:spPr>
          <a:xfrm>
            <a:off x="45721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12471" lvl="1" marL="456971" rtl="0">
              <a:spcBef>
                <a:spcPts val="0"/>
              </a:spcBef>
              <a:buFont typeface="Cabin"/>
              <a:buNone/>
              <a:defRPr/>
            </a:lvl2pPr>
            <a:lvl3pPr indent="-12245" lvl="2" marL="913945" rtl="0">
              <a:spcBef>
                <a:spcPts val="0"/>
              </a:spcBef>
              <a:buFont typeface="Cabin"/>
              <a:buNone/>
              <a:defRPr/>
            </a:lvl3pPr>
            <a:lvl4pPr indent="-12017" lvl="3" marL="1370918" rtl="0">
              <a:spcBef>
                <a:spcPts val="0"/>
              </a:spcBef>
              <a:buFont typeface="Cabin"/>
              <a:buNone/>
              <a:defRPr/>
            </a:lvl4pPr>
            <a:lvl5pPr indent="-11789" lvl="4" marL="1827889" rtl="0">
              <a:spcBef>
                <a:spcPts val="0"/>
              </a:spcBef>
              <a:buFont typeface="Cabin"/>
              <a:buNone/>
              <a:defRPr/>
            </a:lvl5pPr>
            <a:lvl6pPr indent="-11558" lvl="5" marL="2284858" rtl="0">
              <a:spcBef>
                <a:spcPts val="0"/>
              </a:spcBef>
              <a:buFont typeface="Calibri"/>
              <a:buNone/>
              <a:defRPr/>
            </a:lvl6pPr>
            <a:lvl7pPr indent="-11329" lvl="6" marL="2741829" rtl="0">
              <a:spcBef>
                <a:spcPts val="0"/>
              </a:spcBef>
              <a:buFont typeface="Calibri"/>
              <a:buNone/>
              <a:defRPr/>
            </a:lvl7pPr>
            <a:lvl8pPr indent="-11099" lvl="7" marL="3198799" rtl="0">
              <a:spcBef>
                <a:spcPts val="0"/>
              </a:spcBef>
              <a:buFont typeface="Calibri"/>
              <a:buNone/>
              <a:defRPr/>
            </a:lvl8pPr>
            <a:lvl9pPr indent="-10874" lvl="8" marL="3655775" rtl="0">
              <a:spcBef>
                <a:spcPts val="0"/>
              </a:spcBef>
              <a:buFont typeface="Calibri"/>
              <a:buNone/>
              <a:defRPr/>
            </a:lvl9pPr>
          </a:lstStyle>
          <a:p/>
        </p:txBody>
      </p:sp>
      <p:sp>
        <p:nvSpPr>
          <p:cNvPr id="82" name="Shape 82"/>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3" name="Shape 83"/>
          <p:cNvSpPr txBox="1"/>
          <p:nvPr>
            <p:ph idx="10" type="dt"/>
          </p:nvPr>
        </p:nvSpPr>
        <p:spPr>
          <a:xfrm>
            <a:off x="457202"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84" name="Shape 84"/>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85" name="Shape 85"/>
          <p:cNvSpPr txBox="1"/>
          <p:nvPr>
            <p:ph idx="12" type="sldNum"/>
          </p:nvPr>
        </p:nvSpPr>
        <p:spPr>
          <a:xfrm>
            <a:off x="6553201" y="6356353"/>
            <a:ext cx="2133599" cy="365099"/>
          </a:xfrm>
          <a:prstGeom prst="rect">
            <a:avLst/>
          </a:prstGeom>
          <a:noFill/>
          <a:ln>
            <a:noFill/>
          </a:ln>
        </p:spPr>
        <p:txBody>
          <a:bodyPr anchorCtr="0" anchor="t"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6" name="Shape 86"/>
        <p:cNvGrpSpPr/>
        <p:nvPr/>
      </p:nvGrpSpPr>
      <p:grpSpPr>
        <a:xfrm>
          <a:off x="0" y="0"/>
          <a:ext cx="0" cy="0"/>
          <a:chOff x="0" y="0"/>
          <a:chExt cx="0" cy="0"/>
        </a:xfrm>
      </p:grpSpPr>
      <p:sp>
        <p:nvSpPr>
          <p:cNvPr id="87" name="Shape 87"/>
          <p:cNvSpPr txBox="1"/>
          <p:nvPr>
            <p:ph type="title"/>
          </p:nvPr>
        </p:nvSpPr>
        <p:spPr>
          <a:xfrm>
            <a:off x="457210" y="273060"/>
            <a:ext cx="30083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8" name="Shape 88"/>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9" name="Shape 89"/>
          <p:cNvSpPr txBox="1"/>
          <p:nvPr>
            <p:ph idx="2" type="body"/>
          </p:nvPr>
        </p:nvSpPr>
        <p:spPr>
          <a:xfrm>
            <a:off x="457210" y="1435100"/>
            <a:ext cx="3008399" cy="4691099"/>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12471" lvl="1" marL="456971" rtl="0">
              <a:spcBef>
                <a:spcPts val="0"/>
              </a:spcBef>
              <a:buFont typeface="Cabin"/>
              <a:buNone/>
              <a:defRPr/>
            </a:lvl2pPr>
            <a:lvl3pPr indent="-12245" lvl="2" marL="913945" rtl="0">
              <a:spcBef>
                <a:spcPts val="0"/>
              </a:spcBef>
              <a:buFont typeface="Cabin"/>
              <a:buNone/>
              <a:defRPr/>
            </a:lvl3pPr>
            <a:lvl4pPr indent="-12017" lvl="3" marL="1370918" rtl="0">
              <a:spcBef>
                <a:spcPts val="0"/>
              </a:spcBef>
              <a:buFont typeface="Cabin"/>
              <a:buNone/>
              <a:defRPr/>
            </a:lvl4pPr>
            <a:lvl5pPr indent="-11789" lvl="4" marL="1827889" rtl="0">
              <a:spcBef>
                <a:spcPts val="0"/>
              </a:spcBef>
              <a:buFont typeface="Cabin"/>
              <a:buNone/>
              <a:defRPr/>
            </a:lvl5pPr>
            <a:lvl6pPr indent="-11558" lvl="5" marL="2284858" rtl="0">
              <a:spcBef>
                <a:spcPts val="0"/>
              </a:spcBef>
              <a:buFont typeface="Calibri"/>
              <a:buNone/>
              <a:defRPr/>
            </a:lvl6pPr>
            <a:lvl7pPr indent="-11329" lvl="6" marL="2741829" rtl="0">
              <a:spcBef>
                <a:spcPts val="0"/>
              </a:spcBef>
              <a:buFont typeface="Calibri"/>
              <a:buNone/>
              <a:defRPr/>
            </a:lvl7pPr>
            <a:lvl8pPr indent="-11099" lvl="7" marL="3198799" rtl="0">
              <a:spcBef>
                <a:spcPts val="0"/>
              </a:spcBef>
              <a:buFont typeface="Calibri"/>
              <a:buNone/>
              <a:defRPr/>
            </a:lvl8pPr>
            <a:lvl9pPr indent="-10874" lvl="8" marL="3655775" rtl="0">
              <a:spcBef>
                <a:spcPts val="0"/>
              </a:spcBef>
              <a:buFont typeface="Calibri"/>
              <a:buNone/>
              <a:defRPr/>
            </a:lvl9pPr>
          </a:lstStyle>
          <a:p/>
        </p:txBody>
      </p:sp>
      <p:sp>
        <p:nvSpPr>
          <p:cNvPr id="90" name="Shape 90"/>
          <p:cNvSpPr txBox="1"/>
          <p:nvPr>
            <p:ph idx="10" type="dt"/>
          </p:nvPr>
        </p:nvSpPr>
        <p:spPr>
          <a:xfrm>
            <a:off x="457202"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91" name="Shape 91"/>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92" name="Shape 92"/>
          <p:cNvSpPr txBox="1"/>
          <p:nvPr>
            <p:ph idx="12" type="sldNum"/>
          </p:nvPr>
        </p:nvSpPr>
        <p:spPr>
          <a:xfrm>
            <a:off x="6553201" y="6356353"/>
            <a:ext cx="2133599" cy="365099"/>
          </a:xfrm>
          <a:prstGeom prst="rect">
            <a:avLst/>
          </a:prstGeom>
          <a:noFill/>
          <a:ln>
            <a:noFill/>
          </a:ln>
        </p:spPr>
        <p:txBody>
          <a:bodyPr anchorCtr="0" anchor="t"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3" name="Shape 93"/>
        <p:cNvGrpSpPr/>
        <p:nvPr/>
      </p:nvGrpSpPr>
      <p:grpSpPr>
        <a:xfrm>
          <a:off x="0" y="0"/>
          <a:ext cx="0" cy="0"/>
          <a:chOff x="0" y="0"/>
          <a:chExt cx="0" cy="0"/>
        </a:xfrm>
      </p:grpSpPr>
      <p:sp>
        <p:nvSpPr>
          <p:cNvPr id="94" name="Shape 94"/>
          <p:cNvSpPr txBox="1"/>
          <p:nvPr>
            <p:ph type="title"/>
          </p:nvPr>
        </p:nvSpPr>
        <p:spPr>
          <a:xfrm>
            <a:off x="1792289" y="4800601"/>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5" name="Shape 95"/>
          <p:cNvSpPr/>
          <p:nvPr>
            <p:ph idx="2" type="pic"/>
          </p:nvPr>
        </p:nvSpPr>
        <p:spPr>
          <a:xfrm>
            <a:off x="1792289" y="612775"/>
            <a:ext cx="5486399" cy="4114800"/>
          </a:xfrm>
          <a:prstGeom prst="rect">
            <a:avLst/>
          </a:prstGeom>
          <a:noFill/>
          <a:ln>
            <a:noFill/>
          </a:ln>
        </p:spPr>
      </p:sp>
      <p:sp>
        <p:nvSpPr>
          <p:cNvPr id="96" name="Shape 96"/>
          <p:cNvSpPr txBox="1"/>
          <p:nvPr>
            <p:ph idx="1" type="body"/>
          </p:nvPr>
        </p:nvSpPr>
        <p:spPr>
          <a:xfrm>
            <a:off x="1792289" y="5367346"/>
            <a:ext cx="5486399" cy="804899"/>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12471" lvl="1" marL="456971" rtl="0">
              <a:spcBef>
                <a:spcPts val="0"/>
              </a:spcBef>
              <a:buFont typeface="Cabin"/>
              <a:buNone/>
              <a:defRPr/>
            </a:lvl2pPr>
            <a:lvl3pPr indent="-12245" lvl="2" marL="913945" rtl="0">
              <a:spcBef>
                <a:spcPts val="0"/>
              </a:spcBef>
              <a:buFont typeface="Cabin"/>
              <a:buNone/>
              <a:defRPr/>
            </a:lvl3pPr>
            <a:lvl4pPr indent="-12017" lvl="3" marL="1370918" rtl="0">
              <a:spcBef>
                <a:spcPts val="0"/>
              </a:spcBef>
              <a:buFont typeface="Cabin"/>
              <a:buNone/>
              <a:defRPr/>
            </a:lvl4pPr>
            <a:lvl5pPr indent="-11789" lvl="4" marL="1827889" rtl="0">
              <a:spcBef>
                <a:spcPts val="0"/>
              </a:spcBef>
              <a:buFont typeface="Cabin"/>
              <a:buNone/>
              <a:defRPr/>
            </a:lvl5pPr>
            <a:lvl6pPr indent="-11558" lvl="5" marL="2284858" rtl="0">
              <a:spcBef>
                <a:spcPts val="0"/>
              </a:spcBef>
              <a:buFont typeface="Calibri"/>
              <a:buNone/>
              <a:defRPr/>
            </a:lvl6pPr>
            <a:lvl7pPr indent="-11329" lvl="6" marL="2741829" rtl="0">
              <a:spcBef>
                <a:spcPts val="0"/>
              </a:spcBef>
              <a:buFont typeface="Calibri"/>
              <a:buNone/>
              <a:defRPr/>
            </a:lvl7pPr>
            <a:lvl8pPr indent="-11099" lvl="7" marL="3198799" rtl="0">
              <a:spcBef>
                <a:spcPts val="0"/>
              </a:spcBef>
              <a:buFont typeface="Calibri"/>
              <a:buNone/>
              <a:defRPr/>
            </a:lvl8pPr>
            <a:lvl9pPr indent="-10874" lvl="8" marL="3655775" rtl="0">
              <a:spcBef>
                <a:spcPts val="0"/>
              </a:spcBef>
              <a:buFont typeface="Calibri"/>
              <a:buNone/>
              <a:defRPr/>
            </a:lvl9pPr>
          </a:lstStyle>
          <a:p/>
        </p:txBody>
      </p:sp>
      <p:sp>
        <p:nvSpPr>
          <p:cNvPr id="97" name="Shape 97"/>
          <p:cNvSpPr txBox="1"/>
          <p:nvPr>
            <p:ph idx="10" type="dt"/>
          </p:nvPr>
        </p:nvSpPr>
        <p:spPr>
          <a:xfrm>
            <a:off x="457202"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98" name="Shape 98"/>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99" name="Shape 99"/>
          <p:cNvSpPr txBox="1"/>
          <p:nvPr>
            <p:ph idx="12" type="sldNum"/>
          </p:nvPr>
        </p:nvSpPr>
        <p:spPr>
          <a:xfrm>
            <a:off x="6553201" y="6356353"/>
            <a:ext cx="2133599" cy="365099"/>
          </a:xfrm>
          <a:prstGeom prst="rect">
            <a:avLst/>
          </a:prstGeom>
          <a:noFill/>
          <a:ln>
            <a:noFill/>
          </a:ln>
        </p:spPr>
        <p:txBody>
          <a:bodyPr anchorCtr="0" anchor="t"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0" name="Shape 100"/>
        <p:cNvGrpSpPr/>
        <p:nvPr/>
      </p:nvGrpSpPr>
      <p:grpSpPr>
        <a:xfrm>
          <a:off x="0" y="0"/>
          <a:ext cx="0" cy="0"/>
          <a:chOff x="0" y="0"/>
          <a:chExt cx="0" cy="0"/>
        </a:xfrm>
      </p:grpSpPr>
      <p:sp>
        <p:nvSpPr>
          <p:cNvPr id="101" name="Shape 101"/>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2" name="Shape 102"/>
          <p:cNvSpPr txBox="1"/>
          <p:nvPr>
            <p:ph idx="1" type="body"/>
          </p:nvPr>
        </p:nvSpPr>
        <p:spPr>
          <a:xfrm rot="5400000">
            <a:off x="1828349" y="-245080"/>
            <a:ext cx="5487300" cy="8229600"/>
          </a:xfrm>
          <a:prstGeom prst="rect">
            <a:avLst/>
          </a:prstGeom>
          <a:noFill/>
          <a:ln>
            <a:noFill/>
          </a:ln>
        </p:spPr>
        <p:txBody>
          <a:bodyPr anchorCtr="0" anchor="t" bIns="91425" lIns="91425" rIns="91425" tIns="91425"/>
          <a:lstStyle>
            <a:lvl1pPr indent="171589" lvl="0" marL="285610" rtl="0" algn="l">
              <a:spcBef>
                <a:spcPts val="360"/>
              </a:spcBef>
              <a:spcAft>
                <a:spcPts val="600"/>
              </a:spcAft>
              <a:buClr>
                <a:schemeClr val="dk1"/>
              </a:buClr>
              <a:buFont typeface="Cabin"/>
              <a:buChar char="–"/>
              <a:defRPr/>
            </a:lvl1pPr>
            <a:lvl2pPr indent="159119" lvl="1" marL="742580" rtl="0" algn="l">
              <a:spcBef>
                <a:spcPts val="360"/>
              </a:spcBef>
              <a:spcAft>
                <a:spcPts val="600"/>
              </a:spcAft>
              <a:buClr>
                <a:schemeClr val="dk1"/>
              </a:buClr>
              <a:buFont typeface="Cabin"/>
              <a:buChar char="–"/>
              <a:defRPr/>
            </a:lvl2pPr>
            <a:lvl3pPr indent="229170" lvl="2" marL="1142429" rtl="0" algn="l">
              <a:spcBef>
                <a:spcPts val="360"/>
              </a:spcBef>
              <a:buClr>
                <a:schemeClr val="dk1"/>
              </a:buClr>
              <a:buFont typeface="Cabin"/>
              <a:buChar char="•"/>
              <a:defRPr/>
            </a:lvl3pPr>
            <a:lvl4pPr indent="229400" lvl="3" marL="1599399" rtl="0" algn="l">
              <a:spcBef>
                <a:spcPts val="360"/>
              </a:spcBef>
              <a:buClr>
                <a:schemeClr val="dk1"/>
              </a:buClr>
              <a:buFont typeface="Cabin"/>
              <a:buChar char="–"/>
              <a:defRPr/>
            </a:lvl4pPr>
            <a:lvl5pPr indent="204229" lvl="4" marL="2056370" rtl="0" algn="l">
              <a:spcBef>
                <a:spcPts val="360"/>
              </a:spcBef>
              <a:buClr>
                <a:schemeClr val="dk1"/>
              </a:buClr>
              <a:buFont typeface="Cabin"/>
              <a:buChar char="»"/>
              <a:defRPr/>
            </a:lvl5pPr>
            <a:lvl6pPr indent="242559" lvl="5" marL="2513340" rtl="0" algn="l">
              <a:spcBef>
                <a:spcPts val="400"/>
              </a:spcBef>
              <a:buClr>
                <a:schemeClr val="dk1"/>
              </a:buClr>
              <a:buFont typeface="Calibri"/>
              <a:buChar char="•"/>
              <a:defRPr/>
            </a:lvl6pPr>
            <a:lvl7pPr indent="217387" lvl="6" marL="2970313" rtl="0" algn="l">
              <a:spcBef>
                <a:spcPts val="400"/>
              </a:spcBef>
              <a:buClr>
                <a:schemeClr val="dk1"/>
              </a:buClr>
              <a:buFont typeface="Calibri"/>
              <a:buChar char="•"/>
              <a:defRPr/>
            </a:lvl7pPr>
            <a:lvl8pPr indent="243014" lvl="7" marL="3427285" rtl="0" algn="l">
              <a:spcBef>
                <a:spcPts val="400"/>
              </a:spcBef>
              <a:buClr>
                <a:schemeClr val="dk1"/>
              </a:buClr>
              <a:buFont typeface="Calibri"/>
              <a:buChar char="•"/>
              <a:defRPr/>
            </a:lvl8pPr>
            <a:lvl9pPr indent="217843" lvl="8" marL="3884256" rtl="0" algn="l">
              <a:spcBef>
                <a:spcPts val="400"/>
              </a:spcBef>
              <a:buClr>
                <a:schemeClr val="dk1"/>
              </a:buClr>
              <a:buFont typeface="Calibri"/>
              <a:buChar char="•"/>
              <a:defRPr/>
            </a:lvl9pPr>
          </a:lstStyle>
          <a:p/>
        </p:txBody>
      </p:sp>
      <p:sp>
        <p:nvSpPr>
          <p:cNvPr id="103" name="Shape 103"/>
          <p:cNvSpPr txBox="1"/>
          <p:nvPr>
            <p:ph idx="10" type="dt"/>
          </p:nvPr>
        </p:nvSpPr>
        <p:spPr>
          <a:xfrm>
            <a:off x="457202"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104" name="Shape 104"/>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105" name="Shape 105"/>
          <p:cNvSpPr txBox="1"/>
          <p:nvPr>
            <p:ph idx="12" type="sldNum"/>
          </p:nvPr>
        </p:nvSpPr>
        <p:spPr>
          <a:xfrm>
            <a:off x="6553201" y="6356353"/>
            <a:ext cx="2133599" cy="365099"/>
          </a:xfrm>
          <a:prstGeom prst="rect">
            <a:avLst/>
          </a:prstGeom>
          <a:noFill/>
          <a:ln>
            <a:noFill/>
          </a:ln>
        </p:spPr>
        <p:txBody>
          <a:bodyPr anchorCtr="0" anchor="t"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6" name="Shape 106"/>
        <p:cNvGrpSpPr/>
        <p:nvPr/>
      </p:nvGrpSpPr>
      <p:grpSpPr>
        <a:xfrm>
          <a:off x="0" y="0"/>
          <a:ext cx="0" cy="0"/>
          <a:chOff x="0" y="0"/>
          <a:chExt cx="0" cy="0"/>
        </a:xfrm>
      </p:grpSpPr>
      <p:sp>
        <p:nvSpPr>
          <p:cNvPr id="107" name="Shape 107"/>
          <p:cNvSpPr txBox="1"/>
          <p:nvPr>
            <p:ph type="title"/>
          </p:nvPr>
        </p:nvSpPr>
        <p:spPr>
          <a:xfrm rot="5400000">
            <a:off x="4732351" y="2171687"/>
            <a:ext cx="5851500" cy="20574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8" name="Shape 108"/>
          <p:cNvSpPr txBox="1"/>
          <p:nvPr>
            <p:ph idx="1" type="body"/>
          </p:nvPr>
        </p:nvSpPr>
        <p:spPr>
          <a:xfrm rot="5400000">
            <a:off x="541348" y="190485"/>
            <a:ext cx="5851500" cy="6019799"/>
          </a:xfrm>
          <a:prstGeom prst="rect">
            <a:avLst/>
          </a:prstGeom>
          <a:noFill/>
          <a:ln>
            <a:noFill/>
          </a:ln>
        </p:spPr>
        <p:txBody>
          <a:bodyPr anchorCtr="0" anchor="t" bIns="91425" lIns="91425" rIns="91425" tIns="91425"/>
          <a:lstStyle>
            <a:lvl1pPr indent="171589" lvl="0" marL="285610" rtl="0" algn="l">
              <a:spcBef>
                <a:spcPts val="360"/>
              </a:spcBef>
              <a:spcAft>
                <a:spcPts val="600"/>
              </a:spcAft>
              <a:buClr>
                <a:schemeClr val="dk1"/>
              </a:buClr>
              <a:buFont typeface="Cabin"/>
              <a:buChar char="–"/>
              <a:defRPr/>
            </a:lvl1pPr>
            <a:lvl2pPr indent="159119" lvl="1" marL="742580" rtl="0" algn="l">
              <a:spcBef>
                <a:spcPts val="360"/>
              </a:spcBef>
              <a:spcAft>
                <a:spcPts val="600"/>
              </a:spcAft>
              <a:buClr>
                <a:schemeClr val="dk1"/>
              </a:buClr>
              <a:buFont typeface="Cabin"/>
              <a:buChar char="–"/>
              <a:defRPr/>
            </a:lvl2pPr>
            <a:lvl3pPr indent="229170" lvl="2" marL="1142429" rtl="0" algn="l">
              <a:spcBef>
                <a:spcPts val="360"/>
              </a:spcBef>
              <a:buClr>
                <a:schemeClr val="dk1"/>
              </a:buClr>
              <a:buFont typeface="Cabin"/>
              <a:buChar char="•"/>
              <a:defRPr/>
            </a:lvl3pPr>
            <a:lvl4pPr indent="229400" lvl="3" marL="1599399" rtl="0" algn="l">
              <a:spcBef>
                <a:spcPts val="360"/>
              </a:spcBef>
              <a:buClr>
                <a:schemeClr val="dk1"/>
              </a:buClr>
              <a:buFont typeface="Cabin"/>
              <a:buChar char="–"/>
              <a:defRPr/>
            </a:lvl4pPr>
            <a:lvl5pPr indent="204229" lvl="4" marL="2056370" rtl="0" algn="l">
              <a:spcBef>
                <a:spcPts val="360"/>
              </a:spcBef>
              <a:buClr>
                <a:schemeClr val="dk1"/>
              </a:buClr>
              <a:buFont typeface="Cabin"/>
              <a:buChar char="»"/>
              <a:defRPr/>
            </a:lvl5pPr>
            <a:lvl6pPr indent="242559" lvl="5" marL="2513340" rtl="0" algn="l">
              <a:spcBef>
                <a:spcPts val="400"/>
              </a:spcBef>
              <a:buClr>
                <a:schemeClr val="dk1"/>
              </a:buClr>
              <a:buFont typeface="Calibri"/>
              <a:buChar char="•"/>
              <a:defRPr/>
            </a:lvl6pPr>
            <a:lvl7pPr indent="217387" lvl="6" marL="2970313" rtl="0" algn="l">
              <a:spcBef>
                <a:spcPts val="400"/>
              </a:spcBef>
              <a:buClr>
                <a:schemeClr val="dk1"/>
              </a:buClr>
              <a:buFont typeface="Calibri"/>
              <a:buChar char="•"/>
              <a:defRPr/>
            </a:lvl7pPr>
            <a:lvl8pPr indent="243014" lvl="7" marL="3427285" rtl="0" algn="l">
              <a:spcBef>
                <a:spcPts val="400"/>
              </a:spcBef>
              <a:buClr>
                <a:schemeClr val="dk1"/>
              </a:buClr>
              <a:buFont typeface="Calibri"/>
              <a:buChar char="•"/>
              <a:defRPr/>
            </a:lvl8pPr>
            <a:lvl9pPr indent="217843" lvl="8" marL="3884256" rtl="0" algn="l">
              <a:spcBef>
                <a:spcPts val="400"/>
              </a:spcBef>
              <a:buClr>
                <a:schemeClr val="dk1"/>
              </a:buClr>
              <a:buFont typeface="Calibri"/>
              <a:buChar char="•"/>
              <a:defRPr/>
            </a:lvl9pPr>
          </a:lstStyle>
          <a:p/>
        </p:txBody>
      </p:sp>
      <p:sp>
        <p:nvSpPr>
          <p:cNvPr id="109" name="Shape 109"/>
          <p:cNvSpPr txBox="1"/>
          <p:nvPr>
            <p:ph idx="10" type="dt"/>
          </p:nvPr>
        </p:nvSpPr>
        <p:spPr>
          <a:xfrm>
            <a:off x="457202"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110" name="Shape 110"/>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12471" lvl="1" marL="456971" marR="0" rtl="0" algn="l">
              <a:lnSpc>
                <a:spcPct val="100000"/>
              </a:lnSpc>
              <a:spcBef>
                <a:spcPts val="0"/>
              </a:spcBef>
              <a:spcAft>
                <a:spcPts val="0"/>
              </a:spcAft>
              <a:buClr>
                <a:srgbClr val="000000"/>
              </a:buClr>
              <a:buFont typeface="Arial"/>
              <a:buNone/>
              <a:defRPr/>
            </a:lvl2pPr>
            <a:lvl3pPr indent="-12245" lvl="2" marL="913945" marR="0" rtl="0" algn="l">
              <a:lnSpc>
                <a:spcPct val="100000"/>
              </a:lnSpc>
              <a:spcBef>
                <a:spcPts val="0"/>
              </a:spcBef>
              <a:spcAft>
                <a:spcPts val="0"/>
              </a:spcAft>
              <a:buClr>
                <a:srgbClr val="000000"/>
              </a:buClr>
              <a:buFont typeface="Arial"/>
              <a:buNone/>
              <a:defRPr/>
            </a:lvl3pPr>
            <a:lvl4pPr indent="-12017" lvl="3" marL="1370918" marR="0" rtl="0" algn="l">
              <a:lnSpc>
                <a:spcPct val="100000"/>
              </a:lnSpc>
              <a:spcBef>
                <a:spcPts val="0"/>
              </a:spcBef>
              <a:spcAft>
                <a:spcPts val="0"/>
              </a:spcAft>
              <a:buClr>
                <a:srgbClr val="000000"/>
              </a:buClr>
              <a:buFont typeface="Arial"/>
              <a:buNone/>
              <a:defRPr/>
            </a:lvl4pPr>
            <a:lvl5pPr indent="-11789" lvl="4" marL="1827889" marR="0" rtl="0" algn="l">
              <a:lnSpc>
                <a:spcPct val="100000"/>
              </a:lnSpc>
              <a:spcBef>
                <a:spcPts val="0"/>
              </a:spcBef>
              <a:spcAft>
                <a:spcPts val="0"/>
              </a:spcAft>
              <a:buClr>
                <a:srgbClr val="000000"/>
              </a:buClr>
              <a:buFont typeface="Arial"/>
              <a:buNone/>
              <a:defRPr/>
            </a:lvl5pPr>
            <a:lvl6pPr indent="-11558" lvl="5" marL="2284858" marR="0" rtl="0" algn="l">
              <a:lnSpc>
                <a:spcPct val="100000"/>
              </a:lnSpc>
              <a:spcBef>
                <a:spcPts val="0"/>
              </a:spcBef>
              <a:spcAft>
                <a:spcPts val="0"/>
              </a:spcAft>
              <a:buClr>
                <a:srgbClr val="000000"/>
              </a:buClr>
              <a:buFont typeface="Arial"/>
              <a:buNone/>
              <a:defRPr/>
            </a:lvl6pPr>
            <a:lvl7pPr indent="-11329" lvl="6" marL="2741829" marR="0" rtl="0" algn="l">
              <a:lnSpc>
                <a:spcPct val="100000"/>
              </a:lnSpc>
              <a:spcBef>
                <a:spcPts val="0"/>
              </a:spcBef>
              <a:spcAft>
                <a:spcPts val="0"/>
              </a:spcAft>
              <a:buClr>
                <a:srgbClr val="000000"/>
              </a:buClr>
              <a:buFont typeface="Arial"/>
              <a:buNone/>
              <a:defRPr/>
            </a:lvl7pPr>
            <a:lvl8pPr indent="-11099" lvl="7" marL="3198799" marR="0" rtl="0" algn="l">
              <a:lnSpc>
                <a:spcPct val="100000"/>
              </a:lnSpc>
              <a:spcBef>
                <a:spcPts val="0"/>
              </a:spcBef>
              <a:spcAft>
                <a:spcPts val="0"/>
              </a:spcAft>
              <a:buClr>
                <a:srgbClr val="000000"/>
              </a:buClr>
              <a:buFont typeface="Arial"/>
              <a:buNone/>
              <a:defRPr/>
            </a:lvl8pPr>
            <a:lvl9pPr indent="-10874" lvl="8" marL="3655775" marR="0" rtl="0" algn="l">
              <a:lnSpc>
                <a:spcPct val="100000"/>
              </a:lnSpc>
              <a:spcBef>
                <a:spcPts val="0"/>
              </a:spcBef>
              <a:spcAft>
                <a:spcPts val="0"/>
              </a:spcAft>
              <a:buClr>
                <a:srgbClr val="000000"/>
              </a:buClr>
              <a:buFont typeface="Arial"/>
              <a:buNone/>
              <a:defRPr/>
            </a:lvl9pPr>
          </a:lstStyle>
          <a:p/>
        </p:txBody>
      </p:sp>
      <p:sp>
        <p:nvSpPr>
          <p:cNvPr id="111" name="Shape 111"/>
          <p:cNvSpPr txBox="1"/>
          <p:nvPr>
            <p:ph idx="12" type="sldNum"/>
          </p:nvPr>
        </p:nvSpPr>
        <p:spPr>
          <a:xfrm>
            <a:off x="6553201" y="6356353"/>
            <a:ext cx="2133599" cy="365099"/>
          </a:xfrm>
          <a:prstGeom prst="rect">
            <a:avLst/>
          </a:prstGeom>
          <a:noFill/>
          <a:ln>
            <a:noFill/>
          </a:ln>
        </p:spPr>
        <p:txBody>
          <a:bodyPr anchorCtr="0" anchor="t"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and Content">
    <p:spTree>
      <p:nvGrpSpPr>
        <p:cNvPr id="112" name="Shape 112"/>
        <p:cNvGrpSpPr/>
        <p:nvPr/>
      </p:nvGrpSpPr>
      <p:grpSpPr>
        <a:xfrm>
          <a:off x="0" y="0"/>
          <a:ext cx="0" cy="0"/>
          <a:chOff x="0" y="0"/>
          <a:chExt cx="0" cy="0"/>
        </a:xfrm>
      </p:grpSpPr>
      <p:sp>
        <p:nvSpPr>
          <p:cNvPr id="113" name="Shape 113"/>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4" name="Shape 114"/>
          <p:cNvSpPr txBox="1"/>
          <p:nvPr>
            <p:ph idx="1" type="body"/>
          </p:nvPr>
        </p:nvSpPr>
        <p:spPr>
          <a:xfrm>
            <a:off x="457200" y="1126070"/>
            <a:ext cx="8229600" cy="5487300"/>
          </a:xfrm>
          <a:prstGeom prst="rect">
            <a:avLst/>
          </a:prstGeom>
          <a:noFill/>
          <a:ln>
            <a:noFill/>
          </a:ln>
        </p:spPr>
        <p:txBody>
          <a:bodyPr anchorCtr="0" anchor="t" bIns="91425" lIns="91425" rIns="91425" tIns="91425"/>
          <a:lstStyle>
            <a:lvl1pPr indent="171589" lvl="0" marL="285610" rtl="0" algn="l">
              <a:spcBef>
                <a:spcPts val="360"/>
              </a:spcBef>
              <a:spcAft>
                <a:spcPts val="600"/>
              </a:spcAft>
              <a:buClr>
                <a:schemeClr val="dk1"/>
              </a:buClr>
              <a:buFont typeface="Cabin"/>
              <a:buChar char="–"/>
              <a:defRPr/>
            </a:lvl1pPr>
            <a:lvl2pPr indent="159119" lvl="1" marL="742580" rtl="0" algn="l">
              <a:spcBef>
                <a:spcPts val="360"/>
              </a:spcBef>
              <a:spcAft>
                <a:spcPts val="600"/>
              </a:spcAft>
              <a:buClr>
                <a:schemeClr val="dk1"/>
              </a:buClr>
              <a:buFont typeface="Cabin"/>
              <a:buChar char="–"/>
              <a:defRPr/>
            </a:lvl2pPr>
            <a:lvl3pPr indent="229170" lvl="2" marL="1142429" rtl="0" algn="l">
              <a:spcBef>
                <a:spcPts val="360"/>
              </a:spcBef>
              <a:buClr>
                <a:schemeClr val="dk1"/>
              </a:buClr>
              <a:buFont typeface="Cabin"/>
              <a:buChar char="•"/>
              <a:defRPr/>
            </a:lvl3pPr>
            <a:lvl4pPr indent="229400" lvl="3" marL="1599399" rtl="0" algn="l">
              <a:spcBef>
                <a:spcPts val="360"/>
              </a:spcBef>
              <a:buClr>
                <a:schemeClr val="dk1"/>
              </a:buClr>
              <a:buFont typeface="Cabin"/>
              <a:buChar char="–"/>
              <a:defRPr/>
            </a:lvl4pPr>
            <a:lvl5pPr indent="204229" lvl="4" marL="2056370" rtl="0" algn="l">
              <a:spcBef>
                <a:spcPts val="360"/>
              </a:spcBef>
              <a:buClr>
                <a:schemeClr val="dk1"/>
              </a:buClr>
              <a:buFont typeface="Cabin"/>
              <a:buChar char="»"/>
              <a:defRPr/>
            </a:lvl5pPr>
            <a:lvl6pPr indent="242559" lvl="5" marL="2513340" rtl="0" algn="l">
              <a:spcBef>
                <a:spcPts val="400"/>
              </a:spcBef>
              <a:buClr>
                <a:schemeClr val="dk1"/>
              </a:buClr>
              <a:buFont typeface="Calibri"/>
              <a:buChar char="•"/>
              <a:defRPr/>
            </a:lvl6pPr>
            <a:lvl7pPr indent="217387" lvl="6" marL="2970313" rtl="0" algn="l">
              <a:spcBef>
                <a:spcPts val="400"/>
              </a:spcBef>
              <a:buClr>
                <a:schemeClr val="dk1"/>
              </a:buClr>
              <a:buFont typeface="Calibri"/>
              <a:buChar char="•"/>
              <a:defRPr/>
            </a:lvl7pPr>
            <a:lvl8pPr indent="243014" lvl="7" marL="3427285" rtl="0" algn="l">
              <a:spcBef>
                <a:spcPts val="400"/>
              </a:spcBef>
              <a:buClr>
                <a:schemeClr val="dk1"/>
              </a:buClr>
              <a:buFont typeface="Calibri"/>
              <a:buChar char="•"/>
              <a:defRPr/>
            </a:lvl8pPr>
            <a:lvl9pPr indent="217843" lvl="8" marL="3884256" rtl="0" algn="l">
              <a:spcBef>
                <a:spcPts val="400"/>
              </a:spcBef>
              <a:buClr>
                <a:schemeClr val="dk1"/>
              </a:buClr>
              <a:buFont typeface="Calibri"/>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p:spTree>
      <p:nvGrpSpPr>
        <p:cNvPr id="115" name="Shape 115"/>
        <p:cNvGrpSpPr/>
        <p:nvPr/>
      </p:nvGrpSpPr>
      <p:grpSpPr>
        <a:xfrm>
          <a:off x="0" y="0"/>
          <a:ext cx="0" cy="0"/>
          <a:chOff x="0" y="0"/>
          <a:chExt cx="0" cy="0"/>
        </a:xfrm>
      </p:grpSpPr>
      <p:sp>
        <p:nvSpPr>
          <p:cNvPr id="116" name="Shape 116"/>
          <p:cNvSpPr txBox="1"/>
          <p:nvPr>
            <p:ph type="title"/>
          </p:nvPr>
        </p:nvSpPr>
        <p:spPr>
          <a:xfrm>
            <a:off x="620958" y="1371600"/>
            <a:ext cx="4114800" cy="3153900"/>
          </a:xfrm>
          <a:prstGeom prst="rect">
            <a:avLst/>
          </a:prstGeom>
          <a:noFill/>
          <a:ln>
            <a:noFill/>
          </a:ln>
        </p:spPr>
        <p:txBody>
          <a:bodyPr anchorCtr="0" anchor="b" bIns="91425" lIns="91425" rIns="91425" tIns="91425"/>
          <a:lstStyle>
            <a:lvl1pPr lvl="0" rtl="0" algn="l">
              <a:lnSpc>
                <a:spcPct val="9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620958" y="4622798"/>
            <a:ext cx="3581399" cy="711300"/>
          </a:xfrm>
          <a:prstGeom prst="rect">
            <a:avLst/>
          </a:prstGeom>
          <a:noFill/>
          <a:ln>
            <a:noFill/>
          </a:ln>
        </p:spPr>
        <p:txBody>
          <a:bodyPr anchorCtr="0" anchor="t" bIns="91425" lIns="91425" rIns="91425" tIns="91425"/>
          <a:lstStyle>
            <a:lvl1pPr indent="0" lvl="0" marL="0" rtl="0">
              <a:lnSpc>
                <a:spcPct val="130000"/>
              </a:lnSpc>
              <a:spcBef>
                <a:spcPts val="0"/>
              </a:spcBef>
              <a:buClr>
                <a:srgbClr val="FFFFF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15" name="Shape 15"/>
        <p:cNvGrpSpPr/>
        <p:nvPr/>
      </p:nvGrpSpPr>
      <p:grpSpPr>
        <a:xfrm>
          <a:off x="0" y="0"/>
          <a:ext cx="0" cy="0"/>
          <a:chOff x="0" y="0"/>
          <a:chExt cx="0" cy="0"/>
        </a:xfrm>
      </p:grpSpPr>
      <p:sp>
        <p:nvSpPr>
          <p:cNvPr id="16" name="Shape 16"/>
          <p:cNvSpPr/>
          <p:nvPr/>
        </p:nvSpPr>
        <p:spPr>
          <a:xfrm>
            <a:off x="0" y="0"/>
            <a:ext cx="9144000" cy="6858000"/>
          </a:xfrm>
          <a:prstGeom prst="rect">
            <a:avLst/>
          </a:prstGeom>
          <a:solidFill>
            <a:srgbClr val="B7123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sp>
        <p:nvSpPr>
          <p:cNvPr id="17" name="Shape 17"/>
          <p:cNvSpPr txBox="1"/>
          <p:nvPr>
            <p:ph type="title"/>
          </p:nvPr>
        </p:nvSpPr>
        <p:spPr>
          <a:xfrm>
            <a:off x="457200" y="359308"/>
            <a:ext cx="3200397" cy="636905"/>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457200" y="1126070"/>
            <a:ext cx="3200397" cy="548743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Title and Content">
    <p:spTree>
      <p:nvGrpSpPr>
        <p:cNvPr id="118" name="Shape 118"/>
        <p:cNvGrpSpPr/>
        <p:nvPr/>
      </p:nvGrpSpPr>
      <p:grpSpPr>
        <a:xfrm>
          <a:off x="0" y="0"/>
          <a:ext cx="0" cy="0"/>
          <a:chOff x="0" y="0"/>
          <a:chExt cx="0" cy="0"/>
        </a:xfrm>
      </p:grpSpPr>
      <p:sp>
        <p:nvSpPr>
          <p:cNvPr id="119" name="Shape 119"/>
          <p:cNvSpPr txBox="1"/>
          <p:nvPr>
            <p:ph type="title"/>
          </p:nvPr>
        </p:nvSpPr>
        <p:spPr>
          <a:xfrm>
            <a:off x="4625975" y="1332978"/>
            <a:ext cx="31749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0" name="Shape 120"/>
          <p:cNvSpPr txBox="1"/>
          <p:nvPr>
            <p:ph idx="1" type="body"/>
          </p:nvPr>
        </p:nvSpPr>
        <p:spPr>
          <a:xfrm>
            <a:off x="4625975" y="2099733"/>
            <a:ext cx="3174900" cy="54873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12471" lvl="1" marL="456971" rtl="0">
              <a:spcBef>
                <a:spcPts val="0"/>
              </a:spcBef>
              <a:buFont typeface="Cabin"/>
              <a:buNone/>
              <a:defRPr/>
            </a:lvl2pPr>
            <a:lvl3pPr indent="-12245" lvl="2" marL="913945" rtl="0">
              <a:spcBef>
                <a:spcPts val="0"/>
              </a:spcBef>
              <a:buFont typeface="Cabin"/>
              <a:buNone/>
              <a:defRPr/>
            </a:lvl3pPr>
            <a:lvl4pPr indent="-12017" lvl="3" marL="1370918" rtl="0">
              <a:spcBef>
                <a:spcPts val="0"/>
              </a:spcBef>
              <a:buFont typeface="Cabin"/>
              <a:buNone/>
              <a:defRPr/>
            </a:lvl4pPr>
            <a:lvl5pPr indent="-11789" lvl="4" marL="1827889"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Challenge / Goal">
    <p:spTree>
      <p:nvGrpSpPr>
        <p:cNvPr id="121" name="Shape 121"/>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p:bg>
      <p:bgPr>
        <a:solidFill>
          <a:srgbClr val="F2F2F2"/>
        </a:solidFill>
      </p:bgPr>
    </p:bg>
    <p:spTree>
      <p:nvGrpSpPr>
        <p:cNvPr id="122" name="Shape 122"/>
        <p:cNvGrpSpPr/>
        <p:nvPr/>
      </p:nvGrpSpPr>
      <p:grpSpPr>
        <a:xfrm>
          <a:off x="0" y="0"/>
          <a:ext cx="0" cy="0"/>
          <a:chOff x="0" y="0"/>
          <a:chExt cx="0" cy="0"/>
        </a:xfrm>
      </p:grpSpPr>
      <p:pic>
        <p:nvPicPr>
          <p:cNvPr id="123" name="Shape 123"/>
          <p:cNvPicPr preferRelativeResize="0"/>
          <p:nvPr/>
        </p:nvPicPr>
        <p:blipFill rotWithShape="1">
          <a:blip r:embed="rId2">
            <a:alphaModFix/>
          </a:blip>
          <a:srcRect b="0" l="0" r="0" t="0"/>
          <a:stretch/>
        </p:blipFill>
        <p:spPr>
          <a:xfrm>
            <a:off x="4419600" y="-2057400"/>
            <a:ext cx="6858000" cy="6858000"/>
          </a:xfrm>
          <a:prstGeom prst="rect">
            <a:avLst/>
          </a:prstGeom>
          <a:noFill/>
          <a:ln>
            <a:noFill/>
          </a:ln>
        </p:spPr>
      </p:pic>
      <p:sp>
        <p:nvSpPr>
          <p:cNvPr id="124" name="Shape 124"/>
          <p:cNvSpPr/>
          <p:nvPr/>
        </p:nvSpPr>
        <p:spPr>
          <a:xfrm>
            <a:off x="0" y="5867401"/>
            <a:ext cx="9144000" cy="990599"/>
          </a:xfrm>
          <a:prstGeom prst="rect">
            <a:avLst/>
          </a:prstGeom>
          <a:solidFill>
            <a:schemeClr val="lt1"/>
          </a:solidFill>
          <a:ln>
            <a:noFill/>
          </a:ln>
        </p:spPr>
        <p:txBody>
          <a:bodyPr anchorCtr="0" anchor="ctr" bIns="45675" lIns="91375" rIns="91375" tIns="456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25" name="Shape 125"/>
          <p:cNvSpPr/>
          <p:nvPr/>
        </p:nvSpPr>
        <p:spPr>
          <a:xfrm>
            <a:off x="533400" y="6096000"/>
            <a:ext cx="1371599" cy="408000"/>
          </a:xfrm>
          <a:prstGeom prst="rect">
            <a:avLst/>
          </a:prstGeom>
          <a:noFill/>
          <a:ln>
            <a:noFill/>
          </a:ln>
        </p:spPr>
        <p:txBody>
          <a:bodyPr anchorCtr="0" anchor="ctr" bIns="91375" lIns="91375" rIns="91375" tIns="913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126" name="Shape 126"/>
          <p:cNvPicPr preferRelativeResize="0"/>
          <p:nvPr/>
        </p:nvPicPr>
        <p:blipFill rotWithShape="1">
          <a:blip r:embed="rId3">
            <a:alphaModFix/>
          </a:blip>
          <a:srcRect b="0" l="0" r="0" t="0"/>
          <a:stretch/>
        </p:blipFill>
        <p:spPr>
          <a:xfrm>
            <a:off x="609600" y="3617926"/>
            <a:ext cx="4270499" cy="1563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27" name="Shape 127"/>
        <p:cNvGrpSpPr/>
        <p:nvPr/>
      </p:nvGrpSpPr>
      <p:grpSpPr>
        <a:xfrm>
          <a:off x="0" y="0"/>
          <a:ext cx="0" cy="0"/>
          <a:chOff x="0" y="0"/>
          <a:chExt cx="0" cy="0"/>
        </a:xfrm>
      </p:grpSpPr>
      <p:sp>
        <p:nvSpPr>
          <p:cNvPr id="128" name="Shape 128"/>
          <p:cNvSpPr txBox="1"/>
          <p:nvPr>
            <p:ph type="title"/>
          </p:nvPr>
        </p:nvSpPr>
        <p:spPr>
          <a:xfrm>
            <a:off x="457200" y="359308"/>
            <a:ext cx="8229600" cy="636900"/>
          </a:xfrm>
          <a:prstGeom prst="rect">
            <a:avLst/>
          </a:prstGeom>
          <a:noFill/>
          <a:ln>
            <a:noFill/>
          </a:ln>
        </p:spPr>
        <p:txBody>
          <a:bodyPr anchorCtr="0" anchor="b" bIns="91425" lIns="91425" rIns="91425" tIns="91425"/>
          <a:lstStyle>
            <a:lvl1pPr indent="0" lvl="0" marL="0" marR="0" rtl="0" algn="l">
              <a:spcBef>
                <a:spcPts val="0"/>
              </a:spcBef>
              <a:buClr>
                <a:srgbClr val="B71234"/>
              </a:buClr>
              <a:buFont typeface="Cabin"/>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29" name="Shape 129"/>
          <p:cNvSpPr txBox="1"/>
          <p:nvPr>
            <p:ph idx="1" type="body"/>
          </p:nvPr>
        </p:nvSpPr>
        <p:spPr>
          <a:xfrm>
            <a:off x="457200" y="1126070"/>
            <a:ext cx="8229600" cy="5487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0" name="Shape 130"/>
          <p:cNvSpPr txBox="1"/>
          <p:nvPr>
            <p:ph idx="10" type="dt"/>
          </p:nvPr>
        </p:nvSpPr>
        <p:spPr>
          <a:xfrm>
            <a:off x="457200" y="6356353"/>
            <a:ext cx="2133599"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bel"/>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lnSpc>
                <a:spcPct val="100000"/>
              </a:lnSpc>
              <a:spcBef>
                <a:spcPts val="0"/>
              </a:spcBef>
              <a:spcAft>
                <a:spcPts val="0"/>
              </a:spcAft>
              <a:buClr>
                <a:srgbClr val="000000"/>
              </a:buClr>
              <a:buFont typeface="Arial"/>
              <a:buNone/>
              <a:defRPr/>
            </a:lvl3pPr>
            <a:lvl4pPr indent="0" lvl="3" marL="0" marR="0" rtl="0" algn="l">
              <a:lnSpc>
                <a:spcPct val="100000"/>
              </a:lnSpc>
              <a:spcBef>
                <a:spcPts val="0"/>
              </a:spcBef>
              <a:spcAft>
                <a:spcPts val="0"/>
              </a:spcAft>
              <a:buClr>
                <a:srgbClr val="000000"/>
              </a:buClr>
              <a:buFont typeface="Arial"/>
              <a:buNone/>
              <a:defRPr/>
            </a:lvl4pPr>
            <a:lvl5pPr indent="0" lvl="4" marL="0" marR="0" rtl="0" algn="l">
              <a:lnSpc>
                <a:spcPct val="100000"/>
              </a:lnSpc>
              <a:spcBef>
                <a:spcPts val="0"/>
              </a:spcBef>
              <a:spcAft>
                <a:spcPts val="0"/>
              </a:spcAft>
              <a:buClr>
                <a:srgbClr val="000000"/>
              </a:buClr>
              <a:buFont typeface="Arial"/>
              <a:buNone/>
              <a:defRPr/>
            </a:lvl5pPr>
            <a:lvl6pPr indent="0" lvl="5" marL="0" marR="0" rtl="0" algn="l">
              <a:lnSpc>
                <a:spcPct val="100000"/>
              </a:lnSpc>
              <a:spcBef>
                <a:spcPts val="0"/>
              </a:spcBef>
              <a:spcAft>
                <a:spcPts val="0"/>
              </a:spcAft>
              <a:buClr>
                <a:srgbClr val="000000"/>
              </a:buClr>
              <a:buFont typeface="Arial"/>
              <a:buNone/>
              <a:defRPr/>
            </a:lvl6pPr>
            <a:lvl7pPr indent="0" lvl="6" marL="0" marR="0" rtl="0" algn="l">
              <a:lnSpc>
                <a:spcPct val="100000"/>
              </a:lnSpc>
              <a:spcBef>
                <a:spcPts val="0"/>
              </a:spcBef>
              <a:spcAft>
                <a:spcPts val="0"/>
              </a:spcAft>
              <a:buClr>
                <a:srgbClr val="000000"/>
              </a:buClr>
              <a:buFont typeface="Arial"/>
              <a:buNone/>
              <a:defRPr/>
            </a:lvl7pPr>
            <a:lvl8pPr indent="0" lvl="7" marL="0" marR="0" rtl="0" algn="l">
              <a:lnSpc>
                <a:spcPct val="100000"/>
              </a:lnSpc>
              <a:spcBef>
                <a:spcPts val="0"/>
              </a:spcBef>
              <a:spcAft>
                <a:spcPts val="0"/>
              </a:spcAft>
              <a:buClr>
                <a:srgbClr val="000000"/>
              </a:buClr>
              <a:buFont typeface="Arial"/>
              <a:buNone/>
              <a:defRPr/>
            </a:lvl8pPr>
            <a:lvl9pPr indent="0" lvl="8" marL="0" marR="0" rtl="0" algn="l">
              <a:lnSpc>
                <a:spcPct val="100000"/>
              </a:lnSpc>
              <a:spcBef>
                <a:spcPts val="0"/>
              </a:spcBef>
              <a:spcAft>
                <a:spcPts val="0"/>
              </a:spcAft>
              <a:buClr>
                <a:srgbClr val="000000"/>
              </a:buClr>
              <a:buFont typeface="Arial"/>
              <a:buNone/>
              <a:defRPr/>
            </a:lvl9pPr>
          </a:lstStyle>
          <a:p/>
        </p:txBody>
      </p:sp>
      <p:sp>
        <p:nvSpPr>
          <p:cNvPr id="131" name="Shape 131"/>
          <p:cNvSpPr txBox="1"/>
          <p:nvPr>
            <p:ph idx="11" type="ftr"/>
          </p:nvPr>
        </p:nvSpPr>
        <p:spPr>
          <a:xfrm>
            <a:off x="3124200" y="6356353"/>
            <a:ext cx="2895600" cy="365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bel"/>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lnSpc>
                <a:spcPct val="100000"/>
              </a:lnSpc>
              <a:spcBef>
                <a:spcPts val="0"/>
              </a:spcBef>
              <a:spcAft>
                <a:spcPts val="0"/>
              </a:spcAft>
              <a:buClr>
                <a:srgbClr val="000000"/>
              </a:buClr>
              <a:buFont typeface="Arial"/>
              <a:buNone/>
              <a:defRPr/>
            </a:lvl3pPr>
            <a:lvl4pPr indent="0" lvl="3" marL="0" marR="0" rtl="0" algn="l">
              <a:lnSpc>
                <a:spcPct val="100000"/>
              </a:lnSpc>
              <a:spcBef>
                <a:spcPts val="0"/>
              </a:spcBef>
              <a:spcAft>
                <a:spcPts val="0"/>
              </a:spcAft>
              <a:buClr>
                <a:srgbClr val="000000"/>
              </a:buClr>
              <a:buFont typeface="Arial"/>
              <a:buNone/>
              <a:defRPr/>
            </a:lvl4pPr>
            <a:lvl5pPr indent="0" lvl="4" marL="0" marR="0" rtl="0" algn="l">
              <a:lnSpc>
                <a:spcPct val="100000"/>
              </a:lnSpc>
              <a:spcBef>
                <a:spcPts val="0"/>
              </a:spcBef>
              <a:spcAft>
                <a:spcPts val="0"/>
              </a:spcAft>
              <a:buClr>
                <a:srgbClr val="000000"/>
              </a:buClr>
              <a:buFont typeface="Arial"/>
              <a:buNone/>
              <a:defRPr/>
            </a:lvl5pPr>
            <a:lvl6pPr indent="0" lvl="5" marL="0" marR="0" rtl="0" algn="l">
              <a:lnSpc>
                <a:spcPct val="100000"/>
              </a:lnSpc>
              <a:spcBef>
                <a:spcPts val="0"/>
              </a:spcBef>
              <a:spcAft>
                <a:spcPts val="0"/>
              </a:spcAft>
              <a:buClr>
                <a:srgbClr val="000000"/>
              </a:buClr>
              <a:buFont typeface="Arial"/>
              <a:buNone/>
              <a:defRPr/>
            </a:lvl6pPr>
            <a:lvl7pPr indent="0" lvl="6" marL="0" marR="0" rtl="0" algn="l">
              <a:lnSpc>
                <a:spcPct val="100000"/>
              </a:lnSpc>
              <a:spcBef>
                <a:spcPts val="0"/>
              </a:spcBef>
              <a:spcAft>
                <a:spcPts val="0"/>
              </a:spcAft>
              <a:buClr>
                <a:srgbClr val="000000"/>
              </a:buClr>
              <a:buFont typeface="Arial"/>
              <a:buNone/>
              <a:defRPr/>
            </a:lvl7pPr>
            <a:lvl8pPr indent="0" lvl="7" marL="0" marR="0" rtl="0" algn="l">
              <a:lnSpc>
                <a:spcPct val="100000"/>
              </a:lnSpc>
              <a:spcBef>
                <a:spcPts val="0"/>
              </a:spcBef>
              <a:spcAft>
                <a:spcPts val="0"/>
              </a:spcAft>
              <a:buClr>
                <a:srgbClr val="000000"/>
              </a:buClr>
              <a:buFont typeface="Arial"/>
              <a:buNone/>
              <a:defRPr/>
            </a:lvl8pPr>
            <a:lvl9pPr indent="0" lvl="8" marL="0" marR="0" rtl="0" algn="l">
              <a:lnSpc>
                <a:spcPct val="100000"/>
              </a:lnSpc>
              <a:spcBef>
                <a:spcPts val="0"/>
              </a:spcBef>
              <a:spcAft>
                <a:spcPts val="0"/>
              </a:spcAft>
              <a:buClr>
                <a:srgbClr val="000000"/>
              </a:buClr>
              <a:buFont typeface="Arial"/>
              <a:buNone/>
              <a:defRPr/>
            </a:lvl9pPr>
          </a:lstStyle>
          <a:p/>
        </p:txBody>
      </p:sp>
      <p:sp>
        <p:nvSpPr>
          <p:cNvPr id="132" name="Shape 132"/>
          <p:cNvSpPr txBox="1"/>
          <p:nvPr>
            <p:ph idx="12" type="sldNum"/>
          </p:nvPr>
        </p:nvSpPr>
        <p:spPr>
          <a:xfrm>
            <a:off x="6553200" y="6356353"/>
            <a:ext cx="2133599" cy="365099"/>
          </a:xfrm>
          <a:prstGeom prst="rect">
            <a:avLst/>
          </a:prstGeom>
          <a:noFill/>
          <a:ln>
            <a:noFill/>
          </a:ln>
        </p:spPr>
        <p:txBody>
          <a:bodyPr anchorCtr="0" anchor="t" bIns="51175" lIns="102350" rIns="102350" tIns="51175">
            <a:noAutofit/>
          </a:bodyPr>
          <a:lstStyle/>
          <a:p>
            <a:pPr indent="0" lvl="0" marL="0" marR="0" rtl="0" algn="l">
              <a:lnSpc>
                <a:spcPct val="100000"/>
              </a:lnSpc>
              <a:spcBef>
                <a:spcPts val="0"/>
              </a:spcBef>
              <a:spcAft>
                <a:spcPts val="0"/>
              </a:spcAft>
              <a:buClr>
                <a:srgbClr val="000000"/>
              </a:buClr>
              <a:buSzPct val="25000"/>
              <a:buFont typeface="Abel"/>
              <a:buNone/>
            </a:pPr>
            <a:fld id="{00000000-1234-1234-1234-123412341234}" type="slidenum">
              <a:rPr b="0" i="0" lang="en-US" sz="1400" u="none" cap="none" strike="noStrike">
                <a:solidFill>
                  <a:srgbClr val="000000"/>
                </a:solidFill>
                <a:latin typeface="Abel"/>
                <a:ea typeface="Abel"/>
                <a:cs typeface="Abel"/>
                <a:sym typeface="Abe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133" name="Shape 133"/>
        <p:cNvGrpSpPr/>
        <p:nvPr/>
      </p:nvGrpSpPr>
      <p:grpSpPr>
        <a:xfrm>
          <a:off x="0" y="0"/>
          <a:ext cx="0" cy="0"/>
          <a:chOff x="0" y="0"/>
          <a:chExt cx="0" cy="0"/>
        </a:xfrm>
      </p:grpSpPr>
      <p:pic>
        <p:nvPicPr>
          <p:cNvPr id="134" name="Shape 134"/>
          <p:cNvPicPr preferRelativeResize="0"/>
          <p:nvPr/>
        </p:nvPicPr>
        <p:blipFill/>
        <p:spPr>
          <a:xfrm>
            <a:off x="6394451" y="254000"/>
            <a:ext cx="1120800" cy="265199"/>
          </a:xfrm>
          <a:prstGeom prst="rect">
            <a:avLst/>
          </a:prstGeom>
          <a:solidFill>
            <a:srgbClr val="FFFFFF"/>
          </a:solid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6_Blank">
    <p:spTree>
      <p:nvGrpSpPr>
        <p:cNvPr id="141" name="Shape 141"/>
        <p:cNvGrpSpPr/>
        <p:nvPr/>
      </p:nvGrpSpPr>
      <p:grpSpPr>
        <a:xfrm>
          <a:off x="0" y="0"/>
          <a:ext cx="0" cy="0"/>
          <a:chOff x="0" y="0"/>
          <a:chExt cx="0" cy="0"/>
        </a:xfrm>
      </p:grpSpPr>
      <p:sp>
        <p:nvSpPr>
          <p:cNvPr id="142" name="Shape 142"/>
          <p:cNvSpPr txBox="1"/>
          <p:nvPr>
            <p:ph type="title"/>
          </p:nvPr>
        </p:nvSpPr>
        <p:spPr>
          <a:xfrm>
            <a:off x="141890" y="306768"/>
            <a:ext cx="6400799" cy="609599"/>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3" name="Shape 14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2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9pPr>
          </a:lstStyle>
          <a:p/>
        </p:txBody>
      </p:sp>
      <p:sp>
        <p:nvSpPr>
          <p:cNvPr id="144" name="Shape 14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2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Font typeface="Arial"/>
              <a:buNone/>
              <a:defRPr b="0" i="0" sz="1800" u="none" cap="none" strike="noStrike">
                <a:solidFill>
                  <a:schemeClr val="dk1"/>
                </a:solidFill>
                <a:latin typeface="Calibri"/>
                <a:ea typeface="Calibri"/>
                <a:cs typeface="Calibri"/>
                <a:sym typeface="Calibri"/>
              </a:defRPr>
            </a:lvl9pPr>
          </a:lstStyle>
          <a:p/>
        </p:txBody>
      </p:sp>
      <p:sp>
        <p:nvSpPr>
          <p:cNvPr id="145" name="Shape 145"/>
          <p:cNvSpPr txBox="1"/>
          <p:nvPr>
            <p:ph idx="12" type="sldNum"/>
          </p:nvPr>
        </p:nvSpPr>
        <p:spPr>
          <a:xfrm>
            <a:off x="8534400" y="6629400"/>
            <a:ext cx="6095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6" name="Shape 146"/>
        <p:cNvGrpSpPr/>
        <p:nvPr/>
      </p:nvGrpSpPr>
      <p:grpSpPr>
        <a:xfrm>
          <a:off x="0" y="0"/>
          <a:ext cx="0" cy="0"/>
          <a:chOff x="0" y="0"/>
          <a:chExt cx="0" cy="0"/>
        </a:xfrm>
      </p:grpSpPr>
      <p:sp>
        <p:nvSpPr>
          <p:cNvPr id="147" name="Shape 147"/>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48" name="Shape 14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49" name="Shape 149"/>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50" name="Shape 150"/>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51" name="Shape 151"/>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4" name="Shape 154"/>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55" name="Shape 155"/>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56" name="Shape 156"/>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8" name="Shape 158"/>
        <p:cNvGrpSpPr/>
        <p:nvPr/>
      </p:nvGrpSpPr>
      <p:grpSpPr>
        <a:xfrm>
          <a:off x="0" y="0"/>
          <a:ext cx="0" cy="0"/>
          <a:chOff x="0" y="0"/>
          <a:chExt cx="0" cy="0"/>
        </a:xfrm>
      </p:grpSpPr>
      <p:sp>
        <p:nvSpPr>
          <p:cNvPr id="159" name="Shape 159"/>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0" name="Shape 160"/>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sz="2000">
                <a:solidFill>
                  <a:srgbClr val="888888"/>
                </a:solidFill>
              </a:defRPr>
            </a:lvl1pPr>
            <a:lvl2pPr indent="0" lvl="1" marL="457200" rtl="0">
              <a:spcBef>
                <a:spcPts val="0"/>
              </a:spcBef>
              <a:buClr>
                <a:srgbClr val="888888"/>
              </a:buClr>
              <a:buFont typeface="Calibri"/>
              <a:buNone/>
              <a:defRPr sz="1800">
                <a:solidFill>
                  <a:srgbClr val="888888"/>
                </a:solidFill>
              </a:defRPr>
            </a:lvl2pPr>
            <a:lvl3pPr indent="0" lvl="2" marL="914400" rtl="0">
              <a:spcBef>
                <a:spcPts val="0"/>
              </a:spcBef>
              <a:buClr>
                <a:srgbClr val="888888"/>
              </a:buClr>
              <a:buFont typeface="Calibri"/>
              <a:buNone/>
              <a:defRPr sz="1600">
                <a:solidFill>
                  <a:srgbClr val="888888"/>
                </a:solidFill>
              </a:defRPr>
            </a:lvl3pPr>
            <a:lvl4pPr indent="0" lvl="3" marL="1371600" rtl="0">
              <a:spcBef>
                <a:spcPts val="0"/>
              </a:spcBef>
              <a:buClr>
                <a:srgbClr val="888888"/>
              </a:buClr>
              <a:buFont typeface="Calibri"/>
              <a:buNone/>
              <a:defRPr sz="1400">
                <a:solidFill>
                  <a:srgbClr val="888888"/>
                </a:solidFill>
              </a:defRPr>
            </a:lvl4pPr>
            <a:lvl5pPr indent="0" lvl="4" marL="1828800" rtl="0">
              <a:spcBef>
                <a:spcPts val="0"/>
              </a:spcBef>
              <a:buClr>
                <a:srgbClr val="888888"/>
              </a:buClr>
              <a:buFont typeface="Calibri"/>
              <a:buNone/>
              <a:defRPr sz="1400">
                <a:solidFill>
                  <a:srgbClr val="888888"/>
                </a:solidFill>
              </a:defRPr>
            </a:lvl5pPr>
            <a:lvl6pPr indent="0" lvl="5" marL="2286000" rtl="0">
              <a:spcBef>
                <a:spcPts val="0"/>
              </a:spcBef>
              <a:buClr>
                <a:srgbClr val="888888"/>
              </a:buClr>
              <a:buFont typeface="Calibri"/>
              <a:buNone/>
              <a:defRPr sz="1400">
                <a:solidFill>
                  <a:srgbClr val="888888"/>
                </a:solidFill>
              </a:defRPr>
            </a:lvl6pPr>
            <a:lvl7pPr indent="0" lvl="6" marL="2743200" rtl="0">
              <a:spcBef>
                <a:spcPts val="0"/>
              </a:spcBef>
              <a:buClr>
                <a:srgbClr val="888888"/>
              </a:buClr>
              <a:buFont typeface="Calibri"/>
              <a:buNone/>
              <a:defRPr sz="1400">
                <a:solidFill>
                  <a:srgbClr val="888888"/>
                </a:solidFill>
              </a:defRPr>
            </a:lvl7pPr>
            <a:lvl8pPr indent="0" lvl="7" marL="3200400" rtl="0">
              <a:spcBef>
                <a:spcPts val="0"/>
              </a:spcBef>
              <a:buClr>
                <a:srgbClr val="888888"/>
              </a:buClr>
              <a:buFont typeface="Calibri"/>
              <a:buNone/>
              <a:defRPr sz="1400">
                <a:solidFill>
                  <a:srgbClr val="888888"/>
                </a:solidFill>
              </a:defRPr>
            </a:lvl8pPr>
            <a:lvl9pPr indent="0" lvl="8" marL="3657600" rtl="0">
              <a:spcBef>
                <a:spcPts val="0"/>
              </a:spcBef>
              <a:buClr>
                <a:srgbClr val="888888"/>
              </a:buClr>
              <a:buFont typeface="Calibri"/>
              <a:buNone/>
              <a:defRPr sz="1400">
                <a:solidFill>
                  <a:srgbClr val="888888"/>
                </a:solidFill>
              </a:defRPr>
            </a:lvl9pPr>
          </a:lstStyle>
          <a:p/>
        </p:txBody>
      </p:sp>
      <p:sp>
        <p:nvSpPr>
          <p:cNvPr id="161" name="Shape 161"/>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62" name="Shape 16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63" name="Shape 163"/>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64" name="Shape 164"/>
        <p:cNvGrpSpPr/>
        <p:nvPr/>
      </p:nvGrpSpPr>
      <p:grpSpPr>
        <a:xfrm>
          <a:off x="0" y="0"/>
          <a:ext cx="0" cy="0"/>
          <a:chOff x="0" y="0"/>
          <a:chExt cx="0" cy="0"/>
        </a:xfrm>
      </p:grpSpPr>
      <p:sp>
        <p:nvSpPr>
          <p:cNvPr id="165" name="Shape 16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6" name="Shape 166"/>
          <p:cNvSpPr txBox="1"/>
          <p:nvPr>
            <p:ph idx="1" type="body"/>
          </p:nvPr>
        </p:nvSpPr>
        <p:spPr>
          <a:xfrm>
            <a:off x="457200" y="1600200"/>
            <a:ext cx="4038599" cy="45261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167" name="Shape 167"/>
          <p:cNvSpPr txBox="1"/>
          <p:nvPr>
            <p:ph idx="2" type="body"/>
          </p:nvPr>
        </p:nvSpPr>
        <p:spPr>
          <a:xfrm>
            <a:off x="4648200" y="1600200"/>
            <a:ext cx="4038599" cy="45261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168" name="Shape 16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69" name="Shape 16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70" name="Shape 17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Title and Content">
    <p:spTree>
      <p:nvGrpSpPr>
        <p:cNvPr id="19" name="Shape 19"/>
        <p:cNvGrpSpPr/>
        <p:nvPr/>
      </p:nvGrpSpPr>
      <p:grpSpPr>
        <a:xfrm>
          <a:off x="0" y="0"/>
          <a:ext cx="0" cy="0"/>
          <a:chOff x="0" y="0"/>
          <a:chExt cx="0" cy="0"/>
        </a:xfrm>
      </p:grpSpPr>
      <p:sp>
        <p:nvSpPr>
          <p:cNvPr id="20" name="Shape 20"/>
          <p:cNvSpPr txBox="1"/>
          <p:nvPr>
            <p:ph type="title"/>
          </p:nvPr>
        </p:nvSpPr>
        <p:spPr>
          <a:xfrm>
            <a:off x="1126066" y="1332978"/>
            <a:ext cx="3174999" cy="636905"/>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1126066" y="2099733"/>
            <a:ext cx="3174999" cy="5487432"/>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12416" lvl="1" marL="456916" rtl="0">
              <a:spcBef>
                <a:spcPts val="0"/>
              </a:spcBef>
              <a:buFont typeface="Cabin"/>
              <a:buNone/>
              <a:defRPr/>
            </a:lvl2pPr>
            <a:lvl3pPr indent="-12138" lvl="2" marL="913838" rtl="0">
              <a:spcBef>
                <a:spcPts val="0"/>
              </a:spcBef>
              <a:buFont typeface="Cabin"/>
              <a:buNone/>
              <a:defRPr/>
            </a:lvl3pPr>
            <a:lvl4pPr indent="-11857" lvl="3" marL="1370757" rtl="0">
              <a:spcBef>
                <a:spcPts val="0"/>
              </a:spcBef>
              <a:buFont typeface="Cabin"/>
              <a:buNone/>
              <a:defRPr/>
            </a:lvl4pPr>
            <a:lvl5pPr indent="-11576" lvl="4" marL="1827676"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71" name="Shape 171"/>
        <p:cNvGrpSpPr/>
        <p:nvPr/>
      </p:nvGrpSpPr>
      <p:grpSpPr>
        <a:xfrm>
          <a:off x="0" y="0"/>
          <a:ext cx="0" cy="0"/>
          <a:chOff x="0" y="0"/>
          <a:chExt cx="0" cy="0"/>
        </a:xfrm>
      </p:grpSpPr>
      <p:sp>
        <p:nvSpPr>
          <p:cNvPr id="172" name="Shape 172"/>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3" name="Shape 173"/>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174" name="Shape 174"/>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175" name="Shape 175"/>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176" name="Shape 176"/>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177" name="Shape 17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78" name="Shape 17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79" name="Shape 179"/>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0" name="Shape 180"/>
        <p:cNvGrpSpPr/>
        <p:nvPr/>
      </p:nvGrpSpPr>
      <p:grpSpPr>
        <a:xfrm>
          <a:off x="0" y="0"/>
          <a:ext cx="0" cy="0"/>
          <a:chOff x="0" y="0"/>
          <a:chExt cx="0" cy="0"/>
        </a:xfrm>
      </p:grpSpPr>
      <p:sp>
        <p:nvSpPr>
          <p:cNvPr id="181" name="Shape 18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2" name="Shape 18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83" name="Shape 18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84" name="Shape 184"/>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85" name="Shape 185"/>
        <p:cNvGrpSpPr/>
        <p:nvPr/>
      </p:nvGrpSpPr>
      <p:grpSpPr>
        <a:xfrm>
          <a:off x="0" y="0"/>
          <a:ext cx="0" cy="0"/>
          <a:chOff x="0" y="0"/>
          <a:chExt cx="0" cy="0"/>
        </a:xfrm>
      </p:grpSpPr>
      <p:sp>
        <p:nvSpPr>
          <p:cNvPr id="186" name="Shape 18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87" name="Shape 18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88" name="Shape 188"/>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89" name="Shape 189"/>
        <p:cNvGrpSpPr/>
        <p:nvPr/>
      </p:nvGrpSpPr>
      <p:grpSpPr>
        <a:xfrm>
          <a:off x="0" y="0"/>
          <a:ext cx="0" cy="0"/>
          <a:chOff x="0" y="0"/>
          <a:chExt cx="0" cy="0"/>
        </a:xfrm>
      </p:grpSpPr>
      <p:sp>
        <p:nvSpPr>
          <p:cNvPr id="190" name="Shape 190"/>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1" name="Shape 191"/>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192" name="Shape 192"/>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Calibri"/>
              <a:buNone/>
              <a:defRPr sz="1400"/>
            </a:lvl1pPr>
            <a:lvl2pPr indent="0" lvl="1" marL="457200" rtl="0">
              <a:spcBef>
                <a:spcPts val="0"/>
              </a:spcBef>
              <a:buFont typeface="Calibri"/>
              <a:buNone/>
              <a:defRPr sz="1200"/>
            </a:lvl2pPr>
            <a:lvl3pPr indent="0" lvl="2" marL="914400" rtl="0">
              <a:spcBef>
                <a:spcPts val="0"/>
              </a:spcBef>
              <a:buFont typeface="Calibri"/>
              <a:buNone/>
              <a:defRPr sz="1000"/>
            </a:lvl3pPr>
            <a:lvl4pPr indent="0" lvl="3" marL="1371600" rtl="0">
              <a:spcBef>
                <a:spcPts val="0"/>
              </a:spcBef>
              <a:buFont typeface="Calibri"/>
              <a:buNone/>
              <a:defRPr sz="900"/>
            </a:lvl4pPr>
            <a:lvl5pPr indent="0" lvl="4" marL="1828800" rtl="0">
              <a:spcBef>
                <a:spcPts val="0"/>
              </a:spcBef>
              <a:buFont typeface="Calibri"/>
              <a:buNone/>
              <a:defRPr sz="900"/>
            </a:lvl5pPr>
            <a:lvl6pPr indent="0" lvl="5" marL="2286000" rtl="0">
              <a:spcBef>
                <a:spcPts val="0"/>
              </a:spcBef>
              <a:buFont typeface="Calibri"/>
              <a:buNone/>
              <a:defRPr sz="900"/>
            </a:lvl6pPr>
            <a:lvl7pPr indent="0" lvl="6" marL="2743200" rtl="0">
              <a:spcBef>
                <a:spcPts val="0"/>
              </a:spcBef>
              <a:buFont typeface="Calibri"/>
              <a:buNone/>
              <a:defRPr sz="900"/>
            </a:lvl7pPr>
            <a:lvl8pPr indent="0" lvl="7" marL="3200400" rtl="0">
              <a:spcBef>
                <a:spcPts val="0"/>
              </a:spcBef>
              <a:buFont typeface="Calibri"/>
              <a:buNone/>
              <a:defRPr sz="900"/>
            </a:lvl8pPr>
            <a:lvl9pPr indent="0" lvl="8" marL="3657600" rtl="0">
              <a:spcBef>
                <a:spcPts val="0"/>
              </a:spcBef>
              <a:buFont typeface="Calibri"/>
              <a:buNone/>
              <a:defRPr sz="900"/>
            </a:lvl9pPr>
          </a:lstStyle>
          <a:p/>
        </p:txBody>
      </p:sp>
      <p:sp>
        <p:nvSpPr>
          <p:cNvPr id="193" name="Shape 19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94" name="Shape 19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95" name="Shape 195"/>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96" name="Shape 196"/>
        <p:cNvGrpSpPr/>
        <p:nvPr/>
      </p:nvGrpSpPr>
      <p:grpSpPr>
        <a:xfrm>
          <a:off x="0" y="0"/>
          <a:ext cx="0" cy="0"/>
          <a:chOff x="0" y="0"/>
          <a:chExt cx="0" cy="0"/>
        </a:xfrm>
      </p:grpSpPr>
      <p:sp>
        <p:nvSpPr>
          <p:cNvPr id="197" name="Shape 197"/>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8" name="Shape 198"/>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lvl="0" marL="0" marR="0" rtl="0" algn="l">
              <a:spcBef>
                <a:spcPts val="0"/>
              </a:spcBef>
              <a:buClr>
                <a:srgbClr val="888888"/>
              </a:buClr>
              <a:buFont typeface="Calibri"/>
              <a:buNone/>
              <a:defRPr b="0" i="0" sz="3200" u="none" cap="none" strike="noStrike">
                <a:solidFill>
                  <a:srgbClr val="888888"/>
                </a:solidFill>
                <a:latin typeface="Calibri"/>
                <a:ea typeface="Calibri"/>
                <a:cs typeface="Calibri"/>
                <a:sym typeface="Calibri"/>
              </a:defRPr>
            </a:lvl1pPr>
            <a:lvl2pPr indent="0" lvl="1" marL="457200" marR="0" rtl="0" algn="l">
              <a:spcBef>
                <a:spcPts val="0"/>
              </a:spcBef>
              <a:buClr>
                <a:schemeClr val="dk1"/>
              </a:buClr>
              <a:buFont typeface="Calibri"/>
              <a:buNone/>
              <a:defRPr b="0" i="0" sz="28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2000" u="none" cap="none" strike="noStrike">
                <a:solidFill>
                  <a:schemeClr val="dk1"/>
                </a:solidFill>
                <a:latin typeface="Calibri"/>
                <a:ea typeface="Calibri"/>
                <a:cs typeface="Calibri"/>
                <a:sym typeface="Calibri"/>
              </a:defRPr>
            </a:lvl9pPr>
          </a:lstStyle>
          <a:p/>
        </p:txBody>
      </p:sp>
      <p:sp>
        <p:nvSpPr>
          <p:cNvPr id="199" name="Shape 199"/>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Calibri"/>
              <a:buNone/>
              <a:defRPr sz="1400"/>
            </a:lvl1pPr>
            <a:lvl2pPr indent="0" lvl="1" marL="457200" rtl="0">
              <a:spcBef>
                <a:spcPts val="0"/>
              </a:spcBef>
              <a:buFont typeface="Calibri"/>
              <a:buNone/>
              <a:defRPr sz="1200"/>
            </a:lvl2pPr>
            <a:lvl3pPr indent="0" lvl="2" marL="914400" rtl="0">
              <a:spcBef>
                <a:spcPts val="0"/>
              </a:spcBef>
              <a:buFont typeface="Calibri"/>
              <a:buNone/>
              <a:defRPr sz="1000"/>
            </a:lvl3pPr>
            <a:lvl4pPr indent="0" lvl="3" marL="1371600" rtl="0">
              <a:spcBef>
                <a:spcPts val="0"/>
              </a:spcBef>
              <a:buFont typeface="Calibri"/>
              <a:buNone/>
              <a:defRPr sz="900"/>
            </a:lvl4pPr>
            <a:lvl5pPr indent="0" lvl="4" marL="1828800" rtl="0">
              <a:spcBef>
                <a:spcPts val="0"/>
              </a:spcBef>
              <a:buFont typeface="Calibri"/>
              <a:buNone/>
              <a:defRPr sz="900"/>
            </a:lvl5pPr>
            <a:lvl6pPr indent="0" lvl="5" marL="2286000" rtl="0">
              <a:spcBef>
                <a:spcPts val="0"/>
              </a:spcBef>
              <a:buFont typeface="Calibri"/>
              <a:buNone/>
              <a:defRPr sz="900"/>
            </a:lvl6pPr>
            <a:lvl7pPr indent="0" lvl="6" marL="2743200" rtl="0">
              <a:spcBef>
                <a:spcPts val="0"/>
              </a:spcBef>
              <a:buFont typeface="Calibri"/>
              <a:buNone/>
              <a:defRPr sz="900"/>
            </a:lvl7pPr>
            <a:lvl8pPr indent="0" lvl="7" marL="3200400" rtl="0">
              <a:spcBef>
                <a:spcPts val="0"/>
              </a:spcBef>
              <a:buFont typeface="Calibri"/>
              <a:buNone/>
              <a:defRPr sz="900"/>
            </a:lvl8pPr>
            <a:lvl9pPr indent="0" lvl="8" marL="3657600" rtl="0">
              <a:spcBef>
                <a:spcPts val="0"/>
              </a:spcBef>
              <a:buFont typeface="Calibri"/>
              <a:buNone/>
              <a:defRPr sz="900"/>
            </a:lvl9pPr>
          </a:lstStyle>
          <a:p/>
        </p:txBody>
      </p:sp>
      <p:sp>
        <p:nvSpPr>
          <p:cNvPr id="200" name="Shape 200"/>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201" name="Shape 201"/>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202" name="Shape 202"/>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3" name="Shape 203"/>
        <p:cNvGrpSpPr/>
        <p:nvPr/>
      </p:nvGrpSpPr>
      <p:grpSpPr>
        <a:xfrm>
          <a:off x="0" y="0"/>
          <a:ext cx="0" cy="0"/>
          <a:chOff x="0" y="0"/>
          <a:chExt cx="0" cy="0"/>
        </a:xfrm>
      </p:grpSpPr>
      <p:sp>
        <p:nvSpPr>
          <p:cNvPr id="204" name="Shape 20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5" name="Shape 205"/>
          <p:cNvSpPr txBox="1"/>
          <p:nvPr>
            <p:ph idx="1" type="body"/>
          </p:nvPr>
        </p:nvSpPr>
        <p:spPr>
          <a:xfrm rot="5400000">
            <a:off x="2308949" y="-251550"/>
            <a:ext cx="4526100" cy="82296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206" name="Shape 20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207" name="Shape 20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208" name="Shape 208"/>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09" name="Shape 209"/>
        <p:cNvGrpSpPr/>
        <p:nvPr/>
      </p:nvGrpSpPr>
      <p:grpSpPr>
        <a:xfrm>
          <a:off x="0" y="0"/>
          <a:ext cx="0" cy="0"/>
          <a:chOff x="0" y="0"/>
          <a:chExt cx="0" cy="0"/>
        </a:xfrm>
      </p:grpSpPr>
      <p:sp>
        <p:nvSpPr>
          <p:cNvPr id="210" name="Shape 210"/>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1" name="Shape 211"/>
          <p:cNvSpPr txBox="1"/>
          <p:nvPr>
            <p:ph idx="1" type="body"/>
          </p:nvPr>
        </p:nvSpPr>
        <p:spPr>
          <a:xfrm rot="5400000">
            <a:off x="541350" y="190488"/>
            <a:ext cx="5851500" cy="6019799"/>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lvl="1"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lvl="2"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lvl="3"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lvl="4"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212" name="Shape 21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213" name="Shape 21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214" name="Shape 214"/>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218" name="Shape 218"/>
        <p:cNvGrpSpPr/>
        <p:nvPr/>
      </p:nvGrpSpPr>
      <p:grpSpPr>
        <a:xfrm>
          <a:off x="0" y="0"/>
          <a:ext cx="0" cy="0"/>
          <a:chOff x="0" y="0"/>
          <a:chExt cx="0" cy="0"/>
        </a:xfrm>
      </p:grpSpPr>
      <p:sp>
        <p:nvSpPr>
          <p:cNvPr id="219" name="Shape 219"/>
          <p:cNvSpPr/>
          <p:nvPr/>
        </p:nvSpPr>
        <p:spPr>
          <a:xfrm>
            <a:off x="0" y="0"/>
            <a:ext cx="9144000" cy="6858000"/>
          </a:xfrm>
          <a:prstGeom prst="rect">
            <a:avLst/>
          </a:prstGeom>
          <a:solidFill>
            <a:srgbClr val="B7123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sp>
        <p:nvSpPr>
          <p:cNvPr id="220" name="Shape 220"/>
          <p:cNvSpPr txBox="1"/>
          <p:nvPr>
            <p:ph type="title"/>
          </p:nvPr>
        </p:nvSpPr>
        <p:spPr>
          <a:xfrm>
            <a:off x="457200" y="359308"/>
            <a:ext cx="32004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1" name="Shape 221"/>
          <p:cNvSpPr txBox="1"/>
          <p:nvPr>
            <p:ph idx="1" type="body"/>
          </p:nvPr>
        </p:nvSpPr>
        <p:spPr>
          <a:xfrm>
            <a:off x="457200" y="1126070"/>
            <a:ext cx="3200400" cy="54872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2" name="Shape 222"/>
        <p:cNvGrpSpPr/>
        <p:nvPr/>
      </p:nvGrpSpPr>
      <p:grpSpPr>
        <a:xfrm>
          <a:off x="0" y="0"/>
          <a:ext cx="0" cy="0"/>
          <a:chOff x="0" y="0"/>
          <a:chExt cx="0" cy="0"/>
        </a:xfrm>
      </p:grpSpPr>
      <p:sp>
        <p:nvSpPr>
          <p:cNvPr id="223" name="Shape 223"/>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24" name="Shape 224"/>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25" name="Shape 225"/>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226" name="Shape 226"/>
        <p:cNvGrpSpPr/>
        <p:nvPr/>
      </p:nvGrpSpPr>
      <p:grpSpPr>
        <a:xfrm>
          <a:off x="0" y="0"/>
          <a:ext cx="0" cy="0"/>
          <a:chOff x="0" y="0"/>
          <a:chExt cx="0" cy="0"/>
        </a:xfrm>
      </p:grpSpPr>
      <p:sp>
        <p:nvSpPr>
          <p:cNvPr id="227" name="Shape 227"/>
          <p:cNvSpPr/>
          <p:nvPr/>
        </p:nvSpPr>
        <p:spPr>
          <a:xfrm>
            <a:off x="0" y="0"/>
            <a:ext cx="9144000" cy="6858000"/>
          </a:xfrm>
          <a:prstGeom prst="rect">
            <a:avLst/>
          </a:prstGeom>
          <a:solidFill>
            <a:srgbClr val="B7123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pic>
        <p:nvPicPr>
          <p:cNvPr id="228" name="Shape 228"/>
          <p:cNvPicPr preferRelativeResize="0"/>
          <p:nvPr/>
        </p:nvPicPr>
        <p:blipFill rotWithShape="1">
          <a:blip r:embed="rId2">
            <a:alphaModFix/>
          </a:blip>
          <a:srcRect b="0" l="0" r="31110" t="30001"/>
          <a:stretch/>
        </p:blipFill>
        <p:spPr>
          <a:xfrm>
            <a:off x="4419600" y="0"/>
            <a:ext cx="4724400" cy="4800600"/>
          </a:xfrm>
          <a:prstGeom prst="rect">
            <a:avLst/>
          </a:prstGeom>
          <a:noFill/>
          <a:ln>
            <a:noFill/>
          </a:ln>
        </p:spPr>
      </p:pic>
      <p:pic>
        <p:nvPicPr>
          <p:cNvPr id="229" name="Shape 229"/>
          <p:cNvPicPr preferRelativeResize="0"/>
          <p:nvPr/>
        </p:nvPicPr>
        <p:blipFill rotWithShape="1">
          <a:blip r:embed="rId3">
            <a:alphaModFix/>
          </a:blip>
          <a:srcRect b="0" l="0" r="0" t="0"/>
          <a:stretch/>
        </p:blipFill>
        <p:spPr>
          <a:xfrm>
            <a:off x="609599" y="3608339"/>
            <a:ext cx="4419600" cy="1558800"/>
          </a:xfrm>
          <a:prstGeom prst="rect">
            <a:avLst/>
          </a:prstGeom>
          <a:noFill/>
          <a:ln>
            <a:noFill/>
          </a:ln>
        </p:spPr>
      </p:pic>
      <p:sp>
        <p:nvSpPr>
          <p:cNvPr id="230" name="Shape 230"/>
          <p:cNvSpPr/>
          <p:nvPr/>
        </p:nvSpPr>
        <p:spPr>
          <a:xfrm>
            <a:off x="0" y="5867400"/>
            <a:ext cx="9144000" cy="9906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231" name="Shape 231"/>
          <p:cNvSpPr/>
          <p:nvPr/>
        </p:nvSpPr>
        <p:spPr>
          <a:xfrm>
            <a:off x="533400" y="6096000"/>
            <a:ext cx="1371600" cy="408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2" name="Shape 22"/>
        <p:cNvGrpSpPr/>
        <p:nvPr/>
      </p:nvGrpSpPr>
      <p:grpSpPr>
        <a:xfrm>
          <a:off x="0" y="0"/>
          <a:ext cx="0" cy="0"/>
          <a:chOff x="0" y="0"/>
          <a:chExt cx="0" cy="0"/>
        </a:xfrm>
      </p:grpSpPr>
      <p:sp>
        <p:nvSpPr>
          <p:cNvPr id="23" name="Shape 23"/>
          <p:cNvSpPr txBox="1"/>
          <p:nvPr>
            <p:ph type="title"/>
          </p:nvPr>
        </p:nvSpPr>
        <p:spPr>
          <a:xfrm>
            <a:off x="457200" y="359308"/>
            <a:ext cx="8229600" cy="636905"/>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 type="body"/>
          </p:nvPr>
        </p:nvSpPr>
        <p:spPr>
          <a:xfrm>
            <a:off x="457210" y="1535112"/>
            <a:ext cx="4040187" cy="639762"/>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12416" lvl="1" marL="456916" rtl="0">
              <a:spcBef>
                <a:spcPts val="0"/>
              </a:spcBef>
              <a:buFont typeface="Cabin"/>
              <a:buNone/>
              <a:defRPr/>
            </a:lvl2pPr>
            <a:lvl3pPr indent="-12138" lvl="2" marL="913838" rtl="0">
              <a:spcBef>
                <a:spcPts val="0"/>
              </a:spcBef>
              <a:buFont typeface="Cabin"/>
              <a:buNone/>
              <a:defRPr/>
            </a:lvl3pPr>
            <a:lvl4pPr indent="-11857" lvl="3" marL="1370757" rtl="0">
              <a:spcBef>
                <a:spcPts val="0"/>
              </a:spcBef>
              <a:buFont typeface="Cabin"/>
              <a:buNone/>
              <a:defRPr/>
            </a:lvl4pPr>
            <a:lvl5pPr indent="-11576" lvl="4" marL="1827676" rtl="0">
              <a:spcBef>
                <a:spcPts val="0"/>
              </a:spcBef>
              <a:buFont typeface="Cabin"/>
              <a:buNone/>
              <a:defRPr/>
            </a:lvl5pPr>
            <a:lvl6pPr indent="-11291" lvl="5" marL="2284592" rtl="0">
              <a:spcBef>
                <a:spcPts val="0"/>
              </a:spcBef>
              <a:buFont typeface="Calibri"/>
              <a:buNone/>
              <a:defRPr/>
            </a:lvl6pPr>
            <a:lvl7pPr indent="-11009" lvl="6" marL="2741509" rtl="0">
              <a:spcBef>
                <a:spcPts val="0"/>
              </a:spcBef>
              <a:buFont typeface="Calibri"/>
              <a:buNone/>
              <a:defRPr/>
            </a:lvl7pPr>
            <a:lvl8pPr indent="-10726" lvl="7" marL="3198426" rtl="0">
              <a:spcBef>
                <a:spcPts val="0"/>
              </a:spcBef>
              <a:buFont typeface="Calibri"/>
              <a:buNone/>
              <a:defRPr/>
            </a:lvl8pPr>
            <a:lvl9pPr indent="-10447" lvl="8" marL="3655347" rtl="0">
              <a:spcBef>
                <a:spcPts val="0"/>
              </a:spcBef>
              <a:buFont typeface="Calibri"/>
              <a:buNone/>
              <a:defRPr/>
            </a:lvl9pPr>
          </a:lstStyle>
          <a:p/>
        </p:txBody>
      </p:sp>
      <p:sp>
        <p:nvSpPr>
          <p:cNvPr id="25" name="Shape 25"/>
          <p:cNvSpPr txBox="1"/>
          <p:nvPr>
            <p:ph idx="2" type="body"/>
          </p:nvPr>
        </p:nvSpPr>
        <p:spPr>
          <a:xfrm>
            <a:off x="457210" y="2174875"/>
            <a:ext cx="4040187" cy="395128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3" type="body"/>
          </p:nvPr>
        </p:nvSpPr>
        <p:spPr>
          <a:xfrm>
            <a:off x="4645026" y="1535112"/>
            <a:ext cx="4041772" cy="639762"/>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12416" lvl="1" marL="456916" rtl="0">
              <a:spcBef>
                <a:spcPts val="0"/>
              </a:spcBef>
              <a:buFont typeface="Cabin"/>
              <a:buNone/>
              <a:defRPr/>
            </a:lvl2pPr>
            <a:lvl3pPr indent="-12138" lvl="2" marL="913838" rtl="0">
              <a:spcBef>
                <a:spcPts val="0"/>
              </a:spcBef>
              <a:buFont typeface="Cabin"/>
              <a:buNone/>
              <a:defRPr/>
            </a:lvl3pPr>
            <a:lvl4pPr indent="-11857" lvl="3" marL="1370757" rtl="0">
              <a:spcBef>
                <a:spcPts val="0"/>
              </a:spcBef>
              <a:buFont typeface="Cabin"/>
              <a:buNone/>
              <a:defRPr/>
            </a:lvl4pPr>
            <a:lvl5pPr indent="-11576" lvl="4" marL="1827676" rtl="0">
              <a:spcBef>
                <a:spcPts val="0"/>
              </a:spcBef>
              <a:buFont typeface="Cabin"/>
              <a:buNone/>
              <a:defRPr/>
            </a:lvl5pPr>
            <a:lvl6pPr indent="-11291" lvl="5" marL="2284592" rtl="0">
              <a:spcBef>
                <a:spcPts val="0"/>
              </a:spcBef>
              <a:buFont typeface="Calibri"/>
              <a:buNone/>
              <a:defRPr/>
            </a:lvl6pPr>
            <a:lvl7pPr indent="-11009" lvl="6" marL="2741509" rtl="0">
              <a:spcBef>
                <a:spcPts val="0"/>
              </a:spcBef>
              <a:buFont typeface="Calibri"/>
              <a:buNone/>
              <a:defRPr/>
            </a:lvl7pPr>
            <a:lvl8pPr indent="-10726" lvl="7" marL="3198426" rtl="0">
              <a:spcBef>
                <a:spcPts val="0"/>
              </a:spcBef>
              <a:buFont typeface="Calibri"/>
              <a:buNone/>
              <a:defRPr/>
            </a:lvl8pPr>
            <a:lvl9pPr indent="-10447" lvl="8" marL="3655347" rtl="0">
              <a:spcBef>
                <a:spcPts val="0"/>
              </a:spcBef>
              <a:buFont typeface="Calibri"/>
              <a:buNone/>
              <a:defRPr/>
            </a:lvl9pPr>
          </a:lstStyle>
          <a:p/>
        </p:txBody>
      </p:sp>
      <p:sp>
        <p:nvSpPr>
          <p:cNvPr id="27" name="Shape 27"/>
          <p:cNvSpPr txBox="1"/>
          <p:nvPr>
            <p:ph idx="4" type="body"/>
          </p:nvPr>
        </p:nvSpPr>
        <p:spPr>
          <a:xfrm>
            <a:off x="4645026" y="2174875"/>
            <a:ext cx="4041772" cy="3951285"/>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0" type="dt"/>
          </p:nvPr>
        </p:nvSpPr>
        <p:spPr>
          <a:xfrm>
            <a:off x="457200" y="6356353"/>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240040" lvl="5" marL="2513340" marR="0" rtl="0" algn="l">
              <a:lnSpc>
                <a:spcPct val="100000"/>
              </a:lnSpc>
              <a:spcBef>
                <a:spcPts val="0"/>
              </a:spcBef>
              <a:spcAft>
                <a:spcPts val="0"/>
              </a:spcAft>
              <a:buClr>
                <a:srgbClr val="000000"/>
              </a:buClr>
              <a:buFont typeface="Arial"/>
              <a:buNone/>
              <a:defRPr/>
            </a:lvl6pPr>
            <a:lvl7pPr indent="-239813" lvl="6" marL="2970313" marR="0" rtl="0" algn="l">
              <a:lnSpc>
                <a:spcPct val="100000"/>
              </a:lnSpc>
              <a:spcBef>
                <a:spcPts val="0"/>
              </a:spcBef>
              <a:spcAft>
                <a:spcPts val="0"/>
              </a:spcAft>
              <a:buClr>
                <a:srgbClr val="000000"/>
              </a:buClr>
              <a:buFont typeface="Arial"/>
              <a:buNone/>
              <a:defRPr/>
            </a:lvl7pPr>
            <a:lvl8pPr indent="-239584" lvl="7" marL="3427285" marR="0" rtl="0" algn="l">
              <a:lnSpc>
                <a:spcPct val="100000"/>
              </a:lnSpc>
              <a:spcBef>
                <a:spcPts val="0"/>
              </a:spcBef>
              <a:spcAft>
                <a:spcPts val="0"/>
              </a:spcAft>
              <a:buClr>
                <a:srgbClr val="000000"/>
              </a:buClr>
              <a:buFont typeface="Arial"/>
              <a:buNone/>
              <a:defRPr/>
            </a:lvl8pPr>
            <a:lvl9pPr indent="-239357" lvl="8" marL="3884257" marR="0" rtl="0" algn="l">
              <a:lnSpc>
                <a:spcPct val="100000"/>
              </a:lnSpc>
              <a:spcBef>
                <a:spcPts val="0"/>
              </a:spcBef>
              <a:spcAft>
                <a:spcPts val="0"/>
              </a:spcAft>
              <a:buClr>
                <a:srgbClr val="000000"/>
              </a:buClr>
              <a:buFont typeface="Arial"/>
              <a:buNone/>
              <a:defRPr/>
            </a:lvl9pPr>
          </a:lstStyle>
          <a:p/>
        </p:txBody>
      </p:sp>
      <p:sp>
        <p:nvSpPr>
          <p:cNvPr id="29" name="Shape 29"/>
          <p:cNvSpPr txBox="1"/>
          <p:nvPr>
            <p:ph idx="11" type="ftr"/>
          </p:nvPr>
        </p:nvSpPr>
        <p:spPr>
          <a:xfrm>
            <a:off x="3124200" y="6356353"/>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240040" lvl="5" marL="2513340" marR="0" rtl="0" algn="l">
              <a:lnSpc>
                <a:spcPct val="100000"/>
              </a:lnSpc>
              <a:spcBef>
                <a:spcPts val="0"/>
              </a:spcBef>
              <a:spcAft>
                <a:spcPts val="0"/>
              </a:spcAft>
              <a:buClr>
                <a:srgbClr val="000000"/>
              </a:buClr>
              <a:buFont typeface="Arial"/>
              <a:buNone/>
              <a:defRPr/>
            </a:lvl6pPr>
            <a:lvl7pPr indent="-239813" lvl="6" marL="2970313" marR="0" rtl="0" algn="l">
              <a:lnSpc>
                <a:spcPct val="100000"/>
              </a:lnSpc>
              <a:spcBef>
                <a:spcPts val="0"/>
              </a:spcBef>
              <a:spcAft>
                <a:spcPts val="0"/>
              </a:spcAft>
              <a:buClr>
                <a:srgbClr val="000000"/>
              </a:buClr>
              <a:buFont typeface="Arial"/>
              <a:buNone/>
              <a:defRPr/>
            </a:lvl7pPr>
            <a:lvl8pPr indent="-239584" lvl="7" marL="3427285" marR="0" rtl="0" algn="l">
              <a:lnSpc>
                <a:spcPct val="100000"/>
              </a:lnSpc>
              <a:spcBef>
                <a:spcPts val="0"/>
              </a:spcBef>
              <a:spcAft>
                <a:spcPts val="0"/>
              </a:spcAft>
              <a:buClr>
                <a:srgbClr val="000000"/>
              </a:buClr>
              <a:buFont typeface="Arial"/>
              <a:buNone/>
              <a:defRPr/>
            </a:lvl8pPr>
            <a:lvl9pPr indent="-239357" lvl="8" marL="3884257" marR="0" rtl="0" algn="l">
              <a:lnSpc>
                <a:spcPct val="100000"/>
              </a:lnSpc>
              <a:spcBef>
                <a:spcPts val="0"/>
              </a:spcBef>
              <a:spcAft>
                <a:spcPts val="0"/>
              </a:spcAft>
              <a:buClr>
                <a:srgbClr val="000000"/>
              </a:buClr>
              <a:buFont typeface="Arial"/>
              <a:buNone/>
              <a:defRPr/>
            </a:lvl9pPr>
          </a:lstStyle>
          <a:p/>
        </p:txBody>
      </p:sp>
      <p:sp>
        <p:nvSpPr>
          <p:cNvPr id="30" name="Shape 30"/>
          <p:cNvSpPr txBox="1"/>
          <p:nvPr>
            <p:ph idx="12" type="sldNum"/>
          </p:nvPr>
        </p:nvSpPr>
        <p:spPr>
          <a:xfrm>
            <a:off x="6553200" y="6356353"/>
            <a:ext cx="2133598" cy="365125"/>
          </a:xfrm>
          <a:prstGeom prst="rect">
            <a:avLst/>
          </a:prstGeom>
          <a:noFill/>
          <a:ln>
            <a:noFill/>
          </a:ln>
        </p:spPr>
        <p:txBody>
          <a:bodyPr anchorCtr="0" anchor="t" bIns="91350" lIns="91350" rIns="91350" tIns="9135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Slide">
    <p:spTree>
      <p:nvGrpSpPr>
        <p:cNvPr id="232" name="Shape 232"/>
        <p:cNvGrpSpPr/>
        <p:nvPr/>
      </p:nvGrpSpPr>
      <p:grpSpPr>
        <a:xfrm>
          <a:off x="0" y="0"/>
          <a:ext cx="0" cy="0"/>
          <a:chOff x="0" y="0"/>
          <a:chExt cx="0" cy="0"/>
        </a:xfrm>
      </p:grpSpPr>
      <p:sp>
        <p:nvSpPr>
          <p:cNvPr id="233" name="Shape 233"/>
          <p:cNvSpPr/>
          <p:nvPr/>
        </p:nvSpPr>
        <p:spPr>
          <a:xfrm>
            <a:off x="0" y="0"/>
            <a:ext cx="9144000" cy="6858000"/>
          </a:xfrm>
          <a:prstGeom prst="rect">
            <a:avLst/>
          </a:prstGeom>
          <a:solidFill>
            <a:srgbClr val="B7123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sp>
        <p:nvSpPr>
          <p:cNvPr id="234" name="Shape 234"/>
          <p:cNvSpPr txBox="1"/>
          <p:nvPr>
            <p:ph type="ctrTitle"/>
          </p:nvPr>
        </p:nvSpPr>
        <p:spPr>
          <a:xfrm>
            <a:off x="614195" y="2130425"/>
            <a:ext cx="3534600" cy="27633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35" name="Shape 235"/>
          <p:cNvSpPr txBox="1"/>
          <p:nvPr>
            <p:ph idx="1" type="subTitle"/>
          </p:nvPr>
        </p:nvSpPr>
        <p:spPr>
          <a:xfrm>
            <a:off x="614195" y="4893732"/>
            <a:ext cx="3534600" cy="745200"/>
          </a:xfrm>
          <a:prstGeom prst="rect">
            <a:avLst/>
          </a:prstGeom>
          <a:noFill/>
          <a:ln>
            <a:noFill/>
          </a:ln>
        </p:spPr>
        <p:txBody>
          <a:bodyPr anchorCtr="0" anchor="t" bIns="91425" lIns="91425" rIns="91425" tIns="91425"/>
          <a:lstStyle>
            <a:lvl1pPr indent="0" lvl="0" marL="0" marR="0" rtl="0" algn="l">
              <a:lnSpc>
                <a:spcPct val="100000"/>
              </a:lnSpc>
              <a:spcBef>
                <a:spcPts val="360"/>
              </a:spcBef>
              <a:spcAft>
                <a:spcPts val="600"/>
              </a:spcAft>
              <a:buClr>
                <a:srgbClr val="FFFFFF"/>
              </a:buClr>
              <a:buFont typeface="Cabin"/>
              <a:buNone/>
              <a:defRPr/>
            </a:lvl1pPr>
            <a:lvl2pPr indent="0" lvl="1" marL="457200" marR="0" rtl="0" algn="ctr">
              <a:lnSpc>
                <a:spcPct val="100000"/>
              </a:lnSpc>
              <a:spcBef>
                <a:spcPts val="360"/>
              </a:spcBef>
              <a:spcAft>
                <a:spcPts val="600"/>
              </a:spcAft>
              <a:buClr>
                <a:srgbClr val="888888"/>
              </a:buClr>
              <a:buFont typeface="Cabin"/>
              <a:buNone/>
              <a:defRPr/>
            </a:lvl2pPr>
            <a:lvl3pPr indent="0" lvl="2" marL="914400" marR="0" rtl="0" algn="ctr">
              <a:lnSpc>
                <a:spcPct val="100000"/>
              </a:lnSpc>
              <a:spcBef>
                <a:spcPts val="360"/>
              </a:spcBef>
              <a:spcAft>
                <a:spcPts val="0"/>
              </a:spcAft>
              <a:buClr>
                <a:srgbClr val="888888"/>
              </a:buClr>
              <a:buFont typeface="Cabin"/>
              <a:buNone/>
              <a:defRPr/>
            </a:lvl3pPr>
            <a:lvl4pPr indent="0" lvl="3" marL="1371600" marR="0" rtl="0" algn="ctr">
              <a:lnSpc>
                <a:spcPct val="100000"/>
              </a:lnSpc>
              <a:spcBef>
                <a:spcPts val="360"/>
              </a:spcBef>
              <a:spcAft>
                <a:spcPts val="0"/>
              </a:spcAft>
              <a:buClr>
                <a:srgbClr val="888888"/>
              </a:buClr>
              <a:buFont typeface="Cabin"/>
              <a:buNone/>
              <a:defRPr/>
            </a:lvl4pPr>
            <a:lvl5pPr indent="0" lvl="4" marL="1828800" marR="0" rtl="0" algn="ctr">
              <a:lnSpc>
                <a:spcPct val="100000"/>
              </a:lnSpc>
              <a:spcBef>
                <a:spcPts val="360"/>
              </a:spcBef>
              <a:spcAft>
                <a:spcPts val="0"/>
              </a:spcAft>
              <a:buClr>
                <a:srgbClr val="888888"/>
              </a:buClr>
              <a:buFont typeface="Cabin"/>
              <a:buNone/>
              <a:defRPr/>
            </a:lvl5pPr>
            <a:lvl6pPr indent="0" lvl="5" marL="2286000" marR="0" rtl="0" algn="ctr">
              <a:lnSpc>
                <a:spcPct val="100000"/>
              </a:lnSpc>
              <a:spcBef>
                <a:spcPts val="400"/>
              </a:spcBef>
              <a:spcAft>
                <a:spcPts val="0"/>
              </a:spcAft>
              <a:buClr>
                <a:srgbClr val="888888"/>
              </a:buClr>
              <a:buFont typeface="Calibri"/>
              <a:buNone/>
              <a:defRPr/>
            </a:lvl6pPr>
            <a:lvl7pPr indent="0" lvl="6" marL="2743200" marR="0" rtl="0" algn="ctr">
              <a:lnSpc>
                <a:spcPct val="100000"/>
              </a:lnSpc>
              <a:spcBef>
                <a:spcPts val="400"/>
              </a:spcBef>
              <a:spcAft>
                <a:spcPts val="0"/>
              </a:spcAft>
              <a:buClr>
                <a:srgbClr val="888888"/>
              </a:buClr>
              <a:buFont typeface="Calibri"/>
              <a:buNone/>
              <a:defRPr/>
            </a:lvl7pPr>
            <a:lvl8pPr indent="0" lvl="7" marL="3200400" marR="0" rtl="0" algn="ctr">
              <a:lnSpc>
                <a:spcPct val="100000"/>
              </a:lnSpc>
              <a:spcBef>
                <a:spcPts val="400"/>
              </a:spcBef>
              <a:spcAft>
                <a:spcPts val="0"/>
              </a:spcAft>
              <a:buClr>
                <a:srgbClr val="888888"/>
              </a:buClr>
              <a:buFont typeface="Calibri"/>
              <a:buNone/>
              <a:defRPr/>
            </a:lvl8pPr>
            <a:lvl9pPr indent="0" lvl="8" marL="3657600" marR="0" rtl="0" algn="ctr">
              <a:lnSpc>
                <a:spcPct val="100000"/>
              </a:lnSpc>
              <a:spcBef>
                <a:spcPts val="400"/>
              </a:spcBef>
              <a:spcAft>
                <a:spcPts val="0"/>
              </a:spcAft>
              <a:buClr>
                <a:srgbClr val="888888"/>
              </a:buClr>
              <a:buFont typeface="Calibri"/>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Title and Content">
    <p:spTree>
      <p:nvGrpSpPr>
        <p:cNvPr id="236" name="Shape 236"/>
        <p:cNvGrpSpPr/>
        <p:nvPr/>
      </p:nvGrpSpPr>
      <p:grpSpPr>
        <a:xfrm>
          <a:off x="0" y="0"/>
          <a:ext cx="0" cy="0"/>
          <a:chOff x="0" y="0"/>
          <a:chExt cx="0" cy="0"/>
        </a:xfrm>
      </p:grpSpPr>
      <p:sp>
        <p:nvSpPr>
          <p:cNvPr id="237" name="Shape 237"/>
          <p:cNvSpPr txBox="1"/>
          <p:nvPr>
            <p:ph type="title"/>
          </p:nvPr>
        </p:nvSpPr>
        <p:spPr>
          <a:xfrm>
            <a:off x="1126066" y="1332975"/>
            <a:ext cx="3174899"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8" name="Shape 238"/>
          <p:cNvSpPr txBox="1"/>
          <p:nvPr>
            <p:ph idx="1" type="body"/>
          </p:nvPr>
        </p:nvSpPr>
        <p:spPr>
          <a:xfrm>
            <a:off x="1126066" y="2099734"/>
            <a:ext cx="3174899" cy="54873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Title and Content">
    <p:spTree>
      <p:nvGrpSpPr>
        <p:cNvPr id="239" name="Shape 239"/>
        <p:cNvGrpSpPr/>
        <p:nvPr/>
      </p:nvGrpSpPr>
      <p:grpSpPr>
        <a:xfrm>
          <a:off x="0" y="0"/>
          <a:ext cx="0" cy="0"/>
          <a:chOff x="0" y="0"/>
          <a:chExt cx="0" cy="0"/>
        </a:xfrm>
      </p:grpSpPr>
      <p:sp>
        <p:nvSpPr>
          <p:cNvPr id="240" name="Shape 240"/>
          <p:cNvSpPr txBox="1"/>
          <p:nvPr>
            <p:ph type="title"/>
          </p:nvPr>
        </p:nvSpPr>
        <p:spPr>
          <a:xfrm>
            <a:off x="4625975" y="1332975"/>
            <a:ext cx="31749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1" name="Shape 241"/>
          <p:cNvSpPr txBox="1"/>
          <p:nvPr>
            <p:ph idx="1" type="body"/>
          </p:nvPr>
        </p:nvSpPr>
        <p:spPr>
          <a:xfrm>
            <a:off x="4625975" y="2099734"/>
            <a:ext cx="3174900" cy="54873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42" name="Shape 242"/>
        <p:cNvGrpSpPr/>
        <p:nvPr/>
      </p:nvGrpSpPr>
      <p:grpSpPr>
        <a:xfrm>
          <a:off x="0" y="0"/>
          <a:ext cx="0" cy="0"/>
          <a:chOff x="0" y="0"/>
          <a:chExt cx="0" cy="0"/>
        </a:xfrm>
      </p:grpSpPr>
      <p:sp>
        <p:nvSpPr>
          <p:cNvPr id="243" name="Shape 243"/>
          <p:cNvSpPr txBox="1"/>
          <p:nvPr>
            <p:ph type="title"/>
          </p:nvPr>
        </p:nvSpPr>
        <p:spPr>
          <a:xfrm>
            <a:off x="722312" y="4406900"/>
            <a:ext cx="7772400" cy="1362000"/>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4" name="Shape 244"/>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bin"/>
              <a:buNone/>
              <a:defRPr/>
            </a:lvl1pPr>
            <a:lvl2pPr indent="0" lvl="1" marL="457200" rtl="0">
              <a:spcBef>
                <a:spcPts val="0"/>
              </a:spcBef>
              <a:buClr>
                <a:srgbClr val="888888"/>
              </a:buClr>
              <a:buFont typeface="Cabin"/>
              <a:buNone/>
              <a:defRPr/>
            </a:lvl2pPr>
            <a:lvl3pPr indent="0" lvl="2" marL="914400" rtl="0">
              <a:spcBef>
                <a:spcPts val="0"/>
              </a:spcBef>
              <a:buClr>
                <a:srgbClr val="888888"/>
              </a:buClr>
              <a:buFont typeface="Cabin"/>
              <a:buNone/>
              <a:defRPr/>
            </a:lvl3pPr>
            <a:lvl4pPr indent="0" lvl="3" marL="1371600" rtl="0">
              <a:spcBef>
                <a:spcPts val="0"/>
              </a:spcBef>
              <a:buClr>
                <a:srgbClr val="888888"/>
              </a:buClr>
              <a:buFont typeface="Cabin"/>
              <a:buNone/>
              <a:defRPr/>
            </a:lvl4pPr>
            <a:lvl5pPr indent="0" lvl="4" marL="1828800" rtl="0">
              <a:spcBef>
                <a:spcPts val="0"/>
              </a:spcBef>
              <a:buClr>
                <a:srgbClr val="888888"/>
              </a:buClr>
              <a:buFont typeface="Cabin"/>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245" name="Shape 245"/>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46" name="Shape 246"/>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47" name="Shape 247"/>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48" name="Shape 248"/>
        <p:cNvGrpSpPr/>
        <p:nvPr/>
      </p:nvGrpSpPr>
      <p:grpSpPr>
        <a:xfrm>
          <a:off x="0" y="0"/>
          <a:ext cx="0" cy="0"/>
          <a:chOff x="0" y="0"/>
          <a:chExt cx="0" cy="0"/>
        </a:xfrm>
      </p:grpSpPr>
      <p:sp>
        <p:nvSpPr>
          <p:cNvPr id="249" name="Shape 249"/>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0" name="Shape 250"/>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1" name="Shape 251"/>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2" name="Shape 252"/>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53" name="Shape 253"/>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54" name="Shape 254"/>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55" name="Shape 255"/>
        <p:cNvGrpSpPr/>
        <p:nvPr/>
      </p:nvGrpSpPr>
      <p:grpSpPr>
        <a:xfrm>
          <a:off x="0" y="0"/>
          <a:ext cx="0" cy="0"/>
          <a:chOff x="0" y="0"/>
          <a:chExt cx="0" cy="0"/>
        </a:xfrm>
      </p:grpSpPr>
      <p:sp>
        <p:nvSpPr>
          <p:cNvPr id="256" name="Shape 256"/>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7" name="Shape 257"/>
          <p:cNvSpPr txBox="1"/>
          <p:nvPr>
            <p:ph idx="1" type="body"/>
          </p:nvPr>
        </p:nvSpPr>
        <p:spPr>
          <a:xfrm>
            <a:off x="457200" y="1535112"/>
            <a:ext cx="4040100" cy="639900"/>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58" name="Shape 258"/>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9" name="Shape 259"/>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60" name="Shape 260"/>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1" name="Shape 261"/>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62" name="Shape 262"/>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63" name="Shape 263"/>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4" name="Shape 264"/>
        <p:cNvGrpSpPr/>
        <p:nvPr/>
      </p:nvGrpSpPr>
      <p:grpSpPr>
        <a:xfrm>
          <a:off x="0" y="0"/>
          <a:ext cx="0" cy="0"/>
          <a:chOff x="0" y="0"/>
          <a:chExt cx="0" cy="0"/>
        </a:xfrm>
      </p:grpSpPr>
      <p:sp>
        <p:nvSpPr>
          <p:cNvPr id="265" name="Shape 265"/>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6" name="Shape 266"/>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67" name="Shape 267"/>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68" name="Shape 268"/>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69" name="Shape 269"/>
        <p:cNvGrpSpPr/>
        <p:nvPr/>
      </p:nvGrpSpPr>
      <p:grpSpPr>
        <a:xfrm>
          <a:off x="0" y="0"/>
          <a:ext cx="0" cy="0"/>
          <a:chOff x="0" y="0"/>
          <a:chExt cx="0" cy="0"/>
        </a:xfrm>
      </p:grpSpPr>
      <p:sp>
        <p:nvSpPr>
          <p:cNvPr id="270" name="Shape 270"/>
          <p:cNvSpPr txBox="1"/>
          <p:nvPr>
            <p:ph type="title"/>
          </p:nvPr>
        </p:nvSpPr>
        <p:spPr>
          <a:xfrm>
            <a:off x="457200" y="273050"/>
            <a:ext cx="3008400"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1" name="Shape 271"/>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2" name="Shape 272"/>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73" name="Shape 273"/>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74" name="Shape 274"/>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75" name="Shape 275"/>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76" name="Shape 276"/>
        <p:cNvGrpSpPr/>
        <p:nvPr/>
      </p:nvGrpSpPr>
      <p:grpSpPr>
        <a:xfrm>
          <a:off x="0" y="0"/>
          <a:ext cx="0" cy="0"/>
          <a:chOff x="0" y="0"/>
          <a:chExt cx="0" cy="0"/>
        </a:xfrm>
      </p:grpSpPr>
      <p:sp>
        <p:nvSpPr>
          <p:cNvPr id="277" name="Shape 277"/>
          <p:cNvSpPr txBox="1"/>
          <p:nvPr>
            <p:ph type="title"/>
          </p:nvPr>
        </p:nvSpPr>
        <p:spPr>
          <a:xfrm>
            <a:off x="1792288" y="4800600"/>
            <a:ext cx="5486400" cy="5667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8" name="Shape 278"/>
          <p:cNvSpPr/>
          <p:nvPr>
            <p:ph idx="2" type="pic"/>
          </p:nvPr>
        </p:nvSpPr>
        <p:spPr>
          <a:xfrm>
            <a:off x="1792288" y="612775"/>
            <a:ext cx="5486400" cy="4114800"/>
          </a:xfrm>
          <a:prstGeom prst="rect">
            <a:avLst/>
          </a:prstGeom>
          <a:noFill/>
          <a:ln>
            <a:noFill/>
          </a:ln>
        </p:spPr>
      </p:sp>
      <p:sp>
        <p:nvSpPr>
          <p:cNvPr id="279" name="Shape 279"/>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80" name="Shape 280"/>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81" name="Shape 281"/>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82" name="Shape 282"/>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83" name="Shape 283"/>
        <p:cNvGrpSpPr/>
        <p:nvPr/>
      </p:nvGrpSpPr>
      <p:grpSpPr>
        <a:xfrm>
          <a:off x="0" y="0"/>
          <a:ext cx="0" cy="0"/>
          <a:chOff x="0" y="0"/>
          <a:chExt cx="0" cy="0"/>
        </a:xfrm>
      </p:grpSpPr>
      <p:sp>
        <p:nvSpPr>
          <p:cNvPr id="284" name="Shape 284"/>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5" name="Shape 285"/>
          <p:cNvSpPr txBox="1"/>
          <p:nvPr>
            <p:ph idx="1" type="body"/>
          </p:nvPr>
        </p:nvSpPr>
        <p:spPr>
          <a:xfrm rot="5400000">
            <a:off x="1828349" y="-245079"/>
            <a:ext cx="5487299" cy="8229600"/>
          </a:xfrm>
          <a:prstGeom prst="rect">
            <a:avLst/>
          </a:prstGeom>
          <a:noFill/>
          <a:ln>
            <a:noFill/>
          </a:ln>
        </p:spPr>
        <p:txBody>
          <a:bodyPr anchorCtr="0" anchor="t" bIns="91425" lIns="91425" rIns="91425" tIns="91425"/>
          <a:lstStyle>
            <a:lvl1pPr indent="6350" lvl="0" marL="285750" rtl="0" algn="l">
              <a:spcBef>
                <a:spcPts val="360"/>
              </a:spcBef>
              <a:spcAft>
                <a:spcPts val="600"/>
              </a:spcAft>
              <a:buClr>
                <a:schemeClr val="dk1"/>
              </a:buClr>
              <a:buFont typeface="Cabin"/>
              <a:buChar char="–"/>
              <a:defRPr/>
            </a:lvl1pPr>
            <a:lvl2pPr indent="6350" lvl="1" marL="742950" rtl="0" algn="l">
              <a:spcBef>
                <a:spcPts val="360"/>
              </a:spcBef>
              <a:spcAft>
                <a:spcPts val="600"/>
              </a:spcAft>
              <a:buClr>
                <a:schemeClr val="dk1"/>
              </a:buClr>
              <a:buFont typeface="Cabin"/>
              <a:buChar char="–"/>
              <a:defRPr/>
            </a:lvl2pPr>
            <a:lvl3pPr indent="63500" lvl="2" marL="1143000" rtl="0" algn="l">
              <a:spcBef>
                <a:spcPts val="360"/>
              </a:spcBef>
              <a:buClr>
                <a:schemeClr val="dk1"/>
              </a:buClr>
              <a:buFont typeface="Cabin"/>
              <a:buChar char="•"/>
              <a:defRPr/>
            </a:lvl3pPr>
            <a:lvl4pPr indent="63500" lvl="3" marL="1600200" rtl="0" algn="l">
              <a:spcBef>
                <a:spcPts val="360"/>
              </a:spcBef>
              <a:buClr>
                <a:schemeClr val="dk1"/>
              </a:buClr>
              <a:buFont typeface="Cabin"/>
              <a:buChar char="–"/>
              <a:defRPr/>
            </a:lvl4pPr>
            <a:lvl5pPr indent="63500" lvl="4" marL="2057400" rtl="0" algn="l">
              <a:spcBef>
                <a:spcPts val="360"/>
              </a:spcBef>
              <a:buClr>
                <a:schemeClr val="dk1"/>
              </a:buClr>
              <a:buFont typeface="Cabin"/>
              <a:buChar char="»"/>
              <a:defRPr/>
            </a:lvl5pPr>
            <a:lvl6pPr indent="76200" lvl="5" marL="2514600" rtl="0" algn="l">
              <a:spcBef>
                <a:spcPts val="400"/>
              </a:spcBef>
              <a:buClr>
                <a:schemeClr val="dk1"/>
              </a:buClr>
              <a:buFont typeface="Calibri"/>
              <a:buChar char="•"/>
              <a:defRPr/>
            </a:lvl6pPr>
            <a:lvl7pPr indent="76200" lvl="6" marL="2971800" rtl="0" algn="l">
              <a:spcBef>
                <a:spcPts val="400"/>
              </a:spcBef>
              <a:buClr>
                <a:schemeClr val="dk1"/>
              </a:buClr>
              <a:buFont typeface="Calibri"/>
              <a:buChar char="•"/>
              <a:defRPr/>
            </a:lvl7pPr>
            <a:lvl8pPr indent="76200" lvl="7" marL="3429000" rtl="0" algn="l">
              <a:spcBef>
                <a:spcPts val="400"/>
              </a:spcBef>
              <a:buClr>
                <a:schemeClr val="dk1"/>
              </a:buClr>
              <a:buFont typeface="Calibri"/>
              <a:buChar char="•"/>
              <a:defRPr/>
            </a:lvl8pPr>
            <a:lvl9pPr indent="76200" lvl="8" marL="3886200" rtl="0" algn="l">
              <a:spcBef>
                <a:spcPts val="400"/>
              </a:spcBef>
              <a:buClr>
                <a:schemeClr val="dk1"/>
              </a:buClr>
              <a:buFont typeface="Calibri"/>
              <a:buChar char="•"/>
              <a:defRPr/>
            </a:lvl9pPr>
          </a:lstStyle>
          <a:p/>
        </p:txBody>
      </p:sp>
      <p:sp>
        <p:nvSpPr>
          <p:cNvPr id="286" name="Shape 286"/>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87" name="Shape 287"/>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88" name="Shape 288"/>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1" name="Shape 31"/>
        <p:cNvGrpSpPr/>
        <p:nvPr/>
      </p:nvGrpSpPr>
      <p:grpSpPr>
        <a:xfrm>
          <a:off x="0" y="0"/>
          <a:ext cx="0" cy="0"/>
          <a:chOff x="0" y="0"/>
          <a:chExt cx="0" cy="0"/>
        </a:xfrm>
      </p:grpSpPr>
      <p:sp>
        <p:nvSpPr>
          <p:cNvPr id="32" name="Shape 32"/>
          <p:cNvSpPr txBox="1"/>
          <p:nvPr>
            <p:ph type="title"/>
          </p:nvPr>
        </p:nvSpPr>
        <p:spPr>
          <a:xfrm>
            <a:off x="457210" y="273061"/>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1" type="body"/>
          </p:nvPr>
        </p:nvSpPr>
        <p:spPr>
          <a:xfrm>
            <a:off x="3575050" y="273051"/>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2" type="body"/>
          </p:nvPr>
        </p:nvSpPr>
        <p:spPr>
          <a:xfrm>
            <a:off x="457210" y="1435100"/>
            <a:ext cx="3008313" cy="4691063"/>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12416" lvl="1" marL="456916" rtl="0">
              <a:spcBef>
                <a:spcPts val="0"/>
              </a:spcBef>
              <a:buFont typeface="Cabin"/>
              <a:buNone/>
              <a:defRPr/>
            </a:lvl2pPr>
            <a:lvl3pPr indent="-12138" lvl="2" marL="913838" rtl="0">
              <a:spcBef>
                <a:spcPts val="0"/>
              </a:spcBef>
              <a:buFont typeface="Cabin"/>
              <a:buNone/>
              <a:defRPr/>
            </a:lvl3pPr>
            <a:lvl4pPr indent="-11857" lvl="3" marL="1370757" rtl="0">
              <a:spcBef>
                <a:spcPts val="0"/>
              </a:spcBef>
              <a:buFont typeface="Cabin"/>
              <a:buNone/>
              <a:defRPr/>
            </a:lvl4pPr>
            <a:lvl5pPr indent="-11576" lvl="4" marL="1827676" rtl="0">
              <a:spcBef>
                <a:spcPts val="0"/>
              </a:spcBef>
              <a:buFont typeface="Cabin"/>
              <a:buNone/>
              <a:defRPr/>
            </a:lvl5pPr>
            <a:lvl6pPr indent="-11291" lvl="5" marL="2284592" rtl="0">
              <a:spcBef>
                <a:spcPts val="0"/>
              </a:spcBef>
              <a:buFont typeface="Calibri"/>
              <a:buNone/>
              <a:defRPr/>
            </a:lvl6pPr>
            <a:lvl7pPr indent="-11009" lvl="6" marL="2741509" rtl="0">
              <a:spcBef>
                <a:spcPts val="0"/>
              </a:spcBef>
              <a:buFont typeface="Calibri"/>
              <a:buNone/>
              <a:defRPr/>
            </a:lvl7pPr>
            <a:lvl8pPr indent="-10726" lvl="7" marL="3198426" rtl="0">
              <a:spcBef>
                <a:spcPts val="0"/>
              </a:spcBef>
              <a:buFont typeface="Calibri"/>
              <a:buNone/>
              <a:defRPr/>
            </a:lvl8pPr>
            <a:lvl9pPr indent="-10447" lvl="8" marL="3655347" rtl="0">
              <a:spcBef>
                <a:spcPts val="0"/>
              </a:spcBef>
              <a:buFont typeface="Calibri"/>
              <a:buNone/>
              <a:defRPr/>
            </a:lvl9pPr>
          </a:lstStyle>
          <a:p/>
        </p:txBody>
      </p:sp>
      <p:sp>
        <p:nvSpPr>
          <p:cNvPr id="35" name="Shape 35"/>
          <p:cNvSpPr txBox="1"/>
          <p:nvPr>
            <p:ph idx="10" type="dt"/>
          </p:nvPr>
        </p:nvSpPr>
        <p:spPr>
          <a:xfrm>
            <a:off x="457200" y="6356353"/>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240040" lvl="5" marL="2513340" marR="0" rtl="0" algn="l">
              <a:lnSpc>
                <a:spcPct val="100000"/>
              </a:lnSpc>
              <a:spcBef>
                <a:spcPts val="0"/>
              </a:spcBef>
              <a:spcAft>
                <a:spcPts val="0"/>
              </a:spcAft>
              <a:buClr>
                <a:srgbClr val="000000"/>
              </a:buClr>
              <a:buFont typeface="Arial"/>
              <a:buNone/>
              <a:defRPr/>
            </a:lvl6pPr>
            <a:lvl7pPr indent="-239813" lvl="6" marL="2970313" marR="0" rtl="0" algn="l">
              <a:lnSpc>
                <a:spcPct val="100000"/>
              </a:lnSpc>
              <a:spcBef>
                <a:spcPts val="0"/>
              </a:spcBef>
              <a:spcAft>
                <a:spcPts val="0"/>
              </a:spcAft>
              <a:buClr>
                <a:srgbClr val="000000"/>
              </a:buClr>
              <a:buFont typeface="Arial"/>
              <a:buNone/>
              <a:defRPr/>
            </a:lvl7pPr>
            <a:lvl8pPr indent="-239584" lvl="7" marL="3427285" marR="0" rtl="0" algn="l">
              <a:lnSpc>
                <a:spcPct val="100000"/>
              </a:lnSpc>
              <a:spcBef>
                <a:spcPts val="0"/>
              </a:spcBef>
              <a:spcAft>
                <a:spcPts val="0"/>
              </a:spcAft>
              <a:buClr>
                <a:srgbClr val="000000"/>
              </a:buClr>
              <a:buFont typeface="Arial"/>
              <a:buNone/>
              <a:defRPr/>
            </a:lvl8pPr>
            <a:lvl9pPr indent="-239357" lvl="8" marL="3884257" marR="0" rtl="0" algn="l">
              <a:lnSpc>
                <a:spcPct val="100000"/>
              </a:lnSpc>
              <a:spcBef>
                <a:spcPts val="0"/>
              </a:spcBef>
              <a:spcAft>
                <a:spcPts val="0"/>
              </a:spcAft>
              <a:buClr>
                <a:srgbClr val="000000"/>
              </a:buClr>
              <a:buFont typeface="Arial"/>
              <a:buNone/>
              <a:defRPr/>
            </a:lvl9pPr>
          </a:lstStyle>
          <a:p/>
        </p:txBody>
      </p:sp>
      <p:sp>
        <p:nvSpPr>
          <p:cNvPr id="36" name="Shape 36"/>
          <p:cNvSpPr txBox="1"/>
          <p:nvPr>
            <p:ph idx="11" type="ftr"/>
          </p:nvPr>
        </p:nvSpPr>
        <p:spPr>
          <a:xfrm>
            <a:off x="3124200" y="6356353"/>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240040" lvl="5" marL="2513340" marR="0" rtl="0" algn="l">
              <a:lnSpc>
                <a:spcPct val="100000"/>
              </a:lnSpc>
              <a:spcBef>
                <a:spcPts val="0"/>
              </a:spcBef>
              <a:spcAft>
                <a:spcPts val="0"/>
              </a:spcAft>
              <a:buClr>
                <a:srgbClr val="000000"/>
              </a:buClr>
              <a:buFont typeface="Arial"/>
              <a:buNone/>
              <a:defRPr/>
            </a:lvl6pPr>
            <a:lvl7pPr indent="-239813" lvl="6" marL="2970313" marR="0" rtl="0" algn="l">
              <a:lnSpc>
                <a:spcPct val="100000"/>
              </a:lnSpc>
              <a:spcBef>
                <a:spcPts val="0"/>
              </a:spcBef>
              <a:spcAft>
                <a:spcPts val="0"/>
              </a:spcAft>
              <a:buClr>
                <a:srgbClr val="000000"/>
              </a:buClr>
              <a:buFont typeface="Arial"/>
              <a:buNone/>
              <a:defRPr/>
            </a:lvl7pPr>
            <a:lvl8pPr indent="-239584" lvl="7" marL="3427285" marR="0" rtl="0" algn="l">
              <a:lnSpc>
                <a:spcPct val="100000"/>
              </a:lnSpc>
              <a:spcBef>
                <a:spcPts val="0"/>
              </a:spcBef>
              <a:spcAft>
                <a:spcPts val="0"/>
              </a:spcAft>
              <a:buClr>
                <a:srgbClr val="000000"/>
              </a:buClr>
              <a:buFont typeface="Arial"/>
              <a:buNone/>
              <a:defRPr/>
            </a:lvl8pPr>
            <a:lvl9pPr indent="-239357" lvl="8" marL="3884257" marR="0" rtl="0" algn="l">
              <a:lnSpc>
                <a:spcPct val="100000"/>
              </a:lnSpc>
              <a:spcBef>
                <a:spcPts val="0"/>
              </a:spcBef>
              <a:spcAft>
                <a:spcPts val="0"/>
              </a:spcAft>
              <a:buClr>
                <a:srgbClr val="000000"/>
              </a:buClr>
              <a:buFont typeface="Arial"/>
              <a:buNone/>
              <a:defRPr/>
            </a:lvl9pPr>
          </a:lstStyle>
          <a:p/>
        </p:txBody>
      </p:sp>
      <p:sp>
        <p:nvSpPr>
          <p:cNvPr id="37" name="Shape 37"/>
          <p:cNvSpPr txBox="1"/>
          <p:nvPr>
            <p:ph idx="12" type="sldNum"/>
          </p:nvPr>
        </p:nvSpPr>
        <p:spPr>
          <a:xfrm>
            <a:off x="6553200" y="6356353"/>
            <a:ext cx="2133598" cy="365125"/>
          </a:xfrm>
          <a:prstGeom prst="rect">
            <a:avLst/>
          </a:prstGeom>
          <a:noFill/>
          <a:ln>
            <a:noFill/>
          </a:ln>
        </p:spPr>
        <p:txBody>
          <a:bodyPr anchorCtr="0" anchor="t" bIns="91350" lIns="91350" rIns="91350" tIns="9135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89" name="Shape 289"/>
        <p:cNvGrpSpPr/>
        <p:nvPr/>
      </p:nvGrpSpPr>
      <p:grpSpPr>
        <a:xfrm>
          <a:off x="0" y="0"/>
          <a:ext cx="0" cy="0"/>
          <a:chOff x="0" y="0"/>
          <a:chExt cx="0" cy="0"/>
        </a:xfrm>
      </p:grpSpPr>
      <p:sp>
        <p:nvSpPr>
          <p:cNvPr id="290" name="Shape 290"/>
          <p:cNvSpPr txBox="1"/>
          <p:nvPr>
            <p:ph type="title"/>
          </p:nvPr>
        </p:nvSpPr>
        <p:spPr>
          <a:xfrm rot="5400000">
            <a:off x="4732348" y="2171687"/>
            <a:ext cx="5851500" cy="20574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1" name="Shape 291"/>
          <p:cNvSpPr txBox="1"/>
          <p:nvPr>
            <p:ph idx="1" type="body"/>
          </p:nvPr>
        </p:nvSpPr>
        <p:spPr>
          <a:xfrm rot="5400000">
            <a:off x="541347" y="190486"/>
            <a:ext cx="5851500" cy="6019800"/>
          </a:xfrm>
          <a:prstGeom prst="rect">
            <a:avLst/>
          </a:prstGeom>
          <a:noFill/>
          <a:ln>
            <a:noFill/>
          </a:ln>
        </p:spPr>
        <p:txBody>
          <a:bodyPr anchorCtr="0" anchor="t" bIns="91425" lIns="91425" rIns="91425" tIns="91425"/>
          <a:lstStyle>
            <a:lvl1pPr indent="6350" lvl="0" marL="285750" rtl="0" algn="l">
              <a:spcBef>
                <a:spcPts val="360"/>
              </a:spcBef>
              <a:spcAft>
                <a:spcPts val="600"/>
              </a:spcAft>
              <a:buClr>
                <a:schemeClr val="dk1"/>
              </a:buClr>
              <a:buFont typeface="Cabin"/>
              <a:buChar char="–"/>
              <a:defRPr/>
            </a:lvl1pPr>
            <a:lvl2pPr indent="6350" lvl="1" marL="742950" rtl="0" algn="l">
              <a:spcBef>
                <a:spcPts val="360"/>
              </a:spcBef>
              <a:spcAft>
                <a:spcPts val="600"/>
              </a:spcAft>
              <a:buClr>
                <a:schemeClr val="dk1"/>
              </a:buClr>
              <a:buFont typeface="Cabin"/>
              <a:buChar char="–"/>
              <a:defRPr/>
            </a:lvl2pPr>
            <a:lvl3pPr indent="63500" lvl="2" marL="1143000" rtl="0" algn="l">
              <a:spcBef>
                <a:spcPts val="360"/>
              </a:spcBef>
              <a:buClr>
                <a:schemeClr val="dk1"/>
              </a:buClr>
              <a:buFont typeface="Cabin"/>
              <a:buChar char="•"/>
              <a:defRPr/>
            </a:lvl3pPr>
            <a:lvl4pPr indent="63500" lvl="3" marL="1600200" rtl="0" algn="l">
              <a:spcBef>
                <a:spcPts val="360"/>
              </a:spcBef>
              <a:buClr>
                <a:schemeClr val="dk1"/>
              </a:buClr>
              <a:buFont typeface="Cabin"/>
              <a:buChar char="–"/>
              <a:defRPr/>
            </a:lvl4pPr>
            <a:lvl5pPr indent="63500" lvl="4" marL="2057400" rtl="0" algn="l">
              <a:spcBef>
                <a:spcPts val="360"/>
              </a:spcBef>
              <a:buClr>
                <a:schemeClr val="dk1"/>
              </a:buClr>
              <a:buFont typeface="Cabin"/>
              <a:buChar char="»"/>
              <a:defRPr/>
            </a:lvl5pPr>
            <a:lvl6pPr indent="76200" lvl="5" marL="2514600" rtl="0" algn="l">
              <a:spcBef>
                <a:spcPts val="400"/>
              </a:spcBef>
              <a:buClr>
                <a:schemeClr val="dk1"/>
              </a:buClr>
              <a:buFont typeface="Calibri"/>
              <a:buChar char="•"/>
              <a:defRPr/>
            </a:lvl6pPr>
            <a:lvl7pPr indent="76200" lvl="6" marL="2971800" rtl="0" algn="l">
              <a:spcBef>
                <a:spcPts val="400"/>
              </a:spcBef>
              <a:buClr>
                <a:schemeClr val="dk1"/>
              </a:buClr>
              <a:buFont typeface="Calibri"/>
              <a:buChar char="•"/>
              <a:defRPr/>
            </a:lvl7pPr>
            <a:lvl8pPr indent="76200" lvl="7" marL="3429000" rtl="0" algn="l">
              <a:spcBef>
                <a:spcPts val="400"/>
              </a:spcBef>
              <a:buClr>
                <a:schemeClr val="dk1"/>
              </a:buClr>
              <a:buFont typeface="Calibri"/>
              <a:buChar char="•"/>
              <a:defRPr/>
            </a:lvl8pPr>
            <a:lvl9pPr indent="76200" lvl="8" marL="3886200" rtl="0" algn="l">
              <a:spcBef>
                <a:spcPts val="400"/>
              </a:spcBef>
              <a:buClr>
                <a:schemeClr val="dk1"/>
              </a:buClr>
              <a:buFont typeface="Calibri"/>
              <a:buChar char="•"/>
              <a:defRPr/>
            </a:lvl9pPr>
          </a:lstStyle>
          <a:p/>
        </p:txBody>
      </p:sp>
      <p:sp>
        <p:nvSpPr>
          <p:cNvPr id="292" name="Shape 292"/>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93" name="Shape 293"/>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94" name="Shape 294"/>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hallenge / Goal">
    <p:spTree>
      <p:nvGrpSpPr>
        <p:cNvPr id="295" name="Shape 295"/>
        <p:cNvGrpSpPr/>
        <p:nvPr/>
      </p:nvGrpSpPr>
      <p:grpSpPr>
        <a:xfrm>
          <a:off x="0" y="0"/>
          <a:ext cx="0" cy="0"/>
          <a:chOff x="0" y="0"/>
          <a:chExt cx="0" cy="0"/>
        </a:xfrm>
      </p:grpSpPr>
      <p:sp>
        <p:nvSpPr>
          <p:cNvPr id="296" name="Shape 296"/>
          <p:cNvSpPr txBox="1"/>
          <p:nvPr>
            <p:ph type="title"/>
          </p:nvPr>
        </p:nvSpPr>
        <p:spPr>
          <a:xfrm>
            <a:off x="4800600" y="584200"/>
            <a:ext cx="2819400" cy="10161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7" name="Shape 297"/>
          <p:cNvSpPr txBox="1"/>
          <p:nvPr>
            <p:ph idx="1" type="body"/>
          </p:nvPr>
        </p:nvSpPr>
        <p:spPr>
          <a:xfrm>
            <a:off x="4800600" y="2006600"/>
            <a:ext cx="2819400" cy="4470300"/>
          </a:xfrm>
          <a:prstGeom prst="rect">
            <a:avLst/>
          </a:prstGeom>
          <a:noFill/>
          <a:ln>
            <a:noFill/>
          </a:ln>
        </p:spPr>
        <p:txBody>
          <a:bodyPr anchorCtr="0" anchor="t" bIns="91425" lIns="91425" rIns="91425" tIns="91425"/>
          <a:lstStyle>
            <a:lvl1pPr indent="0" lvl="0" marL="0" marR="0" rtl="0" algn="l">
              <a:lnSpc>
                <a:spcPct val="120000"/>
              </a:lnSpc>
              <a:spcBef>
                <a:spcPts val="0"/>
              </a:spcBef>
              <a:spcAft>
                <a:spcPts val="1200"/>
              </a:spcAft>
              <a:buClr>
                <a:srgbClr val="1C1C1C"/>
              </a:buClr>
              <a:buFont typeface="Arial"/>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Blank">
    <p:spTree>
      <p:nvGrpSpPr>
        <p:cNvPr id="301" name="Shape 301"/>
        <p:cNvGrpSpPr/>
        <p:nvPr/>
      </p:nvGrpSpPr>
      <p:grpSpPr>
        <a:xfrm>
          <a:off x="0" y="0"/>
          <a:ext cx="0" cy="0"/>
          <a:chOff x="0" y="0"/>
          <a:chExt cx="0" cy="0"/>
        </a:xfrm>
      </p:grpSpPr>
      <p:sp>
        <p:nvSpPr>
          <p:cNvPr id="302" name="Shape 302"/>
          <p:cNvSpPr txBox="1"/>
          <p:nvPr>
            <p:ph type="title"/>
          </p:nvPr>
        </p:nvSpPr>
        <p:spPr>
          <a:xfrm>
            <a:off x="152400" y="328282"/>
            <a:ext cx="6400800" cy="609600"/>
          </a:xfrm>
          <a:prstGeom prst="rect">
            <a:avLst/>
          </a:prstGeom>
          <a:noFill/>
          <a:ln>
            <a:noFill/>
          </a:ln>
        </p:spPr>
        <p:txBody>
          <a:bodyPr anchorCtr="0" anchor="b"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303" name="Shape 303"/>
          <p:cNvSpPr txBox="1"/>
          <p:nvPr>
            <p:ph idx="12" type="sldNum"/>
          </p:nvPr>
        </p:nvSpPr>
        <p:spPr>
          <a:xfrm>
            <a:off x="8534400" y="6629400"/>
            <a:ext cx="609600"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9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p:spTree>
      <p:nvGrpSpPr>
        <p:cNvPr id="304" name="Shape 304"/>
        <p:cNvGrpSpPr/>
        <p:nvPr/>
      </p:nvGrpSpPr>
      <p:grpSpPr>
        <a:xfrm>
          <a:off x="0" y="0"/>
          <a:ext cx="0" cy="0"/>
          <a:chOff x="0" y="0"/>
          <a:chExt cx="0" cy="0"/>
        </a:xfrm>
      </p:grpSpPr>
      <p:sp>
        <p:nvSpPr>
          <p:cNvPr id="305" name="Shape 305"/>
          <p:cNvSpPr txBox="1"/>
          <p:nvPr>
            <p:ph type="title"/>
          </p:nvPr>
        </p:nvSpPr>
        <p:spPr>
          <a:xfrm>
            <a:off x="620958" y="1371604"/>
            <a:ext cx="4114800" cy="3153899"/>
          </a:xfrm>
          <a:prstGeom prst="rect">
            <a:avLst/>
          </a:prstGeom>
          <a:noFill/>
          <a:ln>
            <a:noFill/>
          </a:ln>
        </p:spPr>
        <p:txBody>
          <a:bodyPr anchorCtr="0" anchor="b" bIns="91425" lIns="91425" rIns="91425" tIns="91425"/>
          <a:lstStyle>
            <a:lvl1pPr lvl="0" rtl="0" algn="l">
              <a:lnSpc>
                <a:spcPct val="9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6" name="Shape 306"/>
          <p:cNvSpPr txBox="1"/>
          <p:nvPr>
            <p:ph idx="1" type="body"/>
          </p:nvPr>
        </p:nvSpPr>
        <p:spPr>
          <a:xfrm>
            <a:off x="620958" y="4622798"/>
            <a:ext cx="3581400" cy="711300"/>
          </a:xfrm>
          <a:prstGeom prst="rect">
            <a:avLst/>
          </a:prstGeom>
          <a:noFill/>
          <a:ln>
            <a:noFill/>
          </a:ln>
        </p:spPr>
        <p:txBody>
          <a:bodyPr anchorCtr="0" anchor="t" bIns="91425" lIns="91425" rIns="91425" tIns="91425"/>
          <a:lstStyle>
            <a:lvl1pPr indent="0" lvl="0" marL="0" rtl="0">
              <a:lnSpc>
                <a:spcPct val="130000"/>
              </a:lnSpc>
              <a:spcBef>
                <a:spcPts val="0"/>
              </a:spcBef>
              <a:buClr>
                <a:srgbClr val="FFFFF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Slide">
    <p:spTree>
      <p:nvGrpSpPr>
        <p:cNvPr id="307" name="Shape 307"/>
        <p:cNvGrpSpPr/>
        <p:nvPr/>
      </p:nvGrpSpPr>
      <p:grpSpPr>
        <a:xfrm>
          <a:off x="0" y="0"/>
          <a:ext cx="0" cy="0"/>
          <a:chOff x="0" y="0"/>
          <a:chExt cx="0" cy="0"/>
        </a:xfrm>
      </p:grpSpPr>
      <p:sp>
        <p:nvSpPr>
          <p:cNvPr id="308" name="Shape 308"/>
          <p:cNvSpPr/>
          <p:nvPr/>
        </p:nvSpPr>
        <p:spPr>
          <a:xfrm>
            <a:off x="0" y="0"/>
            <a:ext cx="9144000" cy="6858000"/>
          </a:xfrm>
          <a:prstGeom prst="rect">
            <a:avLst/>
          </a:prstGeom>
          <a:solidFill>
            <a:srgbClr val="B7123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sp>
        <p:nvSpPr>
          <p:cNvPr id="309" name="Shape 309"/>
          <p:cNvSpPr txBox="1"/>
          <p:nvPr>
            <p:ph type="ctrTitle"/>
          </p:nvPr>
        </p:nvSpPr>
        <p:spPr>
          <a:xfrm>
            <a:off x="614195" y="2130425"/>
            <a:ext cx="3534600" cy="27633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10" name="Shape 310"/>
          <p:cNvSpPr txBox="1"/>
          <p:nvPr>
            <p:ph idx="1" type="subTitle"/>
          </p:nvPr>
        </p:nvSpPr>
        <p:spPr>
          <a:xfrm>
            <a:off x="614195" y="4893732"/>
            <a:ext cx="3534600" cy="745200"/>
          </a:xfrm>
          <a:prstGeom prst="rect">
            <a:avLst/>
          </a:prstGeom>
          <a:noFill/>
          <a:ln>
            <a:noFill/>
          </a:ln>
        </p:spPr>
        <p:txBody>
          <a:bodyPr anchorCtr="0" anchor="t" bIns="91425" lIns="91425" rIns="91425" tIns="91425"/>
          <a:lstStyle>
            <a:lvl1pPr indent="0" lvl="0" marL="0" marR="0" rtl="0" algn="l">
              <a:lnSpc>
                <a:spcPct val="100000"/>
              </a:lnSpc>
              <a:spcBef>
                <a:spcPts val="360"/>
              </a:spcBef>
              <a:spcAft>
                <a:spcPts val="600"/>
              </a:spcAft>
              <a:buClr>
                <a:srgbClr val="FFFFFF"/>
              </a:buClr>
              <a:buFont typeface="Cabin"/>
              <a:buNone/>
              <a:defRPr/>
            </a:lvl1pPr>
            <a:lvl2pPr indent="0" lvl="1" marL="457200" marR="0" rtl="0" algn="ctr">
              <a:lnSpc>
                <a:spcPct val="100000"/>
              </a:lnSpc>
              <a:spcBef>
                <a:spcPts val="360"/>
              </a:spcBef>
              <a:spcAft>
                <a:spcPts val="600"/>
              </a:spcAft>
              <a:buClr>
                <a:srgbClr val="888888"/>
              </a:buClr>
              <a:buFont typeface="Cabin"/>
              <a:buNone/>
              <a:defRPr/>
            </a:lvl2pPr>
            <a:lvl3pPr indent="0" lvl="2" marL="914400" marR="0" rtl="0" algn="ctr">
              <a:lnSpc>
                <a:spcPct val="100000"/>
              </a:lnSpc>
              <a:spcBef>
                <a:spcPts val="360"/>
              </a:spcBef>
              <a:spcAft>
                <a:spcPts val="0"/>
              </a:spcAft>
              <a:buClr>
                <a:srgbClr val="888888"/>
              </a:buClr>
              <a:buFont typeface="Cabin"/>
              <a:buNone/>
              <a:defRPr/>
            </a:lvl3pPr>
            <a:lvl4pPr indent="0" lvl="3" marL="1371600" marR="0" rtl="0" algn="ctr">
              <a:lnSpc>
                <a:spcPct val="100000"/>
              </a:lnSpc>
              <a:spcBef>
                <a:spcPts val="360"/>
              </a:spcBef>
              <a:spcAft>
                <a:spcPts val="0"/>
              </a:spcAft>
              <a:buClr>
                <a:srgbClr val="888888"/>
              </a:buClr>
              <a:buFont typeface="Cabin"/>
              <a:buNone/>
              <a:defRPr/>
            </a:lvl4pPr>
            <a:lvl5pPr indent="0" lvl="4" marL="1828800" marR="0" rtl="0" algn="ctr">
              <a:lnSpc>
                <a:spcPct val="100000"/>
              </a:lnSpc>
              <a:spcBef>
                <a:spcPts val="360"/>
              </a:spcBef>
              <a:spcAft>
                <a:spcPts val="0"/>
              </a:spcAft>
              <a:buClr>
                <a:srgbClr val="888888"/>
              </a:buClr>
              <a:buFont typeface="Cabin"/>
              <a:buNone/>
              <a:defRPr/>
            </a:lvl5pPr>
            <a:lvl6pPr indent="0" lvl="5" marL="2286000" marR="0" rtl="0" algn="ctr">
              <a:lnSpc>
                <a:spcPct val="100000"/>
              </a:lnSpc>
              <a:spcBef>
                <a:spcPts val="400"/>
              </a:spcBef>
              <a:spcAft>
                <a:spcPts val="0"/>
              </a:spcAft>
              <a:buClr>
                <a:srgbClr val="888888"/>
              </a:buClr>
              <a:buFont typeface="Calibri"/>
              <a:buNone/>
              <a:defRPr/>
            </a:lvl6pPr>
            <a:lvl7pPr indent="0" lvl="6" marL="2743200" marR="0" rtl="0" algn="ctr">
              <a:lnSpc>
                <a:spcPct val="100000"/>
              </a:lnSpc>
              <a:spcBef>
                <a:spcPts val="400"/>
              </a:spcBef>
              <a:spcAft>
                <a:spcPts val="0"/>
              </a:spcAft>
              <a:buClr>
                <a:srgbClr val="888888"/>
              </a:buClr>
              <a:buFont typeface="Calibri"/>
              <a:buNone/>
              <a:defRPr/>
            </a:lvl7pPr>
            <a:lvl8pPr indent="0" lvl="7" marL="3200400" marR="0" rtl="0" algn="ctr">
              <a:lnSpc>
                <a:spcPct val="100000"/>
              </a:lnSpc>
              <a:spcBef>
                <a:spcPts val="400"/>
              </a:spcBef>
              <a:spcAft>
                <a:spcPts val="0"/>
              </a:spcAft>
              <a:buClr>
                <a:srgbClr val="888888"/>
              </a:buClr>
              <a:buFont typeface="Calibri"/>
              <a:buNone/>
              <a:defRPr/>
            </a:lvl8pPr>
            <a:lvl9pPr indent="0" lvl="8" marL="3657600" marR="0" rtl="0" algn="ctr">
              <a:lnSpc>
                <a:spcPct val="100000"/>
              </a:lnSpc>
              <a:spcBef>
                <a:spcPts val="400"/>
              </a:spcBef>
              <a:spcAft>
                <a:spcPts val="0"/>
              </a:spcAft>
              <a:buClr>
                <a:srgbClr val="888888"/>
              </a:buClr>
              <a:buFont typeface="Calibri"/>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1" name="Shape 311"/>
        <p:cNvGrpSpPr/>
        <p:nvPr/>
      </p:nvGrpSpPr>
      <p:grpSpPr>
        <a:xfrm>
          <a:off x="0" y="0"/>
          <a:ext cx="0" cy="0"/>
          <a:chOff x="0" y="0"/>
          <a:chExt cx="0" cy="0"/>
        </a:xfrm>
      </p:grpSpPr>
      <p:sp>
        <p:nvSpPr>
          <p:cNvPr id="312" name="Shape 312"/>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13" name="Shape 313"/>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14" name="Shape 314"/>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315" name="Shape 315"/>
        <p:cNvGrpSpPr/>
        <p:nvPr/>
      </p:nvGrpSpPr>
      <p:grpSpPr>
        <a:xfrm>
          <a:off x="0" y="0"/>
          <a:ext cx="0" cy="0"/>
          <a:chOff x="0" y="0"/>
          <a:chExt cx="0" cy="0"/>
        </a:xfrm>
      </p:grpSpPr>
      <p:sp>
        <p:nvSpPr>
          <p:cNvPr id="316" name="Shape 316"/>
          <p:cNvSpPr/>
          <p:nvPr/>
        </p:nvSpPr>
        <p:spPr>
          <a:xfrm>
            <a:off x="0" y="0"/>
            <a:ext cx="9144000" cy="6858000"/>
          </a:xfrm>
          <a:prstGeom prst="rect">
            <a:avLst/>
          </a:prstGeom>
          <a:solidFill>
            <a:srgbClr val="B7123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pic>
        <p:nvPicPr>
          <p:cNvPr id="317" name="Shape 317"/>
          <p:cNvPicPr preferRelativeResize="0"/>
          <p:nvPr/>
        </p:nvPicPr>
        <p:blipFill rotWithShape="1">
          <a:blip r:embed="rId2">
            <a:alphaModFix/>
          </a:blip>
          <a:srcRect b="0" l="0" r="31105" t="30001"/>
          <a:stretch/>
        </p:blipFill>
        <p:spPr>
          <a:xfrm>
            <a:off x="4419600" y="0"/>
            <a:ext cx="4724400" cy="4800600"/>
          </a:xfrm>
          <a:prstGeom prst="rect">
            <a:avLst/>
          </a:prstGeom>
          <a:noFill/>
          <a:ln>
            <a:noFill/>
          </a:ln>
        </p:spPr>
      </p:pic>
      <p:pic>
        <p:nvPicPr>
          <p:cNvPr id="318" name="Shape 318"/>
          <p:cNvPicPr preferRelativeResize="0"/>
          <p:nvPr/>
        </p:nvPicPr>
        <p:blipFill rotWithShape="1">
          <a:blip r:embed="rId3">
            <a:alphaModFix/>
          </a:blip>
          <a:srcRect b="0" l="0" r="0" t="0"/>
          <a:stretch/>
        </p:blipFill>
        <p:spPr>
          <a:xfrm>
            <a:off x="609599" y="3608339"/>
            <a:ext cx="4419600" cy="1558800"/>
          </a:xfrm>
          <a:prstGeom prst="rect">
            <a:avLst/>
          </a:prstGeom>
          <a:noFill/>
          <a:ln>
            <a:noFill/>
          </a:ln>
        </p:spPr>
      </p:pic>
      <p:sp>
        <p:nvSpPr>
          <p:cNvPr id="319" name="Shape 319"/>
          <p:cNvSpPr/>
          <p:nvPr/>
        </p:nvSpPr>
        <p:spPr>
          <a:xfrm>
            <a:off x="0" y="5867400"/>
            <a:ext cx="9144000" cy="9906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320" name="Shape 320"/>
          <p:cNvSpPr/>
          <p:nvPr/>
        </p:nvSpPr>
        <p:spPr>
          <a:xfrm>
            <a:off x="533400" y="6096000"/>
            <a:ext cx="1371600" cy="408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Title and Content">
    <p:spTree>
      <p:nvGrpSpPr>
        <p:cNvPr id="321" name="Shape 321"/>
        <p:cNvGrpSpPr/>
        <p:nvPr/>
      </p:nvGrpSpPr>
      <p:grpSpPr>
        <a:xfrm>
          <a:off x="0" y="0"/>
          <a:ext cx="0" cy="0"/>
          <a:chOff x="0" y="0"/>
          <a:chExt cx="0" cy="0"/>
        </a:xfrm>
      </p:grpSpPr>
      <p:sp>
        <p:nvSpPr>
          <p:cNvPr id="322" name="Shape 322"/>
          <p:cNvSpPr txBox="1"/>
          <p:nvPr>
            <p:ph type="title"/>
          </p:nvPr>
        </p:nvSpPr>
        <p:spPr>
          <a:xfrm>
            <a:off x="1126066" y="1332975"/>
            <a:ext cx="3174899"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3" name="Shape 323"/>
          <p:cNvSpPr txBox="1"/>
          <p:nvPr>
            <p:ph idx="1" type="body"/>
          </p:nvPr>
        </p:nvSpPr>
        <p:spPr>
          <a:xfrm>
            <a:off x="1126066" y="2099733"/>
            <a:ext cx="3174899" cy="54873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24" name="Shape 324"/>
        <p:cNvGrpSpPr/>
        <p:nvPr/>
      </p:nvGrpSpPr>
      <p:grpSpPr>
        <a:xfrm>
          <a:off x="0" y="0"/>
          <a:ext cx="0" cy="0"/>
          <a:chOff x="0" y="0"/>
          <a:chExt cx="0" cy="0"/>
        </a:xfrm>
      </p:grpSpPr>
      <p:sp>
        <p:nvSpPr>
          <p:cNvPr id="325" name="Shape 325"/>
          <p:cNvSpPr txBox="1"/>
          <p:nvPr>
            <p:ph type="title"/>
          </p:nvPr>
        </p:nvSpPr>
        <p:spPr>
          <a:xfrm>
            <a:off x="722312" y="4406900"/>
            <a:ext cx="7772400" cy="1362000"/>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6" name="Shape 326"/>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bin"/>
              <a:buNone/>
              <a:defRPr/>
            </a:lvl1pPr>
            <a:lvl2pPr indent="0" lvl="1" marL="457200" rtl="0">
              <a:spcBef>
                <a:spcPts val="0"/>
              </a:spcBef>
              <a:buClr>
                <a:srgbClr val="888888"/>
              </a:buClr>
              <a:buFont typeface="Cabin"/>
              <a:buNone/>
              <a:defRPr/>
            </a:lvl2pPr>
            <a:lvl3pPr indent="0" lvl="2" marL="914400" rtl="0">
              <a:spcBef>
                <a:spcPts val="0"/>
              </a:spcBef>
              <a:buClr>
                <a:srgbClr val="888888"/>
              </a:buClr>
              <a:buFont typeface="Cabin"/>
              <a:buNone/>
              <a:defRPr/>
            </a:lvl3pPr>
            <a:lvl4pPr indent="0" lvl="3" marL="1371600" rtl="0">
              <a:spcBef>
                <a:spcPts val="0"/>
              </a:spcBef>
              <a:buClr>
                <a:srgbClr val="888888"/>
              </a:buClr>
              <a:buFont typeface="Cabin"/>
              <a:buNone/>
              <a:defRPr/>
            </a:lvl4pPr>
            <a:lvl5pPr indent="0" lvl="4" marL="1828800" rtl="0">
              <a:spcBef>
                <a:spcPts val="0"/>
              </a:spcBef>
              <a:buClr>
                <a:srgbClr val="888888"/>
              </a:buClr>
              <a:buFont typeface="Cabin"/>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327" name="Shape 327"/>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28" name="Shape 328"/>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29" name="Shape 329"/>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0" name="Shape 330"/>
        <p:cNvGrpSpPr/>
        <p:nvPr/>
      </p:nvGrpSpPr>
      <p:grpSpPr>
        <a:xfrm>
          <a:off x="0" y="0"/>
          <a:ext cx="0" cy="0"/>
          <a:chOff x="0" y="0"/>
          <a:chExt cx="0" cy="0"/>
        </a:xfrm>
      </p:grpSpPr>
      <p:sp>
        <p:nvSpPr>
          <p:cNvPr id="331" name="Shape 331"/>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2" name="Shape 332"/>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3" name="Shape 333"/>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4" name="Shape 334"/>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35" name="Shape 335"/>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36" name="Shape 336"/>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8" name="Shape 38"/>
        <p:cNvGrpSpPr/>
        <p:nvPr/>
      </p:nvGrpSpPr>
      <p:grpSpPr>
        <a:xfrm>
          <a:off x="0" y="0"/>
          <a:ext cx="0" cy="0"/>
          <a:chOff x="0" y="0"/>
          <a:chExt cx="0" cy="0"/>
        </a:xfrm>
      </p:grpSpPr>
      <p:sp>
        <p:nvSpPr>
          <p:cNvPr id="39" name="Shape 39"/>
          <p:cNvSpPr txBox="1"/>
          <p:nvPr>
            <p:ph type="title"/>
          </p:nvPr>
        </p:nvSpPr>
        <p:spPr>
          <a:xfrm>
            <a:off x="1792289" y="4800601"/>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p:nvPr>
            <p:ph idx="2" type="pic"/>
          </p:nvPr>
        </p:nvSpPr>
        <p:spPr>
          <a:xfrm>
            <a:off x="1792289" y="612775"/>
            <a:ext cx="5486399" cy="4114800"/>
          </a:xfrm>
          <a:prstGeom prst="rect">
            <a:avLst/>
          </a:prstGeom>
          <a:noFill/>
          <a:ln>
            <a:noFill/>
          </a:ln>
        </p:spPr>
      </p:sp>
      <p:sp>
        <p:nvSpPr>
          <p:cNvPr id="41" name="Shape 41"/>
          <p:cNvSpPr txBox="1"/>
          <p:nvPr>
            <p:ph idx="1" type="body"/>
          </p:nvPr>
        </p:nvSpPr>
        <p:spPr>
          <a:xfrm>
            <a:off x="1792289" y="5367346"/>
            <a:ext cx="5486399" cy="804861"/>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12416" lvl="1" marL="456916" rtl="0">
              <a:spcBef>
                <a:spcPts val="0"/>
              </a:spcBef>
              <a:buFont typeface="Cabin"/>
              <a:buNone/>
              <a:defRPr/>
            </a:lvl2pPr>
            <a:lvl3pPr indent="-12138" lvl="2" marL="913838" rtl="0">
              <a:spcBef>
                <a:spcPts val="0"/>
              </a:spcBef>
              <a:buFont typeface="Cabin"/>
              <a:buNone/>
              <a:defRPr/>
            </a:lvl3pPr>
            <a:lvl4pPr indent="-11857" lvl="3" marL="1370757" rtl="0">
              <a:spcBef>
                <a:spcPts val="0"/>
              </a:spcBef>
              <a:buFont typeface="Cabin"/>
              <a:buNone/>
              <a:defRPr/>
            </a:lvl4pPr>
            <a:lvl5pPr indent="-11576" lvl="4" marL="1827676" rtl="0">
              <a:spcBef>
                <a:spcPts val="0"/>
              </a:spcBef>
              <a:buFont typeface="Cabin"/>
              <a:buNone/>
              <a:defRPr/>
            </a:lvl5pPr>
            <a:lvl6pPr indent="-11291" lvl="5" marL="2284592" rtl="0">
              <a:spcBef>
                <a:spcPts val="0"/>
              </a:spcBef>
              <a:buFont typeface="Calibri"/>
              <a:buNone/>
              <a:defRPr/>
            </a:lvl6pPr>
            <a:lvl7pPr indent="-11009" lvl="6" marL="2741509" rtl="0">
              <a:spcBef>
                <a:spcPts val="0"/>
              </a:spcBef>
              <a:buFont typeface="Calibri"/>
              <a:buNone/>
              <a:defRPr/>
            </a:lvl7pPr>
            <a:lvl8pPr indent="-10726" lvl="7" marL="3198426" rtl="0">
              <a:spcBef>
                <a:spcPts val="0"/>
              </a:spcBef>
              <a:buFont typeface="Calibri"/>
              <a:buNone/>
              <a:defRPr/>
            </a:lvl8pPr>
            <a:lvl9pPr indent="-10447" lvl="8" marL="3655347" rtl="0">
              <a:spcBef>
                <a:spcPts val="0"/>
              </a:spcBef>
              <a:buFont typeface="Calibri"/>
              <a:buNone/>
              <a:defRPr/>
            </a:lvl9pPr>
          </a:lstStyle>
          <a:p/>
        </p:txBody>
      </p:sp>
      <p:sp>
        <p:nvSpPr>
          <p:cNvPr id="42" name="Shape 42"/>
          <p:cNvSpPr txBox="1"/>
          <p:nvPr>
            <p:ph idx="10" type="dt"/>
          </p:nvPr>
        </p:nvSpPr>
        <p:spPr>
          <a:xfrm>
            <a:off x="457200" y="6356353"/>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240040" lvl="5" marL="2513340" marR="0" rtl="0" algn="l">
              <a:lnSpc>
                <a:spcPct val="100000"/>
              </a:lnSpc>
              <a:spcBef>
                <a:spcPts val="0"/>
              </a:spcBef>
              <a:spcAft>
                <a:spcPts val="0"/>
              </a:spcAft>
              <a:buClr>
                <a:srgbClr val="000000"/>
              </a:buClr>
              <a:buFont typeface="Arial"/>
              <a:buNone/>
              <a:defRPr/>
            </a:lvl6pPr>
            <a:lvl7pPr indent="-239813" lvl="6" marL="2970313" marR="0" rtl="0" algn="l">
              <a:lnSpc>
                <a:spcPct val="100000"/>
              </a:lnSpc>
              <a:spcBef>
                <a:spcPts val="0"/>
              </a:spcBef>
              <a:spcAft>
                <a:spcPts val="0"/>
              </a:spcAft>
              <a:buClr>
                <a:srgbClr val="000000"/>
              </a:buClr>
              <a:buFont typeface="Arial"/>
              <a:buNone/>
              <a:defRPr/>
            </a:lvl7pPr>
            <a:lvl8pPr indent="-239584" lvl="7" marL="3427285" marR="0" rtl="0" algn="l">
              <a:lnSpc>
                <a:spcPct val="100000"/>
              </a:lnSpc>
              <a:spcBef>
                <a:spcPts val="0"/>
              </a:spcBef>
              <a:spcAft>
                <a:spcPts val="0"/>
              </a:spcAft>
              <a:buClr>
                <a:srgbClr val="000000"/>
              </a:buClr>
              <a:buFont typeface="Arial"/>
              <a:buNone/>
              <a:defRPr/>
            </a:lvl8pPr>
            <a:lvl9pPr indent="-239357" lvl="8" marL="3884257" marR="0" rtl="0" algn="l">
              <a:lnSpc>
                <a:spcPct val="100000"/>
              </a:lnSpc>
              <a:spcBef>
                <a:spcPts val="0"/>
              </a:spcBef>
              <a:spcAft>
                <a:spcPts val="0"/>
              </a:spcAft>
              <a:buClr>
                <a:srgbClr val="000000"/>
              </a:buClr>
              <a:buFont typeface="Arial"/>
              <a:buNone/>
              <a:defRPr/>
            </a:lvl9pPr>
          </a:lstStyle>
          <a:p/>
        </p:txBody>
      </p:sp>
      <p:sp>
        <p:nvSpPr>
          <p:cNvPr id="43" name="Shape 43"/>
          <p:cNvSpPr txBox="1"/>
          <p:nvPr>
            <p:ph idx="11" type="ftr"/>
          </p:nvPr>
        </p:nvSpPr>
        <p:spPr>
          <a:xfrm>
            <a:off x="3124200" y="6356353"/>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240040" lvl="5" marL="2513340" marR="0" rtl="0" algn="l">
              <a:lnSpc>
                <a:spcPct val="100000"/>
              </a:lnSpc>
              <a:spcBef>
                <a:spcPts val="0"/>
              </a:spcBef>
              <a:spcAft>
                <a:spcPts val="0"/>
              </a:spcAft>
              <a:buClr>
                <a:srgbClr val="000000"/>
              </a:buClr>
              <a:buFont typeface="Arial"/>
              <a:buNone/>
              <a:defRPr/>
            </a:lvl6pPr>
            <a:lvl7pPr indent="-239813" lvl="6" marL="2970313" marR="0" rtl="0" algn="l">
              <a:lnSpc>
                <a:spcPct val="100000"/>
              </a:lnSpc>
              <a:spcBef>
                <a:spcPts val="0"/>
              </a:spcBef>
              <a:spcAft>
                <a:spcPts val="0"/>
              </a:spcAft>
              <a:buClr>
                <a:srgbClr val="000000"/>
              </a:buClr>
              <a:buFont typeface="Arial"/>
              <a:buNone/>
              <a:defRPr/>
            </a:lvl7pPr>
            <a:lvl8pPr indent="-239584" lvl="7" marL="3427285" marR="0" rtl="0" algn="l">
              <a:lnSpc>
                <a:spcPct val="100000"/>
              </a:lnSpc>
              <a:spcBef>
                <a:spcPts val="0"/>
              </a:spcBef>
              <a:spcAft>
                <a:spcPts val="0"/>
              </a:spcAft>
              <a:buClr>
                <a:srgbClr val="000000"/>
              </a:buClr>
              <a:buFont typeface="Arial"/>
              <a:buNone/>
              <a:defRPr/>
            </a:lvl8pPr>
            <a:lvl9pPr indent="-239357" lvl="8" marL="3884257" marR="0" rtl="0" algn="l">
              <a:lnSpc>
                <a:spcPct val="100000"/>
              </a:lnSpc>
              <a:spcBef>
                <a:spcPts val="0"/>
              </a:spcBef>
              <a:spcAft>
                <a:spcPts val="0"/>
              </a:spcAft>
              <a:buClr>
                <a:srgbClr val="000000"/>
              </a:buClr>
              <a:buFont typeface="Arial"/>
              <a:buNone/>
              <a:defRPr/>
            </a:lvl9pPr>
          </a:lstStyle>
          <a:p/>
        </p:txBody>
      </p:sp>
      <p:sp>
        <p:nvSpPr>
          <p:cNvPr id="44" name="Shape 44"/>
          <p:cNvSpPr txBox="1"/>
          <p:nvPr>
            <p:ph idx="12" type="sldNum"/>
          </p:nvPr>
        </p:nvSpPr>
        <p:spPr>
          <a:xfrm>
            <a:off x="6553200" y="6356353"/>
            <a:ext cx="2133598" cy="365125"/>
          </a:xfrm>
          <a:prstGeom prst="rect">
            <a:avLst/>
          </a:prstGeom>
          <a:noFill/>
          <a:ln>
            <a:noFill/>
          </a:ln>
        </p:spPr>
        <p:txBody>
          <a:bodyPr anchorCtr="0" anchor="t" bIns="91350" lIns="91350" rIns="91350" tIns="9135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37" name="Shape 337"/>
        <p:cNvGrpSpPr/>
        <p:nvPr/>
      </p:nvGrpSpPr>
      <p:grpSpPr>
        <a:xfrm>
          <a:off x="0" y="0"/>
          <a:ext cx="0" cy="0"/>
          <a:chOff x="0" y="0"/>
          <a:chExt cx="0" cy="0"/>
        </a:xfrm>
      </p:grpSpPr>
      <p:sp>
        <p:nvSpPr>
          <p:cNvPr id="338" name="Shape 338"/>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9" name="Shape 339"/>
          <p:cNvSpPr txBox="1"/>
          <p:nvPr>
            <p:ph idx="1" type="body"/>
          </p:nvPr>
        </p:nvSpPr>
        <p:spPr>
          <a:xfrm>
            <a:off x="457200" y="1535112"/>
            <a:ext cx="4040100" cy="639900"/>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40" name="Shape 340"/>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1" name="Shape 341"/>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42" name="Shape 342"/>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3" name="Shape 343"/>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44" name="Shape 344"/>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45" name="Shape 345"/>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6" name="Shape 346"/>
        <p:cNvGrpSpPr/>
        <p:nvPr/>
      </p:nvGrpSpPr>
      <p:grpSpPr>
        <a:xfrm>
          <a:off x="0" y="0"/>
          <a:ext cx="0" cy="0"/>
          <a:chOff x="0" y="0"/>
          <a:chExt cx="0" cy="0"/>
        </a:xfrm>
      </p:grpSpPr>
      <p:sp>
        <p:nvSpPr>
          <p:cNvPr id="347" name="Shape 347"/>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8" name="Shape 348"/>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49" name="Shape 349"/>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50" name="Shape 350"/>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51" name="Shape 351"/>
        <p:cNvGrpSpPr/>
        <p:nvPr/>
      </p:nvGrpSpPr>
      <p:grpSpPr>
        <a:xfrm>
          <a:off x="0" y="0"/>
          <a:ext cx="0" cy="0"/>
          <a:chOff x="0" y="0"/>
          <a:chExt cx="0" cy="0"/>
        </a:xfrm>
      </p:grpSpPr>
      <p:sp>
        <p:nvSpPr>
          <p:cNvPr id="352" name="Shape 352"/>
          <p:cNvSpPr txBox="1"/>
          <p:nvPr>
            <p:ph type="title"/>
          </p:nvPr>
        </p:nvSpPr>
        <p:spPr>
          <a:xfrm>
            <a:off x="457200" y="273050"/>
            <a:ext cx="3008400"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3" name="Shape 353"/>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4" name="Shape 354"/>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55" name="Shape 355"/>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56" name="Shape 356"/>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57" name="Shape 357"/>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58" name="Shape 358"/>
        <p:cNvGrpSpPr/>
        <p:nvPr/>
      </p:nvGrpSpPr>
      <p:grpSpPr>
        <a:xfrm>
          <a:off x="0" y="0"/>
          <a:ext cx="0" cy="0"/>
          <a:chOff x="0" y="0"/>
          <a:chExt cx="0" cy="0"/>
        </a:xfrm>
      </p:grpSpPr>
      <p:sp>
        <p:nvSpPr>
          <p:cNvPr id="359" name="Shape 359"/>
          <p:cNvSpPr txBox="1"/>
          <p:nvPr>
            <p:ph type="title"/>
          </p:nvPr>
        </p:nvSpPr>
        <p:spPr>
          <a:xfrm>
            <a:off x="1792288" y="4800600"/>
            <a:ext cx="5486400" cy="5667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0" name="Shape 360"/>
          <p:cNvSpPr/>
          <p:nvPr>
            <p:ph idx="2" type="pic"/>
          </p:nvPr>
        </p:nvSpPr>
        <p:spPr>
          <a:xfrm>
            <a:off x="1792288" y="612775"/>
            <a:ext cx="5486400" cy="4114800"/>
          </a:xfrm>
          <a:prstGeom prst="rect">
            <a:avLst/>
          </a:prstGeom>
          <a:noFill/>
          <a:ln>
            <a:noFill/>
          </a:ln>
        </p:spPr>
      </p:sp>
      <p:sp>
        <p:nvSpPr>
          <p:cNvPr id="361" name="Shape 361"/>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rtl="0">
              <a:spcBef>
                <a:spcPts val="0"/>
              </a:spcBef>
              <a:buFont typeface="Cabin"/>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62" name="Shape 362"/>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63" name="Shape 363"/>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64" name="Shape 364"/>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65" name="Shape 365"/>
        <p:cNvGrpSpPr/>
        <p:nvPr/>
      </p:nvGrpSpPr>
      <p:grpSpPr>
        <a:xfrm>
          <a:off x="0" y="0"/>
          <a:ext cx="0" cy="0"/>
          <a:chOff x="0" y="0"/>
          <a:chExt cx="0" cy="0"/>
        </a:xfrm>
      </p:grpSpPr>
      <p:sp>
        <p:nvSpPr>
          <p:cNvPr id="366" name="Shape 366"/>
          <p:cNvSpPr txBox="1"/>
          <p:nvPr>
            <p:ph type="title"/>
          </p:nvPr>
        </p:nvSpPr>
        <p:spPr>
          <a:xfrm>
            <a:off x="457200" y="359308"/>
            <a:ext cx="8229600" cy="6369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7" name="Shape 367"/>
          <p:cNvSpPr txBox="1"/>
          <p:nvPr>
            <p:ph idx="1" type="body"/>
          </p:nvPr>
        </p:nvSpPr>
        <p:spPr>
          <a:xfrm rot="5400000">
            <a:off x="1828349" y="-245079"/>
            <a:ext cx="5487299" cy="8229600"/>
          </a:xfrm>
          <a:prstGeom prst="rect">
            <a:avLst/>
          </a:prstGeom>
          <a:noFill/>
          <a:ln>
            <a:noFill/>
          </a:ln>
        </p:spPr>
        <p:txBody>
          <a:bodyPr anchorCtr="0" anchor="t" bIns="91425" lIns="91425" rIns="91425" tIns="91425"/>
          <a:lstStyle>
            <a:lvl1pPr indent="184150" lvl="0" marL="285750" rtl="0" algn="l">
              <a:spcBef>
                <a:spcPts val="360"/>
              </a:spcBef>
              <a:spcAft>
                <a:spcPts val="600"/>
              </a:spcAft>
              <a:buClr>
                <a:schemeClr val="dk1"/>
              </a:buClr>
              <a:buFont typeface="Cabin"/>
              <a:buChar char="–"/>
              <a:defRPr/>
            </a:lvl1pPr>
            <a:lvl2pPr indent="184150" lvl="1" marL="742950" rtl="0" algn="l">
              <a:spcBef>
                <a:spcPts val="360"/>
              </a:spcBef>
              <a:spcAft>
                <a:spcPts val="600"/>
              </a:spcAft>
              <a:buClr>
                <a:schemeClr val="dk1"/>
              </a:buClr>
              <a:buFont typeface="Cabin"/>
              <a:buChar char="–"/>
              <a:defRPr/>
            </a:lvl2pPr>
            <a:lvl3pPr indent="241300" lvl="2" marL="1143000" rtl="0" algn="l">
              <a:spcBef>
                <a:spcPts val="360"/>
              </a:spcBef>
              <a:buClr>
                <a:schemeClr val="dk1"/>
              </a:buClr>
              <a:buFont typeface="Cabin"/>
              <a:buChar char="•"/>
              <a:defRPr/>
            </a:lvl3pPr>
            <a:lvl4pPr indent="241300" lvl="3" marL="1600200" rtl="0" algn="l">
              <a:spcBef>
                <a:spcPts val="360"/>
              </a:spcBef>
              <a:buClr>
                <a:schemeClr val="dk1"/>
              </a:buClr>
              <a:buFont typeface="Cabin"/>
              <a:buChar char="–"/>
              <a:defRPr/>
            </a:lvl4pPr>
            <a:lvl5pPr indent="241300" lvl="4" marL="2057400" rtl="0" algn="l">
              <a:spcBef>
                <a:spcPts val="360"/>
              </a:spcBef>
              <a:buClr>
                <a:schemeClr val="dk1"/>
              </a:buClr>
              <a:buFont typeface="Cabin"/>
              <a:buChar char="»"/>
              <a:defRPr/>
            </a:lvl5pPr>
            <a:lvl6pPr indent="254000" lvl="5" marL="2514600" rtl="0" algn="l">
              <a:spcBef>
                <a:spcPts val="400"/>
              </a:spcBef>
              <a:buClr>
                <a:schemeClr val="dk1"/>
              </a:buClr>
              <a:buFont typeface="Calibri"/>
              <a:buChar char="•"/>
              <a:defRPr/>
            </a:lvl6pPr>
            <a:lvl7pPr indent="254000" lvl="6" marL="2971800" rtl="0" algn="l">
              <a:spcBef>
                <a:spcPts val="400"/>
              </a:spcBef>
              <a:buClr>
                <a:schemeClr val="dk1"/>
              </a:buClr>
              <a:buFont typeface="Calibri"/>
              <a:buChar char="•"/>
              <a:defRPr/>
            </a:lvl7pPr>
            <a:lvl8pPr indent="254000" lvl="7" marL="3429000" rtl="0" algn="l">
              <a:spcBef>
                <a:spcPts val="400"/>
              </a:spcBef>
              <a:buClr>
                <a:schemeClr val="dk1"/>
              </a:buClr>
              <a:buFont typeface="Calibri"/>
              <a:buChar char="•"/>
              <a:defRPr/>
            </a:lvl8pPr>
            <a:lvl9pPr indent="254000" lvl="8" marL="3886200" rtl="0" algn="l">
              <a:spcBef>
                <a:spcPts val="400"/>
              </a:spcBef>
              <a:buClr>
                <a:schemeClr val="dk1"/>
              </a:buClr>
              <a:buFont typeface="Calibri"/>
              <a:buChar char="•"/>
              <a:defRPr/>
            </a:lvl9pPr>
          </a:lstStyle>
          <a:p/>
        </p:txBody>
      </p:sp>
      <p:sp>
        <p:nvSpPr>
          <p:cNvPr id="368" name="Shape 368"/>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69" name="Shape 369"/>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70" name="Shape 370"/>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71" name="Shape 371"/>
        <p:cNvGrpSpPr/>
        <p:nvPr/>
      </p:nvGrpSpPr>
      <p:grpSpPr>
        <a:xfrm>
          <a:off x="0" y="0"/>
          <a:ext cx="0" cy="0"/>
          <a:chOff x="0" y="0"/>
          <a:chExt cx="0" cy="0"/>
        </a:xfrm>
      </p:grpSpPr>
      <p:sp>
        <p:nvSpPr>
          <p:cNvPr id="372" name="Shape 372"/>
          <p:cNvSpPr txBox="1"/>
          <p:nvPr>
            <p:ph type="title"/>
          </p:nvPr>
        </p:nvSpPr>
        <p:spPr>
          <a:xfrm rot="5400000">
            <a:off x="4732347" y="2171687"/>
            <a:ext cx="5851500" cy="2057400"/>
          </a:xfrm>
          <a:prstGeom prst="rect">
            <a:avLst/>
          </a:prstGeom>
          <a:noFill/>
          <a:ln>
            <a:noFill/>
          </a:ln>
        </p:spPr>
        <p:txBody>
          <a:bodyPr anchorCtr="0" anchor="b" bIns="91425" lIns="91425" rIns="91425" tIns="91425"/>
          <a:lstStyle>
            <a:lvl1pPr lvl="0" rtl="0" algn="l">
              <a:spcBef>
                <a:spcPts val="0"/>
              </a:spcBef>
              <a:buClr>
                <a:srgbClr val="B7123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3" name="Shape 373"/>
          <p:cNvSpPr txBox="1"/>
          <p:nvPr>
            <p:ph idx="1" type="body"/>
          </p:nvPr>
        </p:nvSpPr>
        <p:spPr>
          <a:xfrm rot="5400000">
            <a:off x="541345" y="190484"/>
            <a:ext cx="5851500" cy="6019800"/>
          </a:xfrm>
          <a:prstGeom prst="rect">
            <a:avLst/>
          </a:prstGeom>
          <a:noFill/>
          <a:ln>
            <a:noFill/>
          </a:ln>
        </p:spPr>
        <p:txBody>
          <a:bodyPr anchorCtr="0" anchor="t" bIns="91425" lIns="91425" rIns="91425" tIns="91425"/>
          <a:lstStyle>
            <a:lvl1pPr indent="184150" lvl="0" marL="285750" rtl="0" algn="l">
              <a:spcBef>
                <a:spcPts val="360"/>
              </a:spcBef>
              <a:spcAft>
                <a:spcPts val="600"/>
              </a:spcAft>
              <a:buClr>
                <a:schemeClr val="dk1"/>
              </a:buClr>
              <a:buFont typeface="Cabin"/>
              <a:buChar char="–"/>
              <a:defRPr/>
            </a:lvl1pPr>
            <a:lvl2pPr indent="184150" lvl="1" marL="742950" rtl="0" algn="l">
              <a:spcBef>
                <a:spcPts val="360"/>
              </a:spcBef>
              <a:spcAft>
                <a:spcPts val="600"/>
              </a:spcAft>
              <a:buClr>
                <a:schemeClr val="dk1"/>
              </a:buClr>
              <a:buFont typeface="Cabin"/>
              <a:buChar char="–"/>
              <a:defRPr/>
            </a:lvl2pPr>
            <a:lvl3pPr indent="241300" lvl="2" marL="1143000" rtl="0" algn="l">
              <a:spcBef>
                <a:spcPts val="360"/>
              </a:spcBef>
              <a:buClr>
                <a:schemeClr val="dk1"/>
              </a:buClr>
              <a:buFont typeface="Cabin"/>
              <a:buChar char="•"/>
              <a:defRPr/>
            </a:lvl3pPr>
            <a:lvl4pPr indent="241300" lvl="3" marL="1600200" rtl="0" algn="l">
              <a:spcBef>
                <a:spcPts val="360"/>
              </a:spcBef>
              <a:buClr>
                <a:schemeClr val="dk1"/>
              </a:buClr>
              <a:buFont typeface="Cabin"/>
              <a:buChar char="–"/>
              <a:defRPr/>
            </a:lvl4pPr>
            <a:lvl5pPr indent="241300" lvl="4" marL="2057400" rtl="0" algn="l">
              <a:spcBef>
                <a:spcPts val="360"/>
              </a:spcBef>
              <a:buClr>
                <a:schemeClr val="dk1"/>
              </a:buClr>
              <a:buFont typeface="Cabin"/>
              <a:buChar char="»"/>
              <a:defRPr/>
            </a:lvl5pPr>
            <a:lvl6pPr indent="254000" lvl="5" marL="2514600" rtl="0" algn="l">
              <a:spcBef>
                <a:spcPts val="400"/>
              </a:spcBef>
              <a:buClr>
                <a:schemeClr val="dk1"/>
              </a:buClr>
              <a:buFont typeface="Calibri"/>
              <a:buChar char="•"/>
              <a:defRPr/>
            </a:lvl6pPr>
            <a:lvl7pPr indent="254000" lvl="6" marL="2971800" rtl="0" algn="l">
              <a:spcBef>
                <a:spcPts val="400"/>
              </a:spcBef>
              <a:buClr>
                <a:schemeClr val="dk1"/>
              </a:buClr>
              <a:buFont typeface="Calibri"/>
              <a:buChar char="•"/>
              <a:defRPr/>
            </a:lvl7pPr>
            <a:lvl8pPr indent="254000" lvl="7" marL="3429000" rtl="0" algn="l">
              <a:spcBef>
                <a:spcPts val="400"/>
              </a:spcBef>
              <a:buClr>
                <a:schemeClr val="dk1"/>
              </a:buClr>
              <a:buFont typeface="Calibri"/>
              <a:buChar char="•"/>
              <a:defRPr/>
            </a:lvl8pPr>
            <a:lvl9pPr indent="254000" lvl="8" marL="3886200" rtl="0" algn="l">
              <a:spcBef>
                <a:spcPts val="400"/>
              </a:spcBef>
              <a:buClr>
                <a:schemeClr val="dk1"/>
              </a:buClr>
              <a:buFont typeface="Calibri"/>
              <a:buChar char="•"/>
              <a:defRPr/>
            </a:lvl9pPr>
          </a:lstStyle>
          <a:p/>
        </p:txBody>
      </p:sp>
      <p:sp>
        <p:nvSpPr>
          <p:cNvPr id="374" name="Shape 374"/>
          <p:cNvSpPr txBox="1"/>
          <p:nvPr>
            <p:ph idx="10" type="dt"/>
          </p:nvPr>
        </p:nvSpPr>
        <p:spPr>
          <a:xfrm>
            <a:off x="457200" y="6356350"/>
            <a:ext cx="2133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75" name="Shape 375"/>
          <p:cNvSpPr txBox="1"/>
          <p:nvPr>
            <p:ph idx="11" type="ftr"/>
          </p:nvPr>
        </p:nvSpPr>
        <p:spPr>
          <a:xfrm>
            <a:off x="3124200" y="6356350"/>
            <a:ext cx="2895600" cy="365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76" name="Shape 376"/>
          <p:cNvSpPr txBox="1"/>
          <p:nvPr>
            <p:ph idx="12" type="sldNum"/>
          </p:nvPr>
        </p:nvSpPr>
        <p:spPr>
          <a:xfrm>
            <a:off x="6553200" y="6356350"/>
            <a:ext cx="2133600" cy="365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hallenge / Goal">
    <p:spTree>
      <p:nvGrpSpPr>
        <p:cNvPr id="377" name="Shape 377"/>
        <p:cNvGrpSpPr/>
        <p:nvPr/>
      </p:nvGrpSpPr>
      <p:grpSpPr>
        <a:xfrm>
          <a:off x="0" y="0"/>
          <a:ext cx="0" cy="0"/>
          <a:chOff x="0" y="0"/>
          <a:chExt cx="0" cy="0"/>
        </a:xfrm>
      </p:grpSpPr>
      <p:sp>
        <p:nvSpPr>
          <p:cNvPr id="378" name="Shape 378"/>
          <p:cNvSpPr txBox="1"/>
          <p:nvPr>
            <p:ph type="title"/>
          </p:nvPr>
        </p:nvSpPr>
        <p:spPr>
          <a:xfrm>
            <a:off x="4800600" y="584200"/>
            <a:ext cx="2819400" cy="10161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9" name="Shape 379"/>
          <p:cNvSpPr txBox="1"/>
          <p:nvPr>
            <p:ph idx="1" type="body"/>
          </p:nvPr>
        </p:nvSpPr>
        <p:spPr>
          <a:xfrm>
            <a:off x="4800600" y="2006600"/>
            <a:ext cx="2819400" cy="4470300"/>
          </a:xfrm>
          <a:prstGeom prst="rect">
            <a:avLst/>
          </a:prstGeom>
          <a:noFill/>
          <a:ln>
            <a:noFill/>
          </a:ln>
        </p:spPr>
        <p:txBody>
          <a:bodyPr anchorCtr="0" anchor="t" bIns="91425" lIns="91425" rIns="91425" tIns="91425"/>
          <a:lstStyle>
            <a:lvl1pPr indent="0" lvl="0" marL="0" marR="0" rtl="0" algn="l">
              <a:lnSpc>
                <a:spcPct val="120000"/>
              </a:lnSpc>
              <a:spcBef>
                <a:spcPts val="0"/>
              </a:spcBef>
              <a:spcAft>
                <a:spcPts val="1200"/>
              </a:spcAft>
              <a:buClr>
                <a:srgbClr val="1C1C1C"/>
              </a:buClr>
              <a:buFont typeface="Arial"/>
              <a:buNone/>
              <a:defRPr/>
            </a:lvl1pPr>
            <a:lvl2pPr indent="0" lvl="1" marL="457200" rtl="0">
              <a:spcBef>
                <a:spcPts val="0"/>
              </a:spcBef>
              <a:buFont typeface="Cabin"/>
              <a:buNone/>
              <a:defRPr/>
            </a:lvl2pPr>
            <a:lvl3pPr indent="0" lvl="2" marL="914400" rtl="0">
              <a:spcBef>
                <a:spcPts val="0"/>
              </a:spcBef>
              <a:buFont typeface="Cabin"/>
              <a:buNone/>
              <a:defRPr/>
            </a:lvl3pPr>
            <a:lvl4pPr indent="0" lvl="3" marL="1371600" rtl="0">
              <a:spcBef>
                <a:spcPts val="0"/>
              </a:spcBef>
              <a:buFont typeface="Cabin"/>
              <a:buNone/>
              <a:defRPr/>
            </a:lvl4pPr>
            <a:lvl5pPr indent="0" lvl="4" marL="1828800"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bg>
      <p:bgPr>
        <a:solidFill>
          <a:schemeClr val="lt1"/>
        </a:solidFill>
      </p:bgPr>
    </p:bg>
    <p:spTree>
      <p:nvGrpSpPr>
        <p:cNvPr id="385" name="Shape 385"/>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86" name="Shape 386"/>
        <p:cNvGrpSpPr/>
        <p:nvPr/>
      </p:nvGrpSpPr>
      <p:grpSpPr>
        <a:xfrm>
          <a:off x="0" y="0"/>
          <a:ext cx="0" cy="0"/>
          <a:chOff x="0" y="0"/>
          <a:chExt cx="0" cy="0"/>
        </a:xfrm>
      </p:grpSpPr>
      <p:sp>
        <p:nvSpPr>
          <p:cNvPr id="387" name="Shape 387"/>
          <p:cNvSpPr txBox="1"/>
          <p:nvPr>
            <p:ph type="ctrTitle"/>
          </p:nvPr>
        </p:nvSpPr>
        <p:spPr>
          <a:xfrm>
            <a:off x="311708" y="992766"/>
            <a:ext cx="8520600" cy="2736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FFFFFF"/>
              </a:buClr>
              <a:buFont typeface="Cabin"/>
              <a:buNone/>
              <a:defRPr b="0" i="0" sz="3600" u="none" cap="none" strike="noStrike">
                <a:solidFill>
                  <a:srgbClr val="FFFFFF"/>
                </a:solidFill>
                <a:latin typeface="Cabin"/>
                <a:ea typeface="Cabin"/>
                <a:cs typeface="Cabin"/>
                <a:sym typeface="Cabin"/>
              </a:defRPr>
            </a:lvl1pPr>
            <a:lvl2pPr indent="0" lvl="1" rtl="0" algn="ctr">
              <a:spcBef>
                <a:spcPts val="0"/>
              </a:spcBef>
              <a:buNone/>
              <a:defRPr sz="5200"/>
            </a:lvl2pPr>
            <a:lvl3pPr indent="0" lvl="2" rtl="0" algn="ctr">
              <a:spcBef>
                <a:spcPts val="0"/>
              </a:spcBef>
              <a:buNone/>
              <a:defRPr sz="5200"/>
            </a:lvl3pPr>
            <a:lvl4pPr indent="0" lvl="3" rtl="0" algn="ctr">
              <a:spcBef>
                <a:spcPts val="0"/>
              </a:spcBef>
              <a:buNone/>
              <a:defRPr sz="5200"/>
            </a:lvl4pPr>
            <a:lvl5pPr indent="0" lvl="4" rtl="0" algn="ctr">
              <a:spcBef>
                <a:spcPts val="0"/>
              </a:spcBef>
              <a:buNone/>
              <a:defRPr sz="5200"/>
            </a:lvl5pPr>
            <a:lvl6pPr indent="0" lvl="5" rtl="0" algn="ctr">
              <a:spcBef>
                <a:spcPts val="0"/>
              </a:spcBef>
              <a:buNone/>
              <a:defRPr sz="5200"/>
            </a:lvl6pPr>
            <a:lvl7pPr indent="0" lvl="6" rtl="0" algn="ctr">
              <a:spcBef>
                <a:spcPts val="0"/>
              </a:spcBef>
              <a:buNone/>
              <a:defRPr sz="5200"/>
            </a:lvl7pPr>
            <a:lvl8pPr indent="0" lvl="7" rtl="0" algn="ctr">
              <a:spcBef>
                <a:spcPts val="0"/>
              </a:spcBef>
              <a:buNone/>
              <a:defRPr sz="5200"/>
            </a:lvl8pPr>
            <a:lvl9pPr indent="0" lvl="8" rtl="0" algn="ctr">
              <a:spcBef>
                <a:spcPts val="0"/>
              </a:spcBef>
              <a:buNone/>
              <a:defRPr sz="5200"/>
            </a:lvl9pPr>
          </a:lstStyle>
          <a:p/>
        </p:txBody>
      </p:sp>
      <p:sp>
        <p:nvSpPr>
          <p:cNvPr id="388" name="Shape 388"/>
          <p:cNvSpPr txBox="1"/>
          <p:nvPr>
            <p:ph idx="1" type="subTitle"/>
          </p:nvPr>
        </p:nvSpPr>
        <p:spPr>
          <a:xfrm>
            <a:off x="311700" y="3778833"/>
            <a:ext cx="8520600" cy="1056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FFFFFF"/>
              </a:buClr>
              <a:buFont typeface="Gill Sans"/>
              <a:buNone/>
              <a:defRPr b="0" i="0" sz="3000" u="none" cap="none" strike="noStrike">
                <a:solidFill>
                  <a:srgbClr val="FFFFFF"/>
                </a:solidFill>
                <a:latin typeface="Gill Sans"/>
                <a:ea typeface="Gill Sans"/>
                <a:cs typeface="Gill Sans"/>
                <a:sym typeface="Gill Sans"/>
              </a:defRPr>
            </a:lvl1pPr>
            <a:lvl2pPr indent="0" lvl="1" marL="4572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2800" u="none" cap="none" strike="noStrike">
                <a:solidFill>
                  <a:srgbClr val="000000"/>
                </a:solidFill>
                <a:latin typeface="Arial"/>
                <a:ea typeface="Arial"/>
                <a:cs typeface="Arial"/>
                <a:sym typeface="Arial"/>
              </a:defRPr>
            </a:lvl9pPr>
          </a:lstStyle>
          <a:p/>
        </p:txBody>
      </p:sp>
      <p:sp>
        <p:nvSpPr>
          <p:cNvPr id="389" name="Shape 389"/>
          <p:cNvSpPr txBox="1"/>
          <p:nvPr>
            <p:ph idx="12" type="sldNum"/>
          </p:nvPr>
        </p:nvSpPr>
        <p:spPr>
          <a:xfrm>
            <a:off x="8595300" y="6150361"/>
            <a:ext cx="548700" cy="5247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6C6860"/>
              </a:buClr>
              <a:buSzPct val="25000"/>
              <a:buFont typeface="Cabin"/>
              <a:buNone/>
            </a:pPr>
            <a:fld id="{00000000-1234-1234-1234-123412341234}" type="slidenum">
              <a:rPr b="0" i="0" lang="en-US" sz="800" u="none" cap="none" strike="noStrike">
                <a:solidFill>
                  <a:srgbClr val="6C6860"/>
                </a:solidFill>
                <a:latin typeface="Cabin"/>
                <a:ea typeface="Cabin"/>
                <a:cs typeface="Cabin"/>
                <a:sym typeface="Cabin"/>
              </a:rPr>
              <a:t>‹#›</a:t>
            </a:fl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90" name="Shape 390"/>
        <p:cNvGrpSpPr/>
        <p:nvPr/>
      </p:nvGrpSpPr>
      <p:grpSpPr>
        <a:xfrm>
          <a:off x="0" y="0"/>
          <a:ext cx="0" cy="0"/>
          <a:chOff x="0" y="0"/>
          <a:chExt cx="0" cy="0"/>
        </a:xfrm>
      </p:grpSpPr>
      <p:sp>
        <p:nvSpPr>
          <p:cNvPr id="391" name="Shape 391"/>
          <p:cNvSpPr txBox="1"/>
          <p:nvPr>
            <p:ph type="title"/>
          </p:nvPr>
        </p:nvSpPr>
        <p:spPr>
          <a:xfrm>
            <a:off x="311700" y="593366"/>
            <a:ext cx="8520600" cy="7634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FFFFFF"/>
              </a:buClr>
              <a:buFont typeface="Cabin"/>
              <a:buNone/>
              <a:defRPr b="0" i="0" sz="3600" u="none" cap="none" strike="noStrike">
                <a:solidFill>
                  <a:srgbClr val="FFFFFF"/>
                </a:solidFill>
                <a:latin typeface="Cabin"/>
                <a:ea typeface="Cabin"/>
                <a:cs typeface="Cabin"/>
                <a:sym typeface="Cabin"/>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92" name="Shape 392"/>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6C6860"/>
              </a:buClr>
              <a:buFont typeface="Cabin"/>
              <a:buNone/>
              <a:defRPr b="0" i="0" sz="1400" u="none" cap="none" strike="noStrike">
                <a:solidFill>
                  <a:srgbClr val="6C6860"/>
                </a:solidFill>
                <a:latin typeface="Cabin"/>
                <a:ea typeface="Cabin"/>
                <a:cs typeface="Cabin"/>
                <a:sym typeface="Cabin"/>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3" name="Shape 393"/>
          <p:cNvSpPr txBox="1"/>
          <p:nvPr>
            <p:ph idx="12" type="sldNum"/>
          </p:nvPr>
        </p:nvSpPr>
        <p:spPr>
          <a:xfrm>
            <a:off x="8595300" y="6150361"/>
            <a:ext cx="548700" cy="5247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6C6860"/>
              </a:buClr>
              <a:buSzPct val="25000"/>
              <a:buFont typeface="Cabin"/>
              <a:buNone/>
            </a:pPr>
            <a:fld id="{00000000-1234-1234-1234-123412341234}" type="slidenum">
              <a:rPr b="0" i="0" lang="en-US" sz="800" u="none" cap="none" strike="noStrike">
                <a:solidFill>
                  <a:srgbClr val="6C6860"/>
                </a:solidFill>
                <a:latin typeface="Cabin"/>
                <a:ea typeface="Cabin"/>
                <a:cs typeface="Cabin"/>
                <a:sym typeface="Cabi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Blank">
    <p:spTree>
      <p:nvGrpSpPr>
        <p:cNvPr id="45" name="Shape 45"/>
        <p:cNvGrpSpPr/>
        <p:nvPr/>
      </p:nvGrpSpPr>
      <p:grpSpPr>
        <a:xfrm>
          <a:off x="0" y="0"/>
          <a:ext cx="0" cy="0"/>
          <a:chOff x="0" y="0"/>
          <a:chExt cx="0" cy="0"/>
        </a:xfrm>
      </p:grpSpPr>
      <p:sp>
        <p:nvSpPr>
          <p:cNvPr id="46" name="Shape 46"/>
          <p:cNvSpPr txBox="1"/>
          <p:nvPr>
            <p:ph type="title"/>
          </p:nvPr>
        </p:nvSpPr>
        <p:spPr>
          <a:xfrm>
            <a:off x="152400" y="328282"/>
            <a:ext cx="6400800" cy="609600"/>
          </a:xfrm>
          <a:prstGeom prst="rect">
            <a:avLst/>
          </a:prstGeom>
          <a:noFill/>
          <a:ln>
            <a:noFill/>
          </a:ln>
        </p:spPr>
        <p:txBody>
          <a:bodyPr anchorCtr="0" anchor="b"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47" name="Shape 47"/>
          <p:cNvSpPr txBox="1"/>
          <p:nvPr>
            <p:ph idx="12" type="sldNum"/>
          </p:nvPr>
        </p:nvSpPr>
        <p:spPr>
          <a:xfrm>
            <a:off x="8534400" y="6629400"/>
            <a:ext cx="609600"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9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Red/Gray 1 Content + Bottom Photo">
    <p:bg>
      <p:bgPr>
        <a:solidFill>
          <a:schemeClr val="lt1"/>
        </a:solidFill>
      </p:bgPr>
    </p:bg>
    <p:spTree>
      <p:nvGrpSpPr>
        <p:cNvPr id="394" name="Shape 394"/>
        <p:cNvGrpSpPr/>
        <p:nvPr/>
      </p:nvGrpSpPr>
      <p:grpSpPr>
        <a:xfrm>
          <a:off x="0" y="0"/>
          <a:ext cx="0" cy="0"/>
          <a:chOff x="0" y="0"/>
          <a:chExt cx="0" cy="0"/>
        </a:xfrm>
      </p:grpSpPr>
      <p:sp>
        <p:nvSpPr>
          <p:cNvPr id="395" name="Shape 395"/>
          <p:cNvSpPr/>
          <p:nvPr>
            <p:ph idx="2" type="pic"/>
          </p:nvPr>
        </p:nvSpPr>
        <p:spPr>
          <a:xfrm>
            <a:off x="152400" y="3428997"/>
            <a:ext cx="8839200" cy="3228299"/>
          </a:xfrm>
          <a:prstGeom prst="rect">
            <a:avLst/>
          </a:prstGeom>
          <a:solidFill>
            <a:srgbClr val="CFCDC9"/>
          </a:solidFill>
          <a:ln>
            <a:noFill/>
          </a:ln>
        </p:spPr>
        <p:txBody>
          <a:bodyPr anchorCtr="0" anchor="t" bIns="91425" lIns="91425" rIns="91425" tIns="91425"/>
          <a:lstStyle>
            <a:lvl1pPr indent="0" lvl="0" marL="0" marR="0" rtl="0" algn="l">
              <a:lnSpc>
                <a:spcPct val="100000"/>
              </a:lnSpc>
              <a:spcBef>
                <a:spcPts val="240"/>
              </a:spcBef>
              <a:spcAft>
                <a:spcPts val="0"/>
              </a:spcAft>
              <a:buClr>
                <a:srgbClr val="6C6463"/>
              </a:buClr>
              <a:buFont typeface="Arial"/>
              <a:buNone/>
              <a:defRPr b="0" i="0" sz="1200" u="none" cap="none" strike="noStrike">
                <a:solidFill>
                  <a:srgbClr val="6C6463"/>
                </a:solidFill>
                <a:latin typeface="Cabin"/>
                <a:ea typeface="Cabin"/>
                <a:cs typeface="Cabin"/>
                <a:sym typeface="Cabin"/>
              </a:defRPr>
            </a:lvl1pPr>
            <a:lvl2pPr indent="-36512" lvl="1" marL="684212" marR="0" rtl="0" algn="l">
              <a:lnSpc>
                <a:spcPct val="100000"/>
              </a:lnSpc>
              <a:spcBef>
                <a:spcPts val="0"/>
              </a:spcBef>
              <a:spcAft>
                <a:spcPts val="800"/>
              </a:spcAft>
              <a:buClr>
                <a:srgbClr val="6C6463"/>
              </a:buClr>
              <a:buSzPct val="100000"/>
              <a:buFont typeface="Arial"/>
              <a:buChar char="–"/>
              <a:defRPr b="0" i="0" sz="1600" u="none" cap="none" strike="noStrike">
                <a:solidFill>
                  <a:srgbClr val="6C6463"/>
                </a:solidFill>
                <a:latin typeface="Cabin"/>
                <a:ea typeface="Cabin"/>
                <a:cs typeface="Cabin"/>
                <a:sym typeface="Cabin"/>
              </a:defRPr>
            </a:lvl2pPr>
            <a:lvl3pPr indent="-12700" lvl="2" marL="914400" marR="0" rtl="0" algn="l">
              <a:lnSpc>
                <a:spcPct val="100000"/>
              </a:lnSpc>
              <a:spcBef>
                <a:spcPts val="360"/>
              </a:spcBef>
              <a:spcAft>
                <a:spcPts val="0"/>
              </a:spcAft>
              <a:buClr>
                <a:srgbClr val="6C6463"/>
              </a:buClr>
              <a:buSzPct val="100000"/>
              <a:buFont typeface="Arial"/>
              <a:buChar char="•"/>
              <a:defRPr b="0" i="0" sz="1800" u="none" cap="none" strike="noStrike">
                <a:solidFill>
                  <a:srgbClr val="6C6463"/>
                </a:solidFill>
                <a:latin typeface="Cabin"/>
                <a:ea typeface="Cabin"/>
                <a:cs typeface="Cabin"/>
                <a:sym typeface="Cabin"/>
              </a:defRPr>
            </a:lvl3pPr>
            <a:lvl4pPr indent="-28575" lvl="3" marL="1146175" marR="0" rtl="0" algn="l">
              <a:lnSpc>
                <a:spcPct val="100000"/>
              </a:lnSpc>
              <a:spcBef>
                <a:spcPts val="320"/>
              </a:spcBef>
              <a:spcAft>
                <a:spcPts val="0"/>
              </a:spcAft>
              <a:buClr>
                <a:srgbClr val="6C6463"/>
              </a:buClr>
              <a:buSzPct val="100000"/>
              <a:buFont typeface="Arial"/>
              <a:buChar char="–"/>
              <a:defRPr b="0" i="0" sz="1600" u="none" cap="none" strike="noStrike">
                <a:solidFill>
                  <a:srgbClr val="6C6463"/>
                </a:solidFill>
                <a:latin typeface="Cabin"/>
                <a:ea typeface="Cabin"/>
                <a:cs typeface="Cabin"/>
                <a:sym typeface="Cabin"/>
              </a:defRPr>
            </a:lvl4pPr>
            <a:lvl5pPr indent="-61912" lvl="4" marL="1255712" marR="0" rtl="0" algn="l">
              <a:lnSpc>
                <a:spcPct val="100000"/>
              </a:lnSpc>
              <a:spcBef>
                <a:spcPts val="280"/>
              </a:spcBef>
              <a:spcAft>
                <a:spcPts val="0"/>
              </a:spcAft>
              <a:buClr>
                <a:srgbClr val="6C6463"/>
              </a:buClr>
              <a:buSzPct val="100000"/>
              <a:buFont typeface="Arial"/>
              <a:buChar char="»"/>
              <a:defRPr b="0" i="0" sz="1400" u="none" cap="none" strike="noStrike">
                <a:solidFill>
                  <a:srgbClr val="6C6463"/>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396" name="Shape 396"/>
          <p:cNvSpPr txBox="1"/>
          <p:nvPr>
            <p:ph idx="1" type="body"/>
          </p:nvPr>
        </p:nvSpPr>
        <p:spPr>
          <a:xfrm>
            <a:off x="381000" y="1715549"/>
            <a:ext cx="8077200" cy="1512000"/>
          </a:xfrm>
          <a:prstGeom prst="rect">
            <a:avLst/>
          </a:prstGeom>
          <a:noFill/>
          <a:ln>
            <a:noFill/>
          </a:ln>
        </p:spPr>
        <p:txBody>
          <a:bodyPr anchorCtr="0" anchor="t" bIns="91425" lIns="91425" rIns="91425" tIns="91425"/>
          <a:lstStyle>
            <a:lvl1pPr indent="-26987" lvl="0" marL="230187" marR="0" rtl="0" algn="l">
              <a:lnSpc>
                <a:spcPct val="100000"/>
              </a:lnSpc>
              <a:spcBef>
                <a:spcPts val="0"/>
              </a:spcBef>
              <a:spcAft>
                <a:spcPts val="800"/>
              </a:spcAft>
              <a:buClr>
                <a:srgbClr val="6C6463"/>
              </a:buClr>
              <a:buSzPct val="100000"/>
              <a:buFont typeface="Arial"/>
              <a:buChar char="•"/>
              <a:defRPr b="0" i="0" sz="1600" u="none" cap="none" strike="noStrike">
                <a:solidFill>
                  <a:srgbClr val="6C6860"/>
                </a:solidFill>
                <a:latin typeface="Cabin"/>
                <a:ea typeface="Cabin"/>
                <a:cs typeface="Cabin"/>
                <a:sym typeface="Cabin"/>
              </a:defRPr>
            </a:lvl1pPr>
            <a:lvl2pPr indent="-36512" lvl="1" marL="684212" marR="0" rtl="0" algn="l">
              <a:lnSpc>
                <a:spcPct val="100000"/>
              </a:lnSpc>
              <a:spcBef>
                <a:spcPts val="0"/>
              </a:spcBef>
              <a:spcAft>
                <a:spcPts val="800"/>
              </a:spcAft>
              <a:buClr>
                <a:srgbClr val="6C6463"/>
              </a:buClr>
              <a:buSzPct val="100000"/>
              <a:buFont typeface="Arial"/>
              <a:buChar char="–"/>
              <a:defRPr b="0" i="0" sz="1600" u="none" cap="none" strike="noStrike">
                <a:solidFill>
                  <a:srgbClr val="6C6463"/>
                </a:solidFill>
                <a:latin typeface="Cabin"/>
                <a:ea typeface="Cabin"/>
                <a:cs typeface="Cabin"/>
                <a:sym typeface="Cabin"/>
              </a:defRPr>
            </a:lvl2pPr>
            <a:lvl3pPr indent="-12700" lvl="2" marL="914400" marR="0" rtl="0" algn="l">
              <a:lnSpc>
                <a:spcPct val="100000"/>
              </a:lnSpc>
              <a:spcBef>
                <a:spcPts val="360"/>
              </a:spcBef>
              <a:spcAft>
                <a:spcPts val="0"/>
              </a:spcAft>
              <a:buClr>
                <a:srgbClr val="6C6463"/>
              </a:buClr>
              <a:buSzPct val="100000"/>
              <a:buFont typeface="Arial"/>
              <a:buChar char="•"/>
              <a:defRPr b="0" i="0" sz="1800" u="none" cap="none" strike="noStrike">
                <a:solidFill>
                  <a:srgbClr val="6C6463"/>
                </a:solidFill>
                <a:latin typeface="Cabin"/>
                <a:ea typeface="Cabin"/>
                <a:cs typeface="Cabin"/>
                <a:sym typeface="Cabin"/>
              </a:defRPr>
            </a:lvl3pPr>
            <a:lvl4pPr indent="-28575" lvl="3" marL="1146175" marR="0" rtl="0" algn="l">
              <a:lnSpc>
                <a:spcPct val="100000"/>
              </a:lnSpc>
              <a:spcBef>
                <a:spcPts val="320"/>
              </a:spcBef>
              <a:spcAft>
                <a:spcPts val="0"/>
              </a:spcAft>
              <a:buClr>
                <a:srgbClr val="6C6463"/>
              </a:buClr>
              <a:buSzPct val="100000"/>
              <a:buFont typeface="Arial"/>
              <a:buChar char="–"/>
              <a:defRPr b="0" i="0" sz="1600" u="none" cap="none" strike="noStrike">
                <a:solidFill>
                  <a:srgbClr val="6C6463"/>
                </a:solidFill>
                <a:latin typeface="Cabin"/>
                <a:ea typeface="Cabin"/>
                <a:cs typeface="Cabin"/>
                <a:sym typeface="Cabin"/>
              </a:defRPr>
            </a:lvl4pPr>
            <a:lvl5pPr indent="-61912" lvl="4" marL="1255712" marR="0" rtl="0" algn="l">
              <a:lnSpc>
                <a:spcPct val="100000"/>
              </a:lnSpc>
              <a:spcBef>
                <a:spcPts val="280"/>
              </a:spcBef>
              <a:spcAft>
                <a:spcPts val="0"/>
              </a:spcAft>
              <a:buClr>
                <a:srgbClr val="FFFFFF"/>
              </a:buClr>
              <a:buSzPct val="100000"/>
              <a:buFont typeface="Arial"/>
              <a:buChar char="»"/>
              <a:defRPr b="0" i="0" sz="1400" u="none" cap="none" strike="noStrike">
                <a:solidFill>
                  <a:srgbClr val="FFFFFF"/>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397" name="Shape 397"/>
          <p:cNvSpPr txBox="1"/>
          <p:nvPr>
            <p:ph idx="10" type="dt"/>
          </p:nvPr>
        </p:nvSpPr>
        <p:spPr>
          <a:xfrm>
            <a:off x="152400" y="6408095"/>
            <a:ext cx="2133600" cy="2462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Cabin"/>
              <a:buNone/>
              <a:defRPr b="0" i="0" sz="600" u="none" cap="none" strike="noStrike">
                <a:solidFill>
                  <a:srgbClr val="FFFFFF"/>
                </a:solidFill>
                <a:latin typeface="Cabin"/>
                <a:ea typeface="Cabin"/>
                <a:cs typeface="Cabin"/>
                <a:sym typeface="Cabin"/>
              </a:defRPr>
            </a:lvl1pPr>
            <a:lvl2pPr indent="0" lvl="1" marL="457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2pPr>
            <a:lvl3pPr indent="0" lvl="2" marL="914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3pPr>
            <a:lvl4pPr indent="0" lvl="3" marL="1371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4pPr>
            <a:lvl5pPr indent="0" lvl="4" marL="18288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5pPr>
            <a:lvl6pPr indent="0" lvl="5" marL="22860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6pPr>
            <a:lvl7pPr indent="0" lvl="6" marL="2743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7pPr>
            <a:lvl8pPr indent="0" lvl="7" marL="3200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8pPr>
            <a:lvl9pPr indent="0" lvl="8" marL="3657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9pPr>
          </a:lstStyle>
          <a:p/>
        </p:txBody>
      </p:sp>
      <p:sp>
        <p:nvSpPr>
          <p:cNvPr id="398" name="Shape 398"/>
          <p:cNvSpPr txBox="1"/>
          <p:nvPr>
            <p:ph idx="11" type="ftr"/>
          </p:nvPr>
        </p:nvSpPr>
        <p:spPr>
          <a:xfrm>
            <a:off x="3124200" y="6408095"/>
            <a:ext cx="2895600" cy="2462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FFFFFF"/>
              </a:buClr>
              <a:buFont typeface="Cabin"/>
              <a:buNone/>
              <a:defRPr b="0" i="0" sz="600" u="none" cap="none" strike="noStrike">
                <a:solidFill>
                  <a:srgbClr val="FFFFFF"/>
                </a:solidFill>
                <a:latin typeface="Cabin"/>
                <a:ea typeface="Cabin"/>
                <a:cs typeface="Cabin"/>
                <a:sym typeface="Cabin"/>
              </a:defRPr>
            </a:lvl1pPr>
            <a:lvl2pPr indent="0" lvl="1" marL="457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2pPr>
            <a:lvl3pPr indent="0" lvl="2" marL="914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3pPr>
            <a:lvl4pPr indent="0" lvl="3" marL="1371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4pPr>
            <a:lvl5pPr indent="0" lvl="4" marL="18288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5pPr>
            <a:lvl6pPr indent="0" lvl="5" marL="22860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6pPr>
            <a:lvl7pPr indent="0" lvl="6" marL="2743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7pPr>
            <a:lvl8pPr indent="0" lvl="7" marL="3200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8pPr>
            <a:lvl9pPr indent="0" lvl="8" marL="3657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9pPr>
          </a:lstStyle>
          <a:p/>
        </p:txBody>
      </p:sp>
      <p:sp>
        <p:nvSpPr>
          <p:cNvPr id="399" name="Shape 399"/>
          <p:cNvSpPr txBox="1"/>
          <p:nvPr>
            <p:ph idx="12" type="sldNum"/>
          </p:nvPr>
        </p:nvSpPr>
        <p:spPr>
          <a:xfrm>
            <a:off x="6858000" y="6408095"/>
            <a:ext cx="2133600" cy="2462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Cabin"/>
              <a:buNone/>
            </a:pPr>
            <a:fld id="{00000000-1234-1234-1234-123412341234}" type="slidenum">
              <a:rPr b="0" i="0" lang="en-US" sz="600" u="none" cap="none" strike="noStrike">
                <a:solidFill>
                  <a:srgbClr val="FFFFFF"/>
                </a:solidFill>
                <a:latin typeface="Cabin"/>
                <a:ea typeface="Cabin"/>
                <a:cs typeface="Cabin"/>
                <a:sym typeface="Cabin"/>
              </a:rPr>
              <a:t>‹#›</a:t>
            </a:fld>
          </a:p>
        </p:txBody>
      </p:sp>
      <p:sp>
        <p:nvSpPr>
          <p:cNvPr id="400" name="Shape 400"/>
          <p:cNvSpPr txBox="1"/>
          <p:nvPr>
            <p:ph idx="3" type="body"/>
          </p:nvPr>
        </p:nvSpPr>
        <p:spPr>
          <a:xfrm rot="-5400000">
            <a:off x="7527734" y="4708197"/>
            <a:ext cx="2743200" cy="1848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800"/>
              </a:spcAft>
              <a:buClr>
                <a:srgbClr val="FFFFFF"/>
              </a:buClr>
              <a:buFont typeface="Arial"/>
              <a:buNone/>
              <a:defRPr b="0" i="0" sz="600" u="none" cap="none" strike="noStrike">
                <a:solidFill>
                  <a:srgbClr val="FFFFFF"/>
                </a:solidFill>
                <a:latin typeface="Cabin"/>
                <a:ea typeface="Cabin"/>
                <a:cs typeface="Cabin"/>
                <a:sym typeface="Cabin"/>
              </a:defRPr>
            </a:lvl1pPr>
            <a:lvl2pPr indent="-1586" lvl="1" marL="230186" marR="0" rtl="0" algn="l">
              <a:lnSpc>
                <a:spcPct val="100000"/>
              </a:lnSpc>
              <a:spcBef>
                <a:spcPts val="0"/>
              </a:spcBef>
              <a:spcAft>
                <a:spcPts val="800"/>
              </a:spcAft>
              <a:buClr>
                <a:schemeClr val="lt1"/>
              </a:buClr>
              <a:buFont typeface="Arial"/>
              <a:buNone/>
              <a:defRPr b="0" i="0" sz="1800" u="none" cap="none" strike="noStrike">
                <a:solidFill>
                  <a:schemeClr val="lt1"/>
                </a:solidFill>
                <a:latin typeface="Cabin"/>
                <a:ea typeface="Cabin"/>
                <a:cs typeface="Cabin"/>
                <a:sym typeface="Cabin"/>
              </a:defRPr>
            </a:lvl2pPr>
            <a:lvl3pPr indent="-3175" lvl="2" marL="460375" marR="0" rtl="0" algn="l">
              <a:lnSpc>
                <a:spcPct val="100000"/>
              </a:lnSpc>
              <a:spcBef>
                <a:spcPts val="320"/>
              </a:spcBef>
              <a:spcAft>
                <a:spcPts val="0"/>
              </a:spcAft>
              <a:buClr>
                <a:schemeClr val="lt1"/>
              </a:buClr>
              <a:buFont typeface="Arial"/>
              <a:buNone/>
              <a:defRPr b="0" i="0" sz="1600" u="none" cap="none" strike="noStrike">
                <a:solidFill>
                  <a:schemeClr val="lt1"/>
                </a:solidFill>
                <a:latin typeface="Cabin"/>
                <a:ea typeface="Cabin"/>
                <a:cs typeface="Cabin"/>
                <a:sym typeface="Cabin"/>
              </a:defRPr>
            </a:lvl3pPr>
            <a:lvl4pPr indent="-11112" lvl="3" marL="684212" marR="0" rtl="0" algn="l">
              <a:lnSpc>
                <a:spcPct val="100000"/>
              </a:lnSpc>
              <a:spcBef>
                <a:spcPts val="280"/>
              </a:spcBef>
              <a:spcAft>
                <a:spcPts val="0"/>
              </a:spcAft>
              <a:buClr>
                <a:schemeClr val="lt1"/>
              </a:buClr>
              <a:buFont typeface="Arial"/>
              <a:buNone/>
              <a:defRPr b="0" i="0" sz="1400" u="none" cap="none" strike="noStrike">
                <a:solidFill>
                  <a:schemeClr val="lt1"/>
                </a:solidFill>
                <a:latin typeface="Cabin"/>
                <a:ea typeface="Cabin"/>
                <a:cs typeface="Cabin"/>
                <a:sym typeface="Cabin"/>
              </a:defRPr>
            </a:lvl4pPr>
            <a:lvl5pPr indent="-9525" lvl="4" marL="1025525" marR="0" rtl="0" algn="l">
              <a:lnSpc>
                <a:spcPct val="100000"/>
              </a:lnSpc>
              <a:spcBef>
                <a:spcPts val="240"/>
              </a:spcBef>
              <a:spcAft>
                <a:spcPts val="0"/>
              </a:spcAft>
              <a:buClr>
                <a:schemeClr val="lt1"/>
              </a:buClr>
              <a:buFont typeface="Arial"/>
              <a:buNone/>
              <a:defRPr b="0" i="0" sz="1200" u="none" cap="none" strike="noStrike">
                <a:solidFill>
                  <a:schemeClr val="lt1"/>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01" name="Shape 401"/>
          <p:cNvSpPr txBox="1"/>
          <p:nvPr>
            <p:ph type="title"/>
          </p:nvPr>
        </p:nvSpPr>
        <p:spPr>
          <a:xfrm>
            <a:off x="381000" y="898411"/>
            <a:ext cx="8077500" cy="615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67B9"/>
              </a:buClr>
              <a:buFont typeface="Cabin"/>
              <a:buNone/>
              <a:defRPr b="0" i="0" sz="2400" u="none" cap="none" strike="noStrike">
                <a:solidFill>
                  <a:srgbClr val="6C685F"/>
                </a:solidFill>
                <a:latin typeface="Cabin"/>
                <a:ea typeface="Cabin"/>
                <a:cs typeface="Cabin"/>
                <a:sym typeface="Cabin"/>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Red/Gray 1 Content + Right Photo">
    <p:bg>
      <p:bgPr>
        <a:solidFill>
          <a:schemeClr val="lt1"/>
        </a:solidFill>
      </p:bgPr>
    </p:bg>
    <p:spTree>
      <p:nvGrpSpPr>
        <p:cNvPr id="402" name="Shape 402"/>
        <p:cNvGrpSpPr/>
        <p:nvPr/>
      </p:nvGrpSpPr>
      <p:grpSpPr>
        <a:xfrm>
          <a:off x="0" y="0"/>
          <a:ext cx="0" cy="0"/>
          <a:chOff x="0" y="0"/>
          <a:chExt cx="0" cy="0"/>
        </a:xfrm>
      </p:grpSpPr>
      <p:sp>
        <p:nvSpPr>
          <p:cNvPr id="403" name="Shape 403"/>
          <p:cNvSpPr/>
          <p:nvPr>
            <p:ph idx="2" type="pic"/>
          </p:nvPr>
        </p:nvSpPr>
        <p:spPr>
          <a:xfrm>
            <a:off x="4572000" y="203682"/>
            <a:ext cx="4419600" cy="6450900"/>
          </a:xfrm>
          <a:prstGeom prst="rect">
            <a:avLst/>
          </a:prstGeom>
          <a:solidFill>
            <a:srgbClr val="CFCDC9"/>
          </a:solidFill>
          <a:ln>
            <a:noFill/>
          </a:ln>
        </p:spPr>
        <p:txBody>
          <a:bodyPr anchorCtr="0" anchor="t" bIns="91425" lIns="91425" rIns="91425" tIns="91425"/>
          <a:lstStyle>
            <a:lvl1pPr indent="0" lvl="0" marL="0" marR="0" rtl="0" algn="l">
              <a:lnSpc>
                <a:spcPct val="100000"/>
              </a:lnSpc>
              <a:spcBef>
                <a:spcPts val="240"/>
              </a:spcBef>
              <a:spcAft>
                <a:spcPts val="0"/>
              </a:spcAft>
              <a:buClr>
                <a:srgbClr val="6C6463"/>
              </a:buClr>
              <a:buFont typeface="Arial"/>
              <a:buNone/>
              <a:defRPr b="0" i="0" sz="1200" u="none" cap="none" strike="noStrike">
                <a:solidFill>
                  <a:srgbClr val="6C6463"/>
                </a:solidFill>
                <a:latin typeface="Cabin"/>
                <a:ea typeface="Cabin"/>
                <a:cs typeface="Cabin"/>
                <a:sym typeface="Cabin"/>
              </a:defRPr>
            </a:lvl1pPr>
            <a:lvl2pPr indent="-36512" lvl="1" marL="684212" marR="0" rtl="0" algn="l">
              <a:lnSpc>
                <a:spcPct val="100000"/>
              </a:lnSpc>
              <a:spcBef>
                <a:spcPts val="0"/>
              </a:spcBef>
              <a:spcAft>
                <a:spcPts val="800"/>
              </a:spcAft>
              <a:buClr>
                <a:srgbClr val="6C6463"/>
              </a:buClr>
              <a:buSzPct val="100000"/>
              <a:buFont typeface="Arial"/>
              <a:buChar char="–"/>
              <a:defRPr b="0" i="0" sz="1600" u="none" cap="none" strike="noStrike">
                <a:solidFill>
                  <a:srgbClr val="6C6463"/>
                </a:solidFill>
                <a:latin typeface="Cabin"/>
                <a:ea typeface="Cabin"/>
                <a:cs typeface="Cabin"/>
                <a:sym typeface="Cabin"/>
              </a:defRPr>
            </a:lvl2pPr>
            <a:lvl3pPr indent="-12700" lvl="2" marL="914400" marR="0" rtl="0" algn="l">
              <a:lnSpc>
                <a:spcPct val="100000"/>
              </a:lnSpc>
              <a:spcBef>
                <a:spcPts val="360"/>
              </a:spcBef>
              <a:spcAft>
                <a:spcPts val="0"/>
              </a:spcAft>
              <a:buClr>
                <a:srgbClr val="6C6463"/>
              </a:buClr>
              <a:buSzPct val="100000"/>
              <a:buFont typeface="Arial"/>
              <a:buChar char="•"/>
              <a:defRPr b="0" i="0" sz="1800" u="none" cap="none" strike="noStrike">
                <a:solidFill>
                  <a:srgbClr val="6C6463"/>
                </a:solidFill>
                <a:latin typeface="Cabin"/>
                <a:ea typeface="Cabin"/>
                <a:cs typeface="Cabin"/>
                <a:sym typeface="Cabin"/>
              </a:defRPr>
            </a:lvl3pPr>
            <a:lvl4pPr indent="-28575" lvl="3" marL="1146175" marR="0" rtl="0" algn="l">
              <a:lnSpc>
                <a:spcPct val="100000"/>
              </a:lnSpc>
              <a:spcBef>
                <a:spcPts val="320"/>
              </a:spcBef>
              <a:spcAft>
                <a:spcPts val="0"/>
              </a:spcAft>
              <a:buClr>
                <a:srgbClr val="6C6463"/>
              </a:buClr>
              <a:buSzPct val="100000"/>
              <a:buFont typeface="Arial"/>
              <a:buChar char="–"/>
              <a:defRPr b="0" i="0" sz="1600" u="none" cap="none" strike="noStrike">
                <a:solidFill>
                  <a:srgbClr val="6C6463"/>
                </a:solidFill>
                <a:latin typeface="Cabin"/>
                <a:ea typeface="Cabin"/>
                <a:cs typeface="Cabin"/>
                <a:sym typeface="Cabin"/>
              </a:defRPr>
            </a:lvl4pPr>
            <a:lvl5pPr indent="-61912" lvl="4" marL="1255712" marR="0" rtl="0" algn="l">
              <a:lnSpc>
                <a:spcPct val="100000"/>
              </a:lnSpc>
              <a:spcBef>
                <a:spcPts val="280"/>
              </a:spcBef>
              <a:spcAft>
                <a:spcPts val="0"/>
              </a:spcAft>
              <a:buClr>
                <a:srgbClr val="6C6463"/>
              </a:buClr>
              <a:buSzPct val="100000"/>
              <a:buFont typeface="Arial"/>
              <a:buChar char="»"/>
              <a:defRPr b="0" i="0" sz="1400" u="none" cap="none" strike="noStrike">
                <a:solidFill>
                  <a:srgbClr val="6C6463"/>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04" name="Shape 404"/>
          <p:cNvSpPr txBox="1"/>
          <p:nvPr>
            <p:ph idx="10" type="dt"/>
          </p:nvPr>
        </p:nvSpPr>
        <p:spPr>
          <a:xfrm>
            <a:off x="152400" y="6408095"/>
            <a:ext cx="2133600" cy="2462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6C6860"/>
              </a:buClr>
              <a:buFont typeface="Cabin"/>
              <a:buNone/>
              <a:defRPr b="0" i="0" sz="600" u="none" cap="none" strike="noStrike">
                <a:solidFill>
                  <a:srgbClr val="6C6860"/>
                </a:solidFill>
                <a:latin typeface="Cabin"/>
                <a:ea typeface="Cabin"/>
                <a:cs typeface="Cabin"/>
                <a:sym typeface="Cabin"/>
              </a:defRPr>
            </a:lvl1pPr>
            <a:lvl2pPr indent="0" lvl="1" marL="457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2pPr>
            <a:lvl3pPr indent="0" lvl="2" marL="914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3pPr>
            <a:lvl4pPr indent="0" lvl="3" marL="1371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4pPr>
            <a:lvl5pPr indent="0" lvl="4" marL="18288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5pPr>
            <a:lvl6pPr indent="0" lvl="5" marL="22860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6pPr>
            <a:lvl7pPr indent="0" lvl="6" marL="2743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7pPr>
            <a:lvl8pPr indent="0" lvl="7" marL="3200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8pPr>
            <a:lvl9pPr indent="0" lvl="8" marL="3657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9pPr>
          </a:lstStyle>
          <a:p/>
        </p:txBody>
      </p:sp>
      <p:sp>
        <p:nvSpPr>
          <p:cNvPr id="405" name="Shape 405"/>
          <p:cNvSpPr txBox="1"/>
          <p:nvPr>
            <p:ph idx="12" type="sldNum"/>
          </p:nvPr>
        </p:nvSpPr>
        <p:spPr>
          <a:xfrm>
            <a:off x="6858000" y="6408095"/>
            <a:ext cx="2133600" cy="2462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Cabin"/>
              <a:buNone/>
            </a:pPr>
            <a:fld id="{00000000-1234-1234-1234-123412341234}" type="slidenum">
              <a:rPr b="0" i="0" lang="en-US" sz="600" u="none" cap="none" strike="noStrike">
                <a:solidFill>
                  <a:srgbClr val="FFFFFF"/>
                </a:solidFill>
                <a:latin typeface="Cabin"/>
                <a:ea typeface="Cabin"/>
                <a:cs typeface="Cabin"/>
                <a:sym typeface="Cabin"/>
              </a:rPr>
              <a:t>‹#›</a:t>
            </a:fld>
          </a:p>
        </p:txBody>
      </p:sp>
      <p:sp>
        <p:nvSpPr>
          <p:cNvPr id="406" name="Shape 406"/>
          <p:cNvSpPr txBox="1"/>
          <p:nvPr>
            <p:ph idx="1" type="body"/>
          </p:nvPr>
        </p:nvSpPr>
        <p:spPr>
          <a:xfrm>
            <a:off x="381000" y="1525437"/>
            <a:ext cx="3962400" cy="4524000"/>
          </a:xfrm>
          <a:prstGeom prst="rect">
            <a:avLst/>
          </a:prstGeom>
          <a:noFill/>
          <a:ln>
            <a:noFill/>
          </a:ln>
        </p:spPr>
        <p:txBody>
          <a:bodyPr anchorCtr="0" anchor="t" bIns="91425" lIns="91425" rIns="91425" tIns="91425"/>
          <a:lstStyle>
            <a:lvl1pPr indent="0" lvl="0" marL="101600" marR="0" rtl="0" algn="l">
              <a:lnSpc>
                <a:spcPct val="100000"/>
              </a:lnSpc>
              <a:spcBef>
                <a:spcPts val="0"/>
              </a:spcBef>
              <a:spcAft>
                <a:spcPts val="800"/>
              </a:spcAft>
              <a:buClr>
                <a:srgbClr val="6C6463"/>
              </a:buClr>
              <a:buFont typeface="Arial"/>
              <a:buNone/>
              <a:defRPr b="0" i="0" sz="1600" u="none" cap="none" strike="noStrike">
                <a:solidFill>
                  <a:srgbClr val="6C6860"/>
                </a:solidFill>
                <a:latin typeface="Cabin"/>
                <a:ea typeface="Cabin"/>
                <a:cs typeface="Cabin"/>
                <a:sym typeface="Cabin"/>
              </a:defRPr>
            </a:lvl1pPr>
            <a:lvl2pPr indent="-36512" lvl="1" marL="684212" marR="0" rtl="0" algn="l">
              <a:lnSpc>
                <a:spcPct val="100000"/>
              </a:lnSpc>
              <a:spcBef>
                <a:spcPts val="0"/>
              </a:spcBef>
              <a:spcAft>
                <a:spcPts val="800"/>
              </a:spcAft>
              <a:buClr>
                <a:srgbClr val="6C6463"/>
              </a:buClr>
              <a:buSzPct val="100000"/>
              <a:buFont typeface="Arial"/>
              <a:buChar char="–"/>
              <a:defRPr b="0" i="0" sz="1600" u="none" cap="none" strike="noStrike">
                <a:solidFill>
                  <a:srgbClr val="6C6463"/>
                </a:solidFill>
                <a:latin typeface="Cabin"/>
                <a:ea typeface="Cabin"/>
                <a:cs typeface="Cabin"/>
                <a:sym typeface="Cabin"/>
              </a:defRPr>
            </a:lvl2pPr>
            <a:lvl3pPr indent="-38100" lvl="2" marL="914400" marR="0" rtl="0" algn="l">
              <a:lnSpc>
                <a:spcPct val="100000"/>
              </a:lnSpc>
              <a:spcBef>
                <a:spcPts val="320"/>
              </a:spcBef>
              <a:spcAft>
                <a:spcPts val="0"/>
              </a:spcAft>
              <a:buClr>
                <a:srgbClr val="6C6463"/>
              </a:buClr>
              <a:buSzPct val="100000"/>
              <a:buFont typeface="Arial"/>
              <a:buChar char="•"/>
              <a:defRPr b="0" i="0" sz="1600" u="none" cap="none" strike="noStrike">
                <a:solidFill>
                  <a:srgbClr val="6C6463"/>
                </a:solidFill>
                <a:latin typeface="Cabin"/>
                <a:ea typeface="Cabin"/>
                <a:cs typeface="Cabin"/>
                <a:sym typeface="Cabin"/>
              </a:defRPr>
            </a:lvl3pPr>
            <a:lvl4pPr indent="-53975" lvl="3" marL="1146175" marR="0" rtl="0" algn="l">
              <a:lnSpc>
                <a:spcPct val="100000"/>
              </a:lnSpc>
              <a:spcBef>
                <a:spcPts val="280"/>
              </a:spcBef>
              <a:spcAft>
                <a:spcPts val="0"/>
              </a:spcAft>
              <a:buClr>
                <a:srgbClr val="6C6463"/>
              </a:buClr>
              <a:buSzPct val="100000"/>
              <a:buFont typeface="Arial"/>
              <a:buChar char="–"/>
              <a:defRPr b="0" i="0" sz="1400" u="none" cap="none" strike="noStrike">
                <a:solidFill>
                  <a:srgbClr val="6C6463"/>
                </a:solidFill>
                <a:latin typeface="Cabin"/>
                <a:ea typeface="Cabin"/>
                <a:cs typeface="Cabin"/>
                <a:sym typeface="Cabin"/>
              </a:defRPr>
            </a:lvl4pPr>
            <a:lvl5pPr indent="-61912" lvl="4" marL="1255712" marR="0" rtl="0" algn="l">
              <a:lnSpc>
                <a:spcPct val="100000"/>
              </a:lnSpc>
              <a:spcBef>
                <a:spcPts val="280"/>
              </a:spcBef>
              <a:spcAft>
                <a:spcPts val="0"/>
              </a:spcAft>
              <a:buClr>
                <a:srgbClr val="FFFFFF"/>
              </a:buClr>
              <a:buSzPct val="100000"/>
              <a:buFont typeface="Arial"/>
              <a:buChar char="»"/>
              <a:defRPr b="0" i="0" sz="1400" u="none" cap="none" strike="noStrike">
                <a:solidFill>
                  <a:srgbClr val="FFFFFF"/>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07" name="Shape 407"/>
          <p:cNvSpPr txBox="1"/>
          <p:nvPr>
            <p:ph idx="3" type="body"/>
          </p:nvPr>
        </p:nvSpPr>
        <p:spPr>
          <a:xfrm rot="-5400000">
            <a:off x="7527733" y="1482880"/>
            <a:ext cx="2743200" cy="1848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800"/>
              </a:spcAft>
              <a:buClr>
                <a:srgbClr val="FFFFFF"/>
              </a:buClr>
              <a:buFont typeface="Arial"/>
              <a:buNone/>
              <a:defRPr b="0" i="0" sz="600" u="none" cap="none" strike="noStrike">
                <a:solidFill>
                  <a:srgbClr val="FFFFFF"/>
                </a:solidFill>
                <a:latin typeface="Cabin"/>
                <a:ea typeface="Cabin"/>
                <a:cs typeface="Cabin"/>
                <a:sym typeface="Cabin"/>
              </a:defRPr>
            </a:lvl1pPr>
            <a:lvl2pPr indent="-1586" lvl="1" marL="230186" marR="0" rtl="0" algn="l">
              <a:lnSpc>
                <a:spcPct val="100000"/>
              </a:lnSpc>
              <a:spcBef>
                <a:spcPts val="0"/>
              </a:spcBef>
              <a:spcAft>
                <a:spcPts val="800"/>
              </a:spcAft>
              <a:buClr>
                <a:schemeClr val="lt1"/>
              </a:buClr>
              <a:buFont typeface="Arial"/>
              <a:buNone/>
              <a:defRPr b="0" i="0" sz="1800" u="none" cap="none" strike="noStrike">
                <a:solidFill>
                  <a:schemeClr val="lt1"/>
                </a:solidFill>
                <a:latin typeface="Cabin"/>
                <a:ea typeface="Cabin"/>
                <a:cs typeface="Cabin"/>
                <a:sym typeface="Cabin"/>
              </a:defRPr>
            </a:lvl2pPr>
            <a:lvl3pPr indent="-3175" lvl="2" marL="460375" marR="0" rtl="0" algn="l">
              <a:lnSpc>
                <a:spcPct val="100000"/>
              </a:lnSpc>
              <a:spcBef>
                <a:spcPts val="320"/>
              </a:spcBef>
              <a:spcAft>
                <a:spcPts val="0"/>
              </a:spcAft>
              <a:buClr>
                <a:schemeClr val="lt1"/>
              </a:buClr>
              <a:buFont typeface="Arial"/>
              <a:buNone/>
              <a:defRPr b="0" i="0" sz="1600" u="none" cap="none" strike="noStrike">
                <a:solidFill>
                  <a:schemeClr val="lt1"/>
                </a:solidFill>
                <a:latin typeface="Cabin"/>
                <a:ea typeface="Cabin"/>
                <a:cs typeface="Cabin"/>
                <a:sym typeface="Cabin"/>
              </a:defRPr>
            </a:lvl3pPr>
            <a:lvl4pPr indent="-11112" lvl="3" marL="684212" marR="0" rtl="0" algn="l">
              <a:lnSpc>
                <a:spcPct val="100000"/>
              </a:lnSpc>
              <a:spcBef>
                <a:spcPts val="280"/>
              </a:spcBef>
              <a:spcAft>
                <a:spcPts val="0"/>
              </a:spcAft>
              <a:buClr>
                <a:schemeClr val="lt1"/>
              </a:buClr>
              <a:buFont typeface="Arial"/>
              <a:buNone/>
              <a:defRPr b="0" i="0" sz="1400" u="none" cap="none" strike="noStrike">
                <a:solidFill>
                  <a:schemeClr val="lt1"/>
                </a:solidFill>
                <a:latin typeface="Cabin"/>
                <a:ea typeface="Cabin"/>
                <a:cs typeface="Cabin"/>
                <a:sym typeface="Cabin"/>
              </a:defRPr>
            </a:lvl4pPr>
            <a:lvl5pPr indent="-9525" lvl="4" marL="1025525" marR="0" rtl="0" algn="l">
              <a:lnSpc>
                <a:spcPct val="100000"/>
              </a:lnSpc>
              <a:spcBef>
                <a:spcPts val="240"/>
              </a:spcBef>
              <a:spcAft>
                <a:spcPts val="0"/>
              </a:spcAft>
              <a:buClr>
                <a:schemeClr val="lt1"/>
              </a:buClr>
              <a:buFont typeface="Arial"/>
              <a:buNone/>
              <a:defRPr b="0" i="0" sz="1200" u="none" cap="none" strike="noStrike">
                <a:solidFill>
                  <a:schemeClr val="lt1"/>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08" name="Shape 408"/>
          <p:cNvSpPr txBox="1"/>
          <p:nvPr>
            <p:ph type="title"/>
          </p:nvPr>
        </p:nvSpPr>
        <p:spPr>
          <a:xfrm>
            <a:off x="381000" y="203681"/>
            <a:ext cx="3962400" cy="1099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67B9"/>
              </a:buClr>
              <a:buFont typeface="Cabin"/>
              <a:buNone/>
              <a:defRPr b="0" i="0" sz="2400" u="none" cap="none" strike="noStrike">
                <a:solidFill>
                  <a:srgbClr val="6C6860"/>
                </a:solidFill>
                <a:latin typeface="Cabin"/>
                <a:ea typeface="Cabin"/>
                <a:cs typeface="Cabin"/>
                <a:sym typeface="Cabin"/>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Red/Gray Title Only">
    <p:bg>
      <p:bgPr>
        <a:solidFill>
          <a:schemeClr val="lt1"/>
        </a:solidFill>
      </p:bgPr>
    </p:bg>
    <p:spTree>
      <p:nvGrpSpPr>
        <p:cNvPr id="409" name="Shape 409"/>
        <p:cNvGrpSpPr/>
        <p:nvPr/>
      </p:nvGrpSpPr>
      <p:grpSpPr>
        <a:xfrm>
          <a:off x="0" y="0"/>
          <a:ext cx="0" cy="0"/>
          <a:chOff x="0" y="0"/>
          <a:chExt cx="0" cy="0"/>
        </a:xfrm>
      </p:grpSpPr>
      <p:sp>
        <p:nvSpPr>
          <p:cNvPr id="410" name="Shape 410"/>
          <p:cNvSpPr/>
          <p:nvPr>
            <p:ph idx="2" type="pic"/>
          </p:nvPr>
        </p:nvSpPr>
        <p:spPr>
          <a:xfrm>
            <a:off x="152400" y="203680"/>
            <a:ext cx="4419600" cy="6450900"/>
          </a:xfrm>
          <a:prstGeom prst="rect">
            <a:avLst/>
          </a:prstGeom>
          <a:solidFill>
            <a:srgbClr val="CFCDC9"/>
          </a:solidFill>
          <a:ln>
            <a:noFill/>
          </a:ln>
        </p:spPr>
        <p:txBody>
          <a:bodyPr anchorCtr="0" anchor="t" bIns="91425" lIns="91425" rIns="91425" tIns="91425"/>
          <a:lstStyle>
            <a:lvl1pPr indent="0" lvl="0" marL="0" marR="0" rtl="0" algn="l">
              <a:lnSpc>
                <a:spcPct val="100000"/>
              </a:lnSpc>
              <a:spcBef>
                <a:spcPts val="240"/>
              </a:spcBef>
              <a:spcAft>
                <a:spcPts val="0"/>
              </a:spcAft>
              <a:buClr>
                <a:srgbClr val="6C6463"/>
              </a:buClr>
              <a:buFont typeface="Arial"/>
              <a:buNone/>
              <a:defRPr b="0" i="0" sz="1200" u="none" cap="none" strike="noStrike">
                <a:solidFill>
                  <a:srgbClr val="6C6463"/>
                </a:solidFill>
                <a:latin typeface="Cabin"/>
                <a:ea typeface="Cabin"/>
                <a:cs typeface="Cabin"/>
                <a:sym typeface="Cabin"/>
              </a:defRPr>
            </a:lvl1pPr>
            <a:lvl2pPr indent="-36512" lvl="1" marL="684212" marR="0" rtl="0" algn="l">
              <a:lnSpc>
                <a:spcPct val="100000"/>
              </a:lnSpc>
              <a:spcBef>
                <a:spcPts val="0"/>
              </a:spcBef>
              <a:spcAft>
                <a:spcPts val="800"/>
              </a:spcAft>
              <a:buClr>
                <a:srgbClr val="6C6463"/>
              </a:buClr>
              <a:buSzPct val="100000"/>
              <a:buFont typeface="Arial"/>
              <a:buChar char="–"/>
              <a:defRPr b="0" i="0" sz="1600" u="none" cap="none" strike="noStrike">
                <a:solidFill>
                  <a:srgbClr val="6C6463"/>
                </a:solidFill>
                <a:latin typeface="Cabin"/>
                <a:ea typeface="Cabin"/>
                <a:cs typeface="Cabin"/>
                <a:sym typeface="Cabin"/>
              </a:defRPr>
            </a:lvl2pPr>
            <a:lvl3pPr indent="-12700" lvl="2" marL="914400" marR="0" rtl="0" algn="l">
              <a:lnSpc>
                <a:spcPct val="100000"/>
              </a:lnSpc>
              <a:spcBef>
                <a:spcPts val="360"/>
              </a:spcBef>
              <a:spcAft>
                <a:spcPts val="0"/>
              </a:spcAft>
              <a:buClr>
                <a:srgbClr val="6C6463"/>
              </a:buClr>
              <a:buSzPct val="100000"/>
              <a:buFont typeface="Arial"/>
              <a:buChar char="•"/>
              <a:defRPr b="0" i="0" sz="1800" u="none" cap="none" strike="noStrike">
                <a:solidFill>
                  <a:srgbClr val="6C6463"/>
                </a:solidFill>
                <a:latin typeface="Cabin"/>
                <a:ea typeface="Cabin"/>
                <a:cs typeface="Cabin"/>
                <a:sym typeface="Cabin"/>
              </a:defRPr>
            </a:lvl3pPr>
            <a:lvl4pPr indent="-28575" lvl="3" marL="1146175" marR="0" rtl="0" algn="l">
              <a:lnSpc>
                <a:spcPct val="100000"/>
              </a:lnSpc>
              <a:spcBef>
                <a:spcPts val="320"/>
              </a:spcBef>
              <a:spcAft>
                <a:spcPts val="0"/>
              </a:spcAft>
              <a:buClr>
                <a:srgbClr val="6C6463"/>
              </a:buClr>
              <a:buSzPct val="100000"/>
              <a:buFont typeface="Arial"/>
              <a:buChar char="–"/>
              <a:defRPr b="0" i="0" sz="1600" u="none" cap="none" strike="noStrike">
                <a:solidFill>
                  <a:srgbClr val="6C6463"/>
                </a:solidFill>
                <a:latin typeface="Cabin"/>
                <a:ea typeface="Cabin"/>
                <a:cs typeface="Cabin"/>
                <a:sym typeface="Cabin"/>
              </a:defRPr>
            </a:lvl4pPr>
            <a:lvl5pPr indent="-61912" lvl="4" marL="1255712" marR="0" rtl="0" algn="l">
              <a:lnSpc>
                <a:spcPct val="100000"/>
              </a:lnSpc>
              <a:spcBef>
                <a:spcPts val="280"/>
              </a:spcBef>
              <a:spcAft>
                <a:spcPts val="0"/>
              </a:spcAft>
              <a:buClr>
                <a:srgbClr val="6C6463"/>
              </a:buClr>
              <a:buSzPct val="100000"/>
              <a:buFont typeface="Arial"/>
              <a:buChar char="»"/>
              <a:defRPr b="0" i="0" sz="1400" u="none" cap="none" strike="noStrike">
                <a:solidFill>
                  <a:srgbClr val="6C6463"/>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11" name="Shape 411"/>
          <p:cNvSpPr txBox="1"/>
          <p:nvPr>
            <p:ph idx="10" type="dt"/>
          </p:nvPr>
        </p:nvSpPr>
        <p:spPr>
          <a:xfrm>
            <a:off x="152400" y="6408095"/>
            <a:ext cx="2133600" cy="2462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bin"/>
              <a:buNone/>
              <a:defRPr b="0" i="0" sz="600" u="none" cap="none" strike="noStrike">
                <a:solidFill>
                  <a:schemeClr val="lt1"/>
                </a:solidFill>
                <a:latin typeface="Cabin"/>
                <a:ea typeface="Cabin"/>
                <a:cs typeface="Cabin"/>
                <a:sym typeface="Cabin"/>
              </a:defRPr>
            </a:lvl1pPr>
            <a:lvl2pPr indent="0" lvl="1" marL="457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2pPr>
            <a:lvl3pPr indent="0" lvl="2" marL="914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3pPr>
            <a:lvl4pPr indent="0" lvl="3" marL="1371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4pPr>
            <a:lvl5pPr indent="0" lvl="4" marL="18288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5pPr>
            <a:lvl6pPr indent="0" lvl="5" marL="22860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6pPr>
            <a:lvl7pPr indent="0" lvl="6" marL="2743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7pPr>
            <a:lvl8pPr indent="0" lvl="7" marL="3200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8pPr>
            <a:lvl9pPr indent="0" lvl="8" marL="3657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9pPr>
          </a:lstStyle>
          <a:p/>
        </p:txBody>
      </p:sp>
      <p:sp>
        <p:nvSpPr>
          <p:cNvPr id="412" name="Shape 412"/>
          <p:cNvSpPr txBox="1"/>
          <p:nvPr>
            <p:ph idx="12" type="sldNum"/>
          </p:nvPr>
        </p:nvSpPr>
        <p:spPr>
          <a:xfrm>
            <a:off x="6858000" y="6408095"/>
            <a:ext cx="2133600" cy="2462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6C6463"/>
              </a:buClr>
              <a:buSzPct val="25000"/>
              <a:buFont typeface="Cabin"/>
              <a:buNone/>
            </a:pPr>
            <a:fld id="{00000000-1234-1234-1234-123412341234}" type="slidenum">
              <a:rPr b="0" i="0" lang="en-US" sz="600" u="none" cap="none" strike="noStrike">
                <a:solidFill>
                  <a:srgbClr val="6C6463"/>
                </a:solidFill>
                <a:latin typeface="Cabin"/>
                <a:ea typeface="Cabin"/>
                <a:cs typeface="Cabin"/>
                <a:sym typeface="Cabin"/>
              </a:rPr>
              <a:t>‹#›</a:t>
            </a:fld>
          </a:p>
        </p:txBody>
      </p:sp>
      <p:sp>
        <p:nvSpPr>
          <p:cNvPr id="413" name="Shape 413"/>
          <p:cNvSpPr txBox="1"/>
          <p:nvPr>
            <p:ph idx="1" type="body"/>
          </p:nvPr>
        </p:nvSpPr>
        <p:spPr>
          <a:xfrm rot="-5400000">
            <a:off x="3108134" y="1482880"/>
            <a:ext cx="2743200" cy="1848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800"/>
              </a:spcAft>
              <a:buClr>
                <a:srgbClr val="FFFFFF"/>
              </a:buClr>
              <a:buFont typeface="Arial"/>
              <a:buNone/>
              <a:defRPr b="0" i="0" sz="600" u="none" cap="none" strike="noStrike">
                <a:solidFill>
                  <a:srgbClr val="FFFFFF"/>
                </a:solidFill>
                <a:latin typeface="Cabin"/>
                <a:ea typeface="Cabin"/>
                <a:cs typeface="Cabin"/>
                <a:sym typeface="Cabin"/>
              </a:defRPr>
            </a:lvl1pPr>
            <a:lvl2pPr indent="-1586" lvl="1" marL="230186" marR="0" rtl="0" algn="l">
              <a:lnSpc>
                <a:spcPct val="100000"/>
              </a:lnSpc>
              <a:spcBef>
                <a:spcPts val="0"/>
              </a:spcBef>
              <a:spcAft>
                <a:spcPts val="800"/>
              </a:spcAft>
              <a:buClr>
                <a:schemeClr val="lt1"/>
              </a:buClr>
              <a:buFont typeface="Arial"/>
              <a:buNone/>
              <a:defRPr b="0" i="0" sz="1800" u="none" cap="none" strike="noStrike">
                <a:solidFill>
                  <a:schemeClr val="lt1"/>
                </a:solidFill>
                <a:latin typeface="Cabin"/>
                <a:ea typeface="Cabin"/>
                <a:cs typeface="Cabin"/>
                <a:sym typeface="Cabin"/>
              </a:defRPr>
            </a:lvl2pPr>
            <a:lvl3pPr indent="-3175" lvl="2" marL="460375" marR="0" rtl="0" algn="l">
              <a:lnSpc>
                <a:spcPct val="100000"/>
              </a:lnSpc>
              <a:spcBef>
                <a:spcPts val="320"/>
              </a:spcBef>
              <a:spcAft>
                <a:spcPts val="0"/>
              </a:spcAft>
              <a:buClr>
                <a:schemeClr val="lt1"/>
              </a:buClr>
              <a:buFont typeface="Arial"/>
              <a:buNone/>
              <a:defRPr b="0" i="0" sz="1600" u="none" cap="none" strike="noStrike">
                <a:solidFill>
                  <a:schemeClr val="lt1"/>
                </a:solidFill>
                <a:latin typeface="Cabin"/>
                <a:ea typeface="Cabin"/>
                <a:cs typeface="Cabin"/>
                <a:sym typeface="Cabin"/>
              </a:defRPr>
            </a:lvl3pPr>
            <a:lvl4pPr indent="-11112" lvl="3" marL="684212" marR="0" rtl="0" algn="l">
              <a:lnSpc>
                <a:spcPct val="100000"/>
              </a:lnSpc>
              <a:spcBef>
                <a:spcPts val="280"/>
              </a:spcBef>
              <a:spcAft>
                <a:spcPts val="0"/>
              </a:spcAft>
              <a:buClr>
                <a:schemeClr val="lt1"/>
              </a:buClr>
              <a:buFont typeface="Arial"/>
              <a:buNone/>
              <a:defRPr b="0" i="0" sz="1400" u="none" cap="none" strike="noStrike">
                <a:solidFill>
                  <a:schemeClr val="lt1"/>
                </a:solidFill>
                <a:latin typeface="Cabin"/>
                <a:ea typeface="Cabin"/>
                <a:cs typeface="Cabin"/>
                <a:sym typeface="Cabin"/>
              </a:defRPr>
            </a:lvl4pPr>
            <a:lvl5pPr indent="-9525" lvl="4" marL="1025525" marR="0" rtl="0" algn="l">
              <a:lnSpc>
                <a:spcPct val="100000"/>
              </a:lnSpc>
              <a:spcBef>
                <a:spcPts val="240"/>
              </a:spcBef>
              <a:spcAft>
                <a:spcPts val="0"/>
              </a:spcAft>
              <a:buClr>
                <a:schemeClr val="lt1"/>
              </a:buClr>
              <a:buFont typeface="Arial"/>
              <a:buNone/>
              <a:defRPr b="0" i="0" sz="1200" u="none" cap="none" strike="noStrike">
                <a:solidFill>
                  <a:schemeClr val="lt1"/>
                </a:solidFill>
                <a:latin typeface="Cabin"/>
                <a:ea typeface="Cabin"/>
                <a:cs typeface="Cabin"/>
                <a:sym typeface="Cabin"/>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bin"/>
                <a:ea typeface="Cabin"/>
                <a:cs typeface="Cabin"/>
                <a:sym typeface="Cabin"/>
              </a:defRPr>
            </a:lvl9pPr>
          </a:lstStyle>
          <a:p/>
        </p:txBody>
      </p:sp>
      <p:sp>
        <p:nvSpPr>
          <p:cNvPr id="414" name="Shape 414"/>
          <p:cNvSpPr txBox="1"/>
          <p:nvPr>
            <p:ph type="title"/>
          </p:nvPr>
        </p:nvSpPr>
        <p:spPr>
          <a:xfrm>
            <a:off x="4877103" y="2894857"/>
            <a:ext cx="3885900" cy="11078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67B9"/>
              </a:buClr>
              <a:buFont typeface="Cabin"/>
              <a:buNone/>
              <a:defRPr b="0" i="0" sz="2400" u="none" cap="none" strike="noStrike">
                <a:solidFill>
                  <a:srgbClr val="6C6860"/>
                </a:solidFill>
                <a:latin typeface="Cabin"/>
                <a:ea typeface="Cabin"/>
                <a:cs typeface="Cabin"/>
                <a:sym typeface="Cabin"/>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Slide">
    <p:spTree>
      <p:nvGrpSpPr>
        <p:cNvPr id="51" name="Shape 51"/>
        <p:cNvGrpSpPr/>
        <p:nvPr/>
      </p:nvGrpSpPr>
      <p:grpSpPr>
        <a:xfrm>
          <a:off x="0" y="0"/>
          <a:ext cx="0" cy="0"/>
          <a:chOff x="0" y="0"/>
          <a:chExt cx="0" cy="0"/>
        </a:xfrm>
      </p:grpSpPr>
      <p:sp>
        <p:nvSpPr>
          <p:cNvPr id="52" name="Shape 52"/>
          <p:cNvSpPr/>
          <p:nvPr/>
        </p:nvSpPr>
        <p:spPr>
          <a:xfrm>
            <a:off x="0" y="0"/>
            <a:ext cx="9144000" cy="6858000"/>
          </a:xfrm>
          <a:prstGeom prst="rect">
            <a:avLst/>
          </a:prstGeom>
          <a:solidFill>
            <a:srgbClr val="B71234"/>
          </a:solidFill>
          <a:ln>
            <a:noFill/>
          </a:ln>
        </p:spPr>
        <p:txBody>
          <a:bodyPr anchorCtr="0" anchor="ctr" bIns="45675" lIns="91375" rIns="91375" tIns="456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C10628"/>
              </a:solidFill>
              <a:latin typeface="Calibri"/>
              <a:ea typeface="Calibri"/>
              <a:cs typeface="Calibri"/>
              <a:sym typeface="Calibri"/>
            </a:endParaRPr>
          </a:p>
        </p:txBody>
      </p:sp>
      <p:sp>
        <p:nvSpPr>
          <p:cNvPr id="53" name="Shape 53"/>
          <p:cNvSpPr txBox="1"/>
          <p:nvPr>
            <p:ph type="ctrTitle"/>
          </p:nvPr>
        </p:nvSpPr>
        <p:spPr>
          <a:xfrm>
            <a:off x="614195" y="2130425"/>
            <a:ext cx="3534600" cy="27633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4" name="Shape 54"/>
          <p:cNvSpPr txBox="1"/>
          <p:nvPr>
            <p:ph idx="1" type="subTitle"/>
          </p:nvPr>
        </p:nvSpPr>
        <p:spPr>
          <a:xfrm>
            <a:off x="614195" y="4893732"/>
            <a:ext cx="3534600" cy="745200"/>
          </a:xfrm>
          <a:prstGeom prst="rect">
            <a:avLst/>
          </a:prstGeom>
          <a:noFill/>
          <a:ln>
            <a:noFill/>
          </a:ln>
        </p:spPr>
        <p:txBody>
          <a:bodyPr anchorCtr="0" anchor="t" bIns="91425" lIns="91425" rIns="91425" tIns="91425"/>
          <a:lstStyle>
            <a:lvl1pPr indent="0" lvl="0" marL="0" marR="0" rtl="0" algn="l">
              <a:lnSpc>
                <a:spcPct val="100000"/>
              </a:lnSpc>
              <a:spcBef>
                <a:spcPts val="360"/>
              </a:spcBef>
              <a:spcAft>
                <a:spcPts val="600"/>
              </a:spcAft>
              <a:buClr>
                <a:srgbClr val="FFFFFF"/>
              </a:buClr>
              <a:buFont typeface="Cabin"/>
              <a:buNone/>
              <a:defRPr/>
            </a:lvl1pPr>
            <a:lvl2pPr indent="-12471" lvl="1" marL="456971" marR="0" rtl="0" algn="ctr">
              <a:lnSpc>
                <a:spcPct val="100000"/>
              </a:lnSpc>
              <a:spcBef>
                <a:spcPts val="360"/>
              </a:spcBef>
              <a:spcAft>
                <a:spcPts val="600"/>
              </a:spcAft>
              <a:buClr>
                <a:srgbClr val="888888"/>
              </a:buClr>
              <a:buFont typeface="Cabin"/>
              <a:buNone/>
              <a:defRPr/>
            </a:lvl2pPr>
            <a:lvl3pPr indent="-12245" lvl="2" marL="913945" marR="0" rtl="0" algn="ctr">
              <a:lnSpc>
                <a:spcPct val="100000"/>
              </a:lnSpc>
              <a:spcBef>
                <a:spcPts val="360"/>
              </a:spcBef>
              <a:spcAft>
                <a:spcPts val="0"/>
              </a:spcAft>
              <a:buClr>
                <a:srgbClr val="888888"/>
              </a:buClr>
              <a:buFont typeface="Cabin"/>
              <a:buNone/>
              <a:defRPr/>
            </a:lvl3pPr>
            <a:lvl4pPr indent="-12017" lvl="3" marL="1370918" marR="0" rtl="0" algn="ctr">
              <a:lnSpc>
                <a:spcPct val="100000"/>
              </a:lnSpc>
              <a:spcBef>
                <a:spcPts val="360"/>
              </a:spcBef>
              <a:spcAft>
                <a:spcPts val="0"/>
              </a:spcAft>
              <a:buClr>
                <a:srgbClr val="888888"/>
              </a:buClr>
              <a:buFont typeface="Cabin"/>
              <a:buNone/>
              <a:defRPr/>
            </a:lvl4pPr>
            <a:lvl5pPr indent="-11789" lvl="4" marL="1827889" marR="0" rtl="0" algn="ctr">
              <a:lnSpc>
                <a:spcPct val="100000"/>
              </a:lnSpc>
              <a:spcBef>
                <a:spcPts val="360"/>
              </a:spcBef>
              <a:spcAft>
                <a:spcPts val="0"/>
              </a:spcAft>
              <a:buClr>
                <a:srgbClr val="888888"/>
              </a:buClr>
              <a:buFont typeface="Cabin"/>
              <a:buNone/>
              <a:defRPr/>
            </a:lvl5pPr>
            <a:lvl6pPr indent="-11558" lvl="5" marL="2284858" marR="0" rtl="0" algn="ctr">
              <a:lnSpc>
                <a:spcPct val="100000"/>
              </a:lnSpc>
              <a:spcBef>
                <a:spcPts val="400"/>
              </a:spcBef>
              <a:spcAft>
                <a:spcPts val="0"/>
              </a:spcAft>
              <a:buClr>
                <a:srgbClr val="888888"/>
              </a:buClr>
              <a:buFont typeface="Calibri"/>
              <a:buNone/>
              <a:defRPr/>
            </a:lvl6pPr>
            <a:lvl7pPr indent="-11329" lvl="6" marL="2741829" marR="0" rtl="0" algn="ctr">
              <a:lnSpc>
                <a:spcPct val="100000"/>
              </a:lnSpc>
              <a:spcBef>
                <a:spcPts val="400"/>
              </a:spcBef>
              <a:spcAft>
                <a:spcPts val="0"/>
              </a:spcAft>
              <a:buClr>
                <a:srgbClr val="888888"/>
              </a:buClr>
              <a:buFont typeface="Calibri"/>
              <a:buNone/>
              <a:defRPr/>
            </a:lvl7pPr>
            <a:lvl8pPr indent="-11099" lvl="7" marL="3198799" marR="0" rtl="0" algn="ctr">
              <a:lnSpc>
                <a:spcPct val="100000"/>
              </a:lnSpc>
              <a:spcBef>
                <a:spcPts val="400"/>
              </a:spcBef>
              <a:spcAft>
                <a:spcPts val="0"/>
              </a:spcAft>
              <a:buClr>
                <a:srgbClr val="888888"/>
              </a:buClr>
              <a:buFont typeface="Calibri"/>
              <a:buNone/>
              <a:defRPr/>
            </a:lvl8pPr>
            <a:lvl9pPr indent="-10874" lvl="8" marL="3655775" marR="0" rtl="0" algn="ctr">
              <a:lnSpc>
                <a:spcPct val="100000"/>
              </a:lnSpc>
              <a:spcBef>
                <a:spcPts val="400"/>
              </a:spcBef>
              <a:spcAft>
                <a:spcPts val="0"/>
              </a:spcAft>
              <a:buClr>
                <a:srgbClr val="888888"/>
              </a:buClr>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 name="Shape 55"/>
        <p:cNvGrpSpPr/>
        <p:nvPr/>
      </p:nvGrpSpPr>
      <p:grpSpPr>
        <a:xfrm>
          <a:off x="0" y="0"/>
          <a:ext cx="0" cy="0"/>
          <a:chOff x="0" y="0"/>
          <a:chExt cx="0" cy="0"/>
        </a:xfrm>
      </p:grpSpPr>
      <p:sp>
        <p:nvSpPr>
          <p:cNvPr id="56" name="Shape 56"/>
          <p:cNvSpPr txBox="1"/>
          <p:nvPr>
            <p:ph type="title"/>
          </p:nvPr>
        </p:nvSpPr>
        <p:spPr>
          <a:xfrm>
            <a:off x="457200" y="359308"/>
            <a:ext cx="8229600" cy="636900"/>
          </a:xfrm>
          <a:prstGeom prst="rect">
            <a:avLst/>
          </a:prstGeom>
          <a:noFill/>
          <a:ln>
            <a:noFill/>
          </a:ln>
        </p:spPr>
        <p:txBody>
          <a:bodyPr anchorCtr="0" anchor="b" bIns="91425" lIns="91425" rIns="91425" tIns="91425"/>
          <a:lstStyle>
            <a:lvl1pPr indent="0" lvl="0" marL="0" marR="0" rtl="0" algn="l">
              <a:spcBef>
                <a:spcPts val="0"/>
              </a:spcBef>
              <a:buClr>
                <a:srgbClr val="B71234"/>
              </a:buClr>
              <a:buFont typeface="Cabin"/>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7" name="Shape 57"/>
          <p:cNvSpPr txBox="1"/>
          <p:nvPr>
            <p:ph idx="10" type="dt"/>
          </p:nvPr>
        </p:nvSpPr>
        <p:spPr>
          <a:xfrm>
            <a:off x="457200" y="18291"/>
            <a:ext cx="2895600" cy="329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lnSpc>
                <a:spcPct val="100000"/>
              </a:lnSpc>
              <a:spcBef>
                <a:spcPts val="0"/>
              </a:spcBef>
              <a:spcAft>
                <a:spcPts val="0"/>
              </a:spcAft>
              <a:buClr>
                <a:srgbClr val="000000"/>
              </a:buClr>
              <a:buFont typeface="Arial"/>
              <a:buNone/>
              <a:defRPr/>
            </a:lvl3pPr>
            <a:lvl4pPr indent="0" lvl="3" marL="0" marR="0" rtl="0" algn="l">
              <a:lnSpc>
                <a:spcPct val="100000"/>
              </a:lnSpc>
              <a:spcBef>
                <a:spcPts val="0"/>
              </a:spcBef>
              <a:spcAft>
                <a:spcPts val="0"/>
              </a:spcAft>
              <a:buClr>
                <a:srgbClr val="000000"/>
              </a:buClr>
              <a:buFont typeface="Arial"/>
              <a:buNone/>
              <a:defRPr/>
            </a:lvl4pPr>
            <a:lvl5pPr indent="0" lvl="4" marL="0" marR="0" rtl="0" algn="l">
              <a:lnSpc>
                <a:spcPct val="100000"/>
              </a:lnSpc>
              <a:spcBef>
                <a:spcPts val="0"/>
              </a:spcBef>
              <a:spcAft>
                <a:spcPts val="0"/>
              </a:spcAft>
              <a:buClr>
                <a:srgbClr val="000000"/>
              </a:buClr>
              <a:buFont typeface="Arial"/>
              <a:buNone/>
              <a:defRPr/>
            </a:lvl5pPr>
            <a:lvl6pPr indent="0" lvl="5" marL="0" marR="0" rtl="0" algn="l">
              <a:lnSpc>
                <a:spcPct val="100000"/>
              </a:lnSpc>
              <a:spcBef>
                <a:spcPts val="0"/>
              </a:spcBef>
              <a:spcAft>
                <a:spcPts val="0"/>
              </a:spcAft>
              <a:buClr>
                <a:srgbClr val="000000"/>
              </a:buClr>
              <a:buFont typeface="Arial"/>
              <a:buNone/>
              <a:defRPr/>
            </a:lvl6pPr>
            <a:lvl7pPr indent="0" lvl="6" marL="0" marR="0" rtl="0" algn="l">
              <a:lnSpc>
                <a:spcPct val="100000"/>
              </a:lnSpc>
              <a:spcBef>
                <a:spcPts val="0"/>
              </a:spcBef>
              <a:spcAft>
                <a:spcPts val="0"/>
              </a:spcAft>
              <a:buClr>
                <a:srgbClr val="000000"/>
              </a:buClr>
              <a:buFont typeface="Arial"/>
              <a:buNone/>
              <a:defRPr/>
            </a:lvl7pPr>
            <a:lvl8pPr indent="0" lvl="7" marL="0" marR="0" rtl="0" algn="l">
              <a:lnSpc>
                <a:spcPct val="100000"/>
              </a:lnSpc>
              <a:spcBef>
                <a:spcPts val="0"/>
              </a:spcBef>
              <a:spcAft>
                <a:spcPts val="0"/>
              </a:spcAft>
              <a:buClr>
                <a:srgbClr val="000000"/>
              </a:buClr>
              <a:buFont typeface="Arial"/>
              <a:buNone/>
              <a:defRPr/>
            </a:lvl8pPr>
            <a:lvl9pPr indent="0" lvl="8" marL="0" marR="0" rtl="0" algn="l">
              <a:lnSpc>
                <a:spcPct val="100000"/>
              </a:lnSpc>
              <a:spcBef>
                <a:spcPts val="0"/>
              </a:spcBef>
              <a:spcAft>
                <a:spcPts val="0"/>
              </a:spcAft>
              <a:buClr>
                <a:srgbClr val="000000"/>
              </a:buClr>
              <a:buFont typeface="Arial"/>
              <a:buNone/>
              <a:defRPr/>
            </a:lvl9pPr>
          </a:lstStyle>
          <a:p/>
        </p:txBody>
      </p:sp>
      <p:sp>
        <p:nvSpPr>
          <p:cNvPr id="58" name="Shape 58"/>
          <p:cNvSpPr txBox="1"/>
          <p:nvPr>
            <p:ph idx="11" type="ftr"/>
          </p:nvPr>
        </p:nvSpPr>
        <p:spPr>
          <a:xfrm>
            <a:off x="3429000" y="18291"/>
            <a:ext cx="4114800" cy="329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lnSpc>
                <a:spcPct val="100000"/>
              </a:lnSpc>
              <a:spcBef>
                <a:spcPts val="0"/>
              </a:spcBef>
              <a:spcAft>
                <a:spcPts val="0"/>
              </a:spcAft>
              <a:buClr>
                <a:srgbClr val="000000"/>
              </a:buClr>
              <a:buFont typeface="Arial"/>
              <a:buNone/>
              <a:defRPr/>
            </a:lvl3pPr>
            <a:lvl4pPr indent="0" lvl="3" marL="0" marR="0" rtl="0" algn="l">
              <a:lnSpc>
                <a:spcPct val="100000"/>
              </a:lnSpc>
              <a:spcBef>
                <a:spcPts val="0"/>
              </a:spcBef>
              <a:spcAft>
                <a:spcPts val="0"/>
              </a:spcAft>
              <a:buClr>
                <a:srgbClr val="000000"/>
              </a:buClr>
              <a:buFont typeface="Arial"/>
              <a:buNone/>
              <a:defRPr/>
            </a:lvl4pPr>
            <a:lvl5pPr indent="0" lvl="4" marL="0" marR="0" rtl="0" algn="l">
              <a:lnSpc>
                <a:spcPct val="100000"/>
              </a:lnSpc>
              <a:spcBef>
                <a:spcPts val="0"/>
              </a:spcBef>
              <a:spcAft>
                <a:spcPts val="0"/>
              </a:spcAft>
              <a:buClr>
                <a:srgbClr val="000000"/>
              </a:buClr>
              <a:buFont typeface="Arial"/>
              <a:buNone/>
              <a:defRPr/>
            </a:lvl5pPr>
            <a:lvl6pPr indent="0" lvl="5" marL="0" marR="0" rtl="0" algn="l">
              <a:lnSpc>
                <a:spcPct val="100000"/>
              </a:lnSpc>
              <a:spcBef>
                <a:spcPts val="0"/>
              </a:spcBef>
              <a:spcAft>
                <a:spcPts val="0"/>
              </a:spcAft>
              <a:buClr>
                <a:srgbClr val="000000"/>
              </a:buClr>
              <a:buFont typeface="Arial"/>
              <a:buNone/>
              <a:defRPr/>
            </a:lvl6pPr>
            <a:lvl7pPr indent="0" lvl="6" marL="0" marR="0" rtl="0" algn="l">
              <a:lnSpc>
                <a:spcPct val="100000"/>
              </a:lnSpc>
              <a:spcBef>
                <a:spcPts val="0"/>
              </a:spcBef>
              <a:spcAft>
                <a:spcPts val="0"/>
              </a:spcAft>
              <a:buClr>
                <a:srgbClr val="000000"/>
              </a:buClr>
              <a:buFont typeface="Arial"/>
              <a:buNone/>
              <a:defRPr/>
            </a:lvl7pPr>
            <a:lvl8pPr indent="0" lvl="7" marL="0" marR="0" rtl="0" algn="l">
              <a:lnSpc>
                <a:spcPct val="100000"/>
              </a:lnSpc>
              <a:spcBef>
                <a:spcPts val="0"/>
              </a:spcBef>
              <a:spcAft>
                <a:spcPts val="0"/>
              </a:spcAft>
              <a:buClr>
                <a:srgbClr val="000000"/>
              </a:buClr>
              <a:buFont typeface="Arial"/>
              <a:buNone/>
              <a:defRPr/>
            </a:lvl8pPr>
            <a:lvl9pPr indent="0" lvl="8" marL="0" marR="0" rtl="0" algn="l">
              <a:lnSpc>
                <a:spcPct val="100000"/>
              </a:lnSpc>
              <a:spcBef>
                <a:spcPts val="0"/>
              </a:spcBef>
              <a:spcAft>
                <a:spcPts val="0"/>
              </a:spcAft>
              <a:buClr>
                <a:srgbClr val="000000"/>
              </a:buClr>
              <a:buFont typeface="Arial"/>
              <a:buNone/>
              <a:defRPr/>
            </a:lvl9pPr>
          </a:lstStyle>
          <a:p/>
        </p:txBody>
      </p:sp>
      <p:sp>
        <p:nvSpPr>
          <p:cNvPr id="59" name="Shape 59"/>
          <p:cNvSpPr txBox="1"/>
          <p:nvPr>
            <p:ph idx="12" type="sldNum"/>
          </p:nvPr>
        </p:nvSpPr>
        <p:spPr>
          <a:xfrm>
            <a:off x="7620000" y="18291"/>
            <a:ext cx="1066799" cy="329100"/>
          </a:xfrm>
          <a:prstGeom prst="rect">
            <a:avLst/>
          </a:prstGeom>
          <a:noFill/>
          <a:ln>
            <a:noFill/>
          </a:ln>
        </p:spPr>
        <p:txBody>
          <a:bodyPr anchorCtr="0" anchor="t" bIns="45675" lIns="91375" rIns="91375" tIns="4567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7" Type="http://schemas.openxmlformats.org/officeDocument/2006/relationships/slideLayout" Target="../slideLayouts/slideLayout24.xml"/><Relationship Id="rId16" Type="http://schemas.openxmlformats.org/officeDocument/2006/relationships/slideLayout" Target="../slideLayouts/slideLayout2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18" Type="http://schemas.openxmlformats.org/officeDocument/2006/relationships/theme" Target="../theme/theme2.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6.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6" Type="http://schemas.openxmlformats.org/officeDocument/2006/relationships/theme" Target="../theme/theme3.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6" Type="http://schemas.openxmlformats.org/officeDocument/2006/relationships/theme" Target="../theme/theme7.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358778"/>
            <a:ext cx="8229600" cy="638174"/>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12470" lvl="5" marL="456971" marR="0" rtl="0" algn="l">
              <a:spcBef>
                <a:spcPts val="0"/>
              </a:spcBef>
              <a:spcAft>
                <a:spcPts val="0"/>
              </a:spcAft>
              <a:defRPr/>
            </a:lvl6pPr>
            <a:lvl7pPr indent="-12244" lvl="6" marL="913945" marR="0" rtl="0" algn="l">
              <a:spcBef>
                <a:spcPts val="0"/>
              </a:spcBef>
              <a:spcAft>
                <a:spcPts val="0"/>
              </a:spcAft>
              <a:defRPr/>
            </a:lvl7pPr>
            <a:lvl8pPr indent="-12017" lvl="7" marL="1370918" marR="0" rtl="0" algn="l">
              <a:spcBef>
                <a:spcPts val="0"/>
              </a:spcBef>
              <a:spcAft>
                <a:spcPts val="0"/>
              </a:spcAft>
              <a:defRPr/>
            </a:lvl8pPr>
            <a:lvl9pPr indent="-11789" lvl="8" marL="1827890" marR="0" rtl="0" algn="l">
              <a:spcBef>
                <a:spcPts val="0"/>
              </a:spcBef>
              <a:spcAft>
                <a:spcPts val="0"/>
              </a:spcAft>
              <a:defRPr/>
            </a:lvl9pPr>
          </a:lstStyle>
          <a:p/>
        </p:txBody>
      </p:sp>
      <p:sp>
        <p:nvSpPr>
          <p:cNvPr id="11" name="Shape 11"/>
          <p:cNvSpPr txBox="1"/>
          <p:nvPr>
            <p:ph idx="1" type="body"/>
          </p:nvPr>
        </p:nvSpPr>
        <p:spPr>
          <a:xfrm>
            <a:off x="457200" y="1125537"/>
            <a:ext cx="8229600" cy="5487987"/>
          </a:xfrm>
          <a:prstGeom prst="rect">
            <a:avLst/>
          </a:prstGeom>
          <a:noFill/>
          <a:ln>
            <a:noFill/>
          </a:ln>
        </p:spPr>
        <p:txBody>
          <a:bodyPr anchorCtr="0" anchor="t" bIns="91425" lIns="91425" rIns="91425" tIns="91425"/>
          <a:lstStyle>
            <a:lvl1pPr indent="-342730" lvl="0" marL="342730" marR="0" rtl="0" algn="l">
              <a:lnSpc>
                <a:spcPct val="100000"/>
              </a:lnSpc>
              <a:spcBef>
                <a:spcPts val="0"/>
              </a:spcBef>
              <a:spcAft>
                <a:spcPts val="0"/>
              </a:spcAft>
              <a:buClr>
                <a:srgbClr val="000000"/>
              </a:buClr>
              <a:buFont typeface="Arial"/>
              <a:buNone/>
              <a:defRPr/>
            </a:lvl1pPr>
            <a:lvl2pPr indent="-298080" lvl="1" marL="742580" marR="0" rtl="0" algn="l">
              <a:lnSpc>
                <a:spcPct val="100000"/>
              </a:lnSpc>
              <a:spcBef>
                <a:spcPts val="0"/>
              </a:spcBef>
              <a:spcAft>
                <a:spcPts val="0"/>
              </a:spcAft>
              <a:buClr>
                <a:srgbClr val="000000"/>
              </a:buClr>
              <a:buFont typeface="Arial"/>
              <a:buNone/>
              <a:defRPr/>
            </a:lvl2pPr>
            <a:lvl3pPr indent="-240729" lvl="2" marL="1142430" marR="0" rtl="0" algn="l">
              <a:lnSpc>
                <a:spcPct val="100000"/>
              </a:lnSpc>
              <a:spcBef>
                <a:spcPts val="0"/>
              </a:spcBef>
              <a:spcAft>
                <a:spcPts val="0"/>
              </a:spcAft>
              <a:buClr>
                <a:srgbClr val="000000"/>
              </a:buClr>
              <a:buFont typeface="Arial"/>
              <a:buNone/>
              <a:defRPr/>
            </a:lvl3pPr>
            <a:lvl4pPr indent="-240499" lvl="3" marL="1599400" marR="0" rtl="0" algn="l">
              <a:lnSpc>
                <a:spcPct val="100000"/>
              </a:lnSpc>
              <a:spcBef>
                <a:spcPts val="0"/>
              </a:spcBef>
              <a:spcAft>
                <a:spcPts val="0"/>
              </a:spcAft>
              <a:buClr>
                <a:srgbClr val="000000"/>
              </a:buClr>
              <a:buFont typeface="Arial"/>
              <a:buNone/>
              <a:defRPr/>
            </a:lvl4pPr>
            <a:lvl5pPr indent="-240270" lvl="4" marL="2056370" marR="0" rtl="0" algn="l">
              <a:lnSpc>
                <a:spcPct val="100000"/>
              </a:lnSpc>
              <a:spcBef>
                <a:spcPts val="0"/>
              </a:spcBef>
              <a:spcAft>
                <a:spcPts val="0"/>
              </a:spcAft>
              <a:buClr>
                <a:srgbClr val="000000"/>
              </a:buClr>
              <a:buFont typeface="Arial"/>
              <a:buNone/>
              <a:defRPr/>
            </a:lvl5pPr>
            <a:lvl6pPr indent="0" lvl="5" marL="0" marR="0" rtl="0" algn="l">
              <a:lnSpc>
                <a:spcPct val="100000"/>
              </a:lnSpc>
              <a:spcBef>
                <a:spcPts val="0"/>
              </a:spcBef>
              <a:spcAft>
                <a:spcPts val="0"/>
              </a:spcAft>
              <a:buClr>
                <a:srgbClr val="000000"/>
              </a:buClr>
              <a:buFont typeface="Arial"/>
              <a:buNone/>
              <a:defRPr/>
            </a:lvl6pPr>
            <a:lvl7pPr indent="0" lvl="6" marL="0" marR="0" rtl="0" algn="l">
              <a:lnSpc>
                <a:spcPct val="100000"/>
              </a:lnSpc>
              <a:spcBef>
                <a:spcPts val="0"/>
              </a:spcBef>
              <a:spcAft>
                <a:spcPts val="0"/>
              </a:spcAft>
              <a:buClr>
                <a:srgbClr val="000000"/>
              </a:buClr>
              <a:buFont typeface="Arial"/>
              <a:buNone/>
              <a:defRPr/>
            </a:lvl7pPr>
            <a:lvl8pPr indent="0" lvl="7" marL="0" marR="0" rtl="0" algn="l">
              <a:lnSpc>
                <a:spcPct val="100000"/>
              </a:lnSpc>
              <a:spcBef>
                <a:spcPts val="0"/>
              </a:spcBef>
              <a:spcAft>
                <a:spcPts val="0"/>
              </a:spcAft>
              <a:buClr>
                <a:srgbClr val="000000"/>
              </a:buClr>
              <a:buFont typeface="Arial"/>
              <a:buNone/>
              <a:defRPr/>
            </a:lvl8pPr>
            <a:lvl9pPr indent="0" lvl="8" marL="0" marR="0" rtl="0" algn="l">
              <a:lnSpc>
                <a:spcPct val="100000"/>
              </a:lnSpc>
              <a:spcBef>
                <a:spcPts val="0"/>
              </a:spcBef>
              <a:spcAft>
                <a:spcPts val="0"/>
              </a:spcAft>
              <a:buClr>
                <a:srgbClr val="000000"/>
              </a:buClr>
              <a:buFont typeface="Arial"/>
              <a:buN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 name="Shape 48"/>
        <p:cNvGrpSpPr/>
        <p:nvPr/>
      </p:nvGrpSpPr>
      <p:grpSpPr>
        <a:xfrm>
          <a:off x="0" y="0"/>
          <a:ext cx="0" cy="0"/>
          <a:chOff x="0" y="0"/>
          <a:chExt cx="0" cy="0"/>
        </a:xfrm>
      </p:grpSpPr>
      <p:sp>
        <p:nvSpPr>
          <p:cNvPr id="49" name="Shape 49"/>
          <p:cNvSpPr txBox="1"/>
          <p:nvPr>
            <p:ph type="title"/>
          </p:nvPr>
        </p:nvSpPr>
        <p:spPr>
          <a:xfrm>
            <a:off x="457200" y="359308"/>
            <a:ext cx="8229600" cy="636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B71234"/>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0" name="Shape 50"/>
          <p:cNvSpPr txBox="1"/>
          <p:nvPr>
            <p:ph idx="1" type="body"/>
          </p:nvPr>
        </p:nvSpPr>
        <p:spPr>
          <a:xfrm>
            <a:off x="457200" y="1126070"/>
            <a:ext cx="8229600" cy="5487300"/>
          </a:xfrm>
          <a:prstGeom prst="rect">
            <a:avLst/>
          </a:prstGeom>
          <a:noFill/>
          <a:ln>
            <a:noFill/>
          </a:ln>
        </p:spPr>
        <p:txBody>
          <a:bodyPr anchorCtr="0" anchor="t" bIns="91425" lIns="91425" rIns="91425" tIns="91425"/>
          <a:lstStyle>
            <a:lvl1pPr indent="184150" lvl="0" marL="285750" marR="0" rtl="0" algn="l">
              <a:lnSpc>
                <a:spcPct val="100000"/>
              </a:lnSpc>
              <a:spcBef>
                <a:spcPts val="360"/>
              </a:spcBef>
              <a:spcAft>
                <a:spcPts val="600"/>
              </a:spcAft>
              <a:buClr>
                <a:schemeClr val="dk1"/>
              </a:buClr>
              <a:buFont typeface="Cabin"/>
              <a:buChar char="–"/>
              <a:defRPr/>
            </a:lvl1pPr>
            <a:lvl2pPr indent="184150" lvl="1" marL="742950" marR="0" rtl="0" algn="l">
              <a:lnSpc>
                <a:spcPct val="100000"/>
              </a:lnSpc>
              <a:spcBef>
                <a:spcPts val="360"/>
              </a:spcBef>
              <a:spcAft>
                <a:spcPts val="600"/>
              </a:spcAft>
              <a:buClr>
                <a:schemeClr val="dk1"/>
              </a:buClr>
              <a:buFont typeface="Cabin"/>
              <a:buChar char="–"/>
              <a:defRPr/>
            </a:lvl2pPr>
            <a:lvl3pPr indent="241300" lvl="2" marL="1143000" marR="0" rtl="0" algn="l">
              <a:lnSpc>
                <a:spcPct val="100000"/>
              </a:lnSpc>
              <a:spcBef>
                <a:spcPts val="360"/>
              </a:spcBef>
              <a:spcAft>
                <a:spcPts val="0"/>
              </a:spcAft>
              <a:buClr>
                <a:schemeClr val="dk1"/>
              </a:buClr>
              <a:buFont typeface="Cabin"/>
              <a:buChar char="•"/>
              <a:defRPr/>
            </a:lvl3pPr>
            <a:lvl4pPr indent="241300" lvl="3" marL="1600200" marR="0" rtl="0" algn="l">
              <a:lnSpc>
                <a:spcPct val="100000"/>
              </a:lnSpc>
              <a:spcBef>
                <a:spcPts val="360"/>
              </a:spcBef>
              <a:spcAft>
                <a:spcPts val="0"/>
              </a:spcAft>
              <a:buClr>
                <a:schemeClr val="dk1"/>
              </a:buClr>
              <a:buFont typeface="Cabin"/>
              <a:buChar char="–"/>
              <a:defRPr/>
            </a:lvl4pPr>
            <a:lvl5pPr indent="241300" lvl="4" marL="2057400" marR="0" rtl="0" algn="l">
              <a:lnSpc>
                <a:spcPct val="100000"/>
              </a:lnSpc>
              <a:spcBef>
                <a:spcPts val="360"/>
              </a:spcBef>
              <a:spcAft>
                <a:spcPts val="0"/>
              </a:spcAft>
              <a:buClr>
                <a:schemeClr val="dk1"/>
              </a:buClr>
              <a:buFont typeface="Cabin"/>
              <a:buChar char="»"/>
              <a:defRPr/>
            </a:lvl5pPr>
            <a:lvl6pPr indent="254000" lvl="5" marL="2514600" marR="0" rtl="0" algn="l">
              <a:lnSpc>
                <a:spcPct val="100000"/>
              </a:lnSpc>
              <a:spcBef>
                <a:spcPts val="400"/>
              </a:spcBef>
              <a:spcAft>
                <a:spcPts val="0"/>
              </a:spcAft>
              <a:buClr>
                <a:schemeClr val="dk1"/>
              </a:buClr>
              <a:buFont typeface="Calibri"/>
              <a:buChar char="•"/>
              <a:defRPr/>
            </a:lvl6pPr>
            <a:lvl7pPr indent="254000" lvl="6" marL="2971800" marR="0" rtl="0" algn="l">
              <a:lnSpc>
                <a:spcPct val="100000"/>
              </a:lnSpc>
              <a:spcBef>
                <a:spcPts val="400"/>
              </a:spcBef>
              <a:spcAft>
                <a:spcPts val="0"/>
              </a:spcAft>
              <a:buClr>
                <a:schemeClr val="dk1"/>
              </a:buClr>
              <a:buFont typeface="Calibri"/>
              <a:buChar char="•"/>
              <a:defRPr/>
            </a:lvl7pPr>
            <a:lvl8pPr indent="254000" lvl="7" marL="3429000" marR="0" rtl="0" algn="l">
              <a:lnSpc>
                <a:spcPct val="100000"/>
              </a:lnSpc>
              <a:spcBef>
                <a:spcPts val="400"/>
              </a:spcBef>
              <a:spcAft>
                <a:spcPts val="0"/>
              </a:spcAft>
              <a:buClr>
                <a:schemeClr val="dk1"/>
              </a:buClr>
              <a:buFont typeface="Calibri"/>
              <a:buChar char="•"/>
              <a:defRPr/>
            </a:lvl8pPr>
            <a:lvl9pPr indent="254000" lvl="8" marL="3886200" marR="0" rtl="0" algn="l">
              <a:lnSpc>
                <a:spcPct val="100000"/>
              </a:lnSpc>
              <a:spcBef>
                <a:spcPts val="400"/>
              </a:spcBef>
              <a:spcAft>
                <a:spcPts val="0"/>
              </a:spcAft>
              <a:buClr>
                <a:schemeClr val="dk1"/>
              </a:buClr>
              <a:buFont typeface="Calibri"/>
              <a:buChar char="•"/>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37" name="Shape 137"/>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Shape 13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39" name="Shape 13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888888"/>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40" name="Shape 14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5" name="Shape 215"/>
        <p:cNvGrpSpPr/>
        <p:nvPr/>
      </p:nvGrpSpPr>
      <p:grpSpPr>
        <a:xfrm>
          <a:off x="0" y="0"/>
          <a:ext cx="0" cy="0"/>
          <a:chOff x="0" y="0"/>
          <a:chExt cx="0" cy="0"/>
        </a:xfrm>
      </p:grpSpPr>
      <p:sp>
        <p:nvSpPr>
          <p:cNvPr id="216" name="Shape 216"/>
          <p:cNvSpPr txBox="1"/>
          <p:nvPr>
            <p:ph type="title"/>
          </p:nvPr>
        </p:nvSpPr>
        <p:spPr>
          <a:xfrm>
            <a:off x="457200" y="359308"/>
            <a:ext cx="8229600" cy="636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B71234"/>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17" name="Shape 217"/>
          <p:cNvSpPr txBox="1"/>
          <p:nvPr>
            <p:ph idx="1" type="body"/>
          </p:nvPr>
        </p:nvSpPr>
        <p:spPr>
          <a:xfrm>
            <a:off x="457200" y="1126070"/>
            <a:ext cx="8229600" cy="5487299"/>
          </a:xfrm>
          <a:prstGeom prst="rect">
            <a:avLst/>
          </a:prstGeom>
          <a:noFill/>
          <a:ln>
            <a:noFill/>
          </a:ln>
        </p:spPr>
        <p:txBody>
          <a:bodyPr anchorCtr="0" anchor="t" bIns="91425" lIns="91425" rIns="91425" tIns="91425"/>
          <a:lstStyle>
            <a:lvl1pPr indent="6350" lvl="0" marL="285750" marR="0" rtl="0" algn="l">
              <a:lnSpc>
                <a:spcPct val="100000"/>
              </a:lnSpc>
              <a:spcBef>
                <a:spcPts val="360"/>
              </a:spcBef>
              <a:spcAft>
                <a:spcPts val="600"/>
              </a:spcAft>
              <a:buClr>
                <a:schemeClr val="dk1"/>
              </a:buClr>
              <a:buFont typeface="Cabin"/>
              <a:buChar char="–"/>
              <a:defRPr/>
            </a:lvl1pPr>
            <a:lvl2pPr indent="6350" lvl="1" marL="742950" marR="0" rtl="0" algn="l">
              <a:lnSpc>
                <a:spcPct val="100000"/>
              </a:lnSpc>
              <a:spcBef>
                <a:spcPts val="360"/>
              </a:spcBef>
              <a:spcAft>
                <a:spcPts val="600"/>
              </a:spcAft>
              <a:buClr>
                <a:schemeClr val="dk1"/>
              </a:buClr>
              <a:buFont typeface="Cabin"/>
              <a:buChar char="–"/>
              <a:defRPr/>
            </a:lvl2pPr>
            <a:lvl3pPr indent="63500" lvl="2" marL="1143000" marR="0" rtl="0" algn="l">
              <a:lnSpc>
                <a:spcPct val="100000"/>
              </a:lnSpc>
              <a:spcBef>
                <a:spcPts val="360"/>
              </a:spcBef>
              <a:spcAft>
                <a:spcPts val="0"/>
              </a:spcAft>
              <a:buClr>
                <a:schemeClr val="dk1"/>
              </a:buClr>
              <a:buFont typeface="Cabin"/>
              <a:buChar char="•"/>
              <a:defRPr/>
            </a:lvl3pPr>
            <a:lvl4pPr indent="63500" lvl="3" marL="1600200" marR="0" rtl="0" algn="l">
              <a:lnSpc>
                <a:spcPct val="100000"/>
              </a:lnSpc>
              <a:spcBef>
                <a:spcPts val="360"/>
              </a:spcBef>
              <a:spcAft>
                <a:spcPts val="0"/>
              </a:spcAft>
              <a:buClr>
                <a:schemeClr val="dk1"/>
              </a:buClr>
              <a:buFont typeface="Cabin"/>
              <a:buChar char="–"/>
              <a:defRPr/>
            </a:lvl4pPr>
            <a:lvl5pPr indent="63500" lvl="4" marL="2057400" marR="0" rtl="0" algn="l">
              <a:lnSpc>
                <a:spcPct val="100000"/>
              </a:lnSpc>
              <a:spcBef>
                <a:spcPts val="360"/>
              </a:spcBef>
              <a:spcAft>
                <a:spcPts val="0"/>
              </a:spcAft>
              <a:buClr>
                <a:schemeClr val="dk1"/>
              </a:buClr>
              <a:buFont typeface="Cabin"/>
              <a:buChar char="»"/>
              <a:defRPr/>
            </a:lvl5pPr>
            <a:lvl6pPr indent="76200" lvl="5" marL="2514600" marR="0" rtl="0" algn="l">
              <a:lnSpc>
                <a:spcPct val="100000"/>
              </a:lnSpc>
              <a:spcBef>
                <a:spcPts val="400"/>
              </a:spcBef>
              <a:spcAft>
                <a:spcPts val="0"/>
              </a:spcAft>
              <a:buClr>
                <a:schemeClr val="dk1"/>
              </a:buClr>
              <a:buFont typeface="Calibri"/>
              <a:buChar char="•"/>
              <a:defRPr/>
            </a:lvl6pPr>
            <a:lvl7pPr indent="76200" lvl="6" marL="2971800" marR="0" rtl="0" algn="l">
              <a:lnSpc>
                <a:spcPct val="100000"/>
              </a:lnSpc>
              <a:spcBef>
                <a:spcPts val="400"/>
              </a:spcBef>
              <a:spcAft>
                <a:spcPts val="0"/>
              </a:spcAft>
              <a:buClr>
                <a:schemeClr val="dk1"/>
              </a:buClr>
              <a:buFont typeface="Calibri"/>
              <a:buChar char="•"/>
              <a:defRPr/>
            </a:lvl7pPr>
            <a:lvl8pPr indent="76200" lvl="7" marL="3429000" marR="0" rtl="0" algn="l">
              <a:lnSpc>
                <a:spcPct val="100000"/>
              </a:lnSpc>
              <a:spcBef>
                <a:spcPts val="400"/>
              </a:spcBef>
              <a:spcAft>
                <a:spcPts val="0"/>
              </a:spcAft>
              <a:buClr>
                <a:schemeClr val="dk1"/>
              </a:buClr>
              <a:buFont typeface="Calibri"/>
              <a:buChar char="•"/>
              <a:defRPr/>
            </a:lvl8pPr>
            <a:lvl9pPr indent="76200" lvl="8" marL="3886200" marR="0" rtl="0" algn="l">
              <a:lnSpc>
                <a:spcPct val="100000"/>
              </a:lnSpc>
              <a:spcBef>
                <a:spcPts val="400"/>
              </a:spcBef>
              <a:spcAft>
                <a:spcPts val="0"/>
              </a:spcAft>
              <a:buClr>
                <a:schemeClr val="dk1"/>
              </a:buClr>
              <a:buFont typeface="Calibri"/>
              <a:buChar char="•"/>
              <a:defRPr/>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8" name="Shape 298"/>
        <p:cNvGrpSpPr/>
        <p:nvPr/>
      </p:nvGrpSpPr>
      <p:grpSpPr>
        <a:xfrm>
          <a:off x="0" y="0"/>
          <a:ext cx="0" cy="0"/>
          <a:chOff x="0" y="0"/>
          <a:chExt cx="0" cy="0"/>
        </a:xfrm>
      </p:grpSpPr>
      <p:sp>
        <p:nvSpPr>
          <p:cNvPr id="299" name="Shape 299"/>
          <p:cNvSpPr txBox="1"/>
          <p:nvPr>
            <p:ph type="title"/>
          </p:nvPr>
        </p:nvSpPr>
        <p:spPr>
          <a:xfrm>
            <a:off x="457200" y="359308"/>
            <a:ext cx="8229600" cy="636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B71234"/>
              </a:buClr>
              <a:buFont typeface="Cabin"/>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00" name="Shape 300"/>
          <p:cNvSpPr txBox="1"/>
          <p:nvPr>
            <p:ph idx="1" type="body"/>
          </p:nvPr>
        </p:nvSpPr>
        <p:spPr>
          <a:xfrm>
            <a:off x="457200" y="1126070"/>
            <a:ext cx="8229600" cy="5487299"/>
          </a:xfrm>
          <a:prstGeom prst="rect">
            <a:avLst/>
          </a:prstGeom>
          <a:noFill/>
          <a:ln>
            <a:noFill/>
          </a:ln>
        </p:spPr>
        <p:txBody>
          <a:bodyPr anchorCtr="0" anchor="t" bIns="91425" lIns="91425" rIns="91425" tIns="91425"/>
          <a:lstStyle>
            <a:lvl1pPr indent="184150" lvl="0" marL="285750" marR="0" rtl="0" algn="l">
              <a:lnSpc>
                <a:spcPct val="100000"/>
              </a:lnSpc>
              <a:spcBef>
                <a:spcPts val="360"/>
              </a:spcBef>
              <a:spcAft>
                <a:spcPts val="600"/>
              </a:spcAft>
              <a:buClr>
                <a:schemeClr val="dk1"/>
              </a:buClr>
              <a:buFont typeface="Cabin"/>
              <a:buChar char="–"/>
              <a:defRPr/>
            </a:lvl1pPr>
            <a:lvl2pPr indent="184150" lvl="1" marL="742950" marR="0" rtl="0" algn="l">
              <a:lnSpc>
                <a:spcPct val="100000"/>
              </a:lnSpc>
              <a:spcBef>
                <a:spcPts val="360"/>
              </a:spcBef>
              <a:spcAft>
                <a:spcPts val="600"/>
              </a:spcAft>
              <a:buClr>
                <a:schemeClr val="dk1"/>
              </a:buClr>
              <a:buFont typeface="Cabin"/>
              <a:buChar char="–"/>
              <a:defRPr/>
            </a:lvl2pPr>
            <a:lvl3pPr indent="241300" lvl="2" marL="1143000" marR="0" rtl="0" algn="l">
              <a:lnSpc>
                <a:spcPct val="100000"/>
              </a:lnSpc>
              <a:spcBef>
                <a:spcPts val="360"/>
              </a:spcBef>
              <a:spcAft>
                <a:spcPts val="0"/>
              </a:spcAft>
              <a:buClr>
                <a:schemeClr val="dk1"/>
              </a:buClr>
              <a:buFont typeface="Cabin"/>
              <a:buChar char="•"/>
              <a:defRPr/>
            </a:lvl3pPr>
            <a:lvl4pPr indent="241300" lvl="3" marL="1600200" marR="0" rtl="0" algn="l">
              <a:lnSpc>
                <a:spcPct val="100000"/>
              </a:lnSpc>
              <a:spcBef>
                <a:spcPts val="360"/>
              </a:spcBef>
              <a:spcAft>
                <a:spcPts val="0"/>
              </a:spcAft>
              <a:buClr>
                <a:schemeClr val="dk1"/>
              </a:buClr>
              <a:buFont typeface="Cabin"/>
              <a:buChar char="–"/>
              <a:defRPr/>
            </a:lvl4pPr>
            <a:lvl5pPr indent="241300" lvl="4" marL="2057400" marR="0" rtl="0" algn="l">
              <a:lnSpc>
                <a:spcPct val="100000"/>
              </a:lnSpc>
              <a:spcBef>
                <a:spcPts val="360"/>
              </a:spcBef>
              <a:spcAft>
                <a:spcPts val="0"/>
              </a:spcAft>
              <a:buClr>
                <a:schemeClr val="dk1"/>
              </a:buClr>
              <a:buFont typeface="Cabin"/>
              <a:buChar char="»"/>
              <a:defRPr/>
            </a:lvl5pPr>
            <a:lvl6pPr indent="254000" lvl="5" marL="2514600" marR="0" rtl="0" algn="l">
              <a:lnSpc>
                <a:spcPct val="100000"/>
              </a:lnSpc>
              <a:spcBef>
                <a:spcPts val="400"/>
              </a:spcBef>
              <a:spcAft>
                <a:spcPts val="0"/>
              </a:spcAft>
              <a:buClr>
                <a:schemeClr val="dk1"/>
              </a:buClr>
              <a:buFont typeface="Calibri"/>
              <a:buChar char="•"/>
              <a:defRPr/>
            </a:lvl6pPr>
            <a:lvl7pPr indent="254000" lvl="6" marL="2971800" marR="0" rtl="0" algn="l">
              <a:lnSpc>
                <a:spcPct val="100000"/>
              </a:lnSpc>
              <a:spcBef>
                <a:spcPts val="400"/>
              </a:spcBef>
              <a:spcAft>
                <a:spcPts val="0"/>
              </a:spcAft>
              <a:buClr>
                <a:schemeClr val="dk1"/>
              </a:buClr>
              <a:buFont typeface="Calibri"/>
              <a:buChar char="•"/>
              <a:defRPr/>
            </a:lvl7pPr>
            <a:lvl8pPr indent="254000" lvl="7" marL="3429000" marR="0" rtl="0" algn="l">
              <a:lnSpc>
                <a:spcPct val="100000"/>
              </a:lnSpc>
              <a:spcBef>
                <a:spcPts val="400"/>
              </a:spcBef>
              <a:spcAft>
                <a:spcPts val="0"/>
              </a:spcAft>
              <a:buClr>
                <a:schemeClr val="dk1"/>
              </a:buClr>
              <a:buFont typeface="Calibri"/>
              <a:buChar char="•"/>
              <a:defRPr/>
            </a:lvl8pPr>
            <a:lvl9pPr indent="254000" lvl="8" marL="3886200" marR="0" rtl="0" algn="l">
              <a:lnSpc>
                <a:spcPct val="100000"/>
              </a:lnSpc>
              <a:spcBef>
                <a:spcPts val="400"/>
              </a:spcBef>
              <a:spcAft>
                <a:spcPts val="0"/>
              </a:spcAft>
              <a:buClr>
                <a:schemeClr val="dk1"/>
              </a:buClr>
              <a:buFont typeface="Calibri"/>
              <a:buChar char="•"/>
              <a:defRPr/>
            </a:lvl9pPr>
          </a:lstStyle>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FCDC9"/>
        </a:solidFill>
      </p:bgPr>
    </p:bg>
    <p:spTree>
      <p:nvGrpSpPr>
        <p:cNvPr id="380" name="Shape 380"/>
        <p:cNvGrpSpPr/>
        <p:nvPr/>
      </p:nvGrpSpPr>
      <p:grpSpPr>
        <a:xfrm>
          <a:off x="0" y="0"/>
          <a:ext cx="0" cy="0"/>
          <a:chOff x="0" y="0"/>
          <a:chExt cx="0" cy="0"/>
        </a:xfrm>
      </p:grpSpPr>
      <p:sp>
        <p:nvSpPr>
          <p:cNvPr id="381" name="Shape 381"/>
          <p:cNvSpPr txBox="1"/>
          <p:nvPr>
            <p:ph idx="10" type="dt"/>
          </p:nvPr>
        </p:nvSpPr>
        <p:spPr>
          <a:xfrm>
            <a:off x="152400" y="6433978"/>
            <a:ext cx="2133600" cy="2463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6C6463"/>
              </a:buClr>
              <a:buFont typeface="Cabin"/>
              <a:buNone/>
              <a:defRPr b="0" i="0" sz="600" u="none" cap="none" strike="noStrike">
                <a:solidFill>
                  <a:srgbClr val="6C6463"/>
                </a:solidFill>
                <a:latin typeface="Cabin"/>
                <a:ea typeface="Cabin"/>
                <a:cs typeface="Cabin"/>
                <a:sym typeface="Cabin"/>
              </a:defRPr>
            </a:lvl1pPr>
            <a:lvl2pPr indent="0" lvl="1" marL="457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2pPr>
            <a:lvl3pPr indent="0" lvl="2" marL="914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3pPr>
            <a:lvl4pPr indent="0" lvl="3" marL="1371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4pPr>
            <a:lvl5pPr indent="0" lvl="4" marL="18288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5pPr>
            <a:lvl6pPr indent="0" lvl="5" marL="22860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6pPr>
            <a:lvl7pPr indent="0" lvl="6" marL="2743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7pPr>
            <a:lvl8pPr indent="0" lvl="7" marL="3200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8pPr>
            <a:lvl9pPr indent="0" lvl="8" marL="3657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9pPr>
          </a:lstStyle>
          <a:p/>
        </p:txBody>
      </p:sp>
      <p:sp>
        <p:nvSpPr>
          <p:cNvPr id="382" name="Shape 382"/>
          <p:cNvSpPr txBox="1"/>
          <p:nvPr>
            <p:ph idx="11" type="ftr"/>
          </p:nvPr>
        </p:nvSpPr>
        <p:spPr>
          <a:xfrm>
            <a:off x="3124200" y="6433978"/>
            <a:ext cx="2895600" cy="2463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6C6463"/>
              </a:buClr>
              <a:buFont typeface="Cabin"/>
              <a:buNone/>
              <a:defRPr b="0" i="0" sz="600" u="none" cap="none" strike="noStrike">
                <a:solidFill>
                  <a:srgbClr val="6C6463"/>
                </a:solidFill>
                <a:latin typeface="Cabin"/>
                <a:ea typeface="Cabin"/>
                <a:cs typeface="Cabin"/>
                <a:sym typeface="Cabin"/>
              </a:defRPr>
            </a:lvl1pPr>
            <a:lvl2pPr indent="0" lvl="1" marL="457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2pPr>
            <a:lvl3pPr indent="0" lvl="2" marL="914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3pPr>
            <a:lvl4pPr indent="0" lvl="3" marL="1371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4pPr>
            <a:lvl5pPr indent="0" lvl="4" marL="18288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5pPr>
            <a:lvl6pPr indent="0" lvl="5" marL="22860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6pPr>
            <a:lvl7pPr indent="0" lvl="6" marL="27432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7pPr>
            <a:lvl8pPr indent="0" lvl="7" marL="32004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8pPr>
            <a:lvl9pPr indent="0" lvl="8" marL="3657600" marR="0" rtl="0" algn="l">
              <a:lnSpc>
                <a:spcPct val="100000"/>
              </a:lnSpc>
              <a:spcBef>
                <a:spcPts val="0"/>
              </a:spcBef>
              <a:spcAft>
                <a:spcPts val="0"/>
              </a:spcAft>
              <a:buClr>
                <a:schemeClr val="dk1"/>
              </a:buClr>
              <a:buFont typeface="Cabin"/>
              <a:buNone/>
              <a:defRPr b="0" i="0" sz="1800" u="none" cap="none" strike="noStrike">
                <a:solidFill>
                  <a:schemeClr val="dk1"/>
                </a:solidFill>
                <a:latin typeface="Cabin"/>
                <a:ea typeface="Cabin"/>
                <a:cs typeface="Cabin"/>
                <a:sym typeface="Cabin"/>
              </a:defRPr>
            </a:lvl9pPr>
          </a:lstStyle>
          <a:p/>
        </p:txBody>
      </p:sp>
      <p:sp>
        <p:nvSpPr>
          <p:cNvPr id="383" name="Shape 383"/>
          <p:cNvSpPr txBox="1"/>
          <p:nvPr>
            <p:ph idx="12" type="sldNum"/>
          </p:nvPr>
        </p:nvSpPr>
        <p:spPr>
          <a:xfrm>
            <a:off x="6858000" y="6433978"/>
            <a:ext cx="2133600" cy="2463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6C6463"/>
              </a:buClr>
              <a:buSzPct val="25000"/>
              <a:buFont typeface="Cabin"/>
              <a:buNone/>
            </a:pPr>
            <a:fld id="{00000000-1234-1234-1234-123412341234}" type="slidenum">
              <a:rPr b="0" i="0" lang="en-US" sz="600" u="none" cap="none" strike="noStrike">
                <a:solidFill>
                  <a:srgbClr val="6C6463"/>
                </a:solidFill>
                <a:latin typeface="Cabin"/>
                <a:ea typeface="Cabin"/>
                <a:cs typeface="Cabin"/>
                <a:sym typeface="Cabin"/>
              </a:rPr>
              <a:t>‹#›</a:t>
            </a:fld>
          </a:p>
        </p:txBody>
      </p:sp>
      <p:sp>
        <p:nvSpPr>
          <p:cNvPr id="384" name="Shape 384"/>
          <p:cNvSpPr/>
          <p:nvPr/>
        </p:nvSpPr>
        <p:spPr>
          <a:xfrm>
            <a:off x="0" y="0"/>
            <a:ext cx="9144000" cy="6864000"/>
          </a:xfrm>
          <a:prstGeom prst="frame">
            <a:avLst>
              <a:gd fmla="val 2963" name="adj1"/>
            </a:avLst>
          </a:prstGeom>
          <a:solidFill>
            <a:srgbClr val="FFFFFF"/>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bin"/>
              <a:ea typeface="Cabin"/>
              <a:cs typeface="Cabin"/>
              <a:sym typeface="Cabin"/>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8.png"/><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20" name="Shape 420"/>
        <p:cNvGrpSpPr/>
        <p:nvPr/>
      </p:nvGrpSpPr>
      <p:grpSpPr>
        <a:xfrm>
          <a:off x="0" y="0"/>
          <a:ext cx="0" cy="0"/>
          <a:chOff x="0" y="0"/>
          <a:chExt cx="0" cy="0"/>
        </a:xfrm>
      </p:grpSpPr>
      <p:sp>
        <p:nvSpPr>
          <p:cNvPr id="421" name="Shape 421"/>
          <p:cNvSpPr txBox="1"/>
          <p:nvPr/>
        </p:nvSpPr>
        <p:spPr>
          <a:xfrm>
            <a:off x="2598740" y="711202"/>
            <a:ext cx="184636" cy="307728"/>
          </a:xfrm>
          <a:prstGeom prst="rect">
            <a:avLst/>
          </a:prstGeom>
          <a:noFill/>
          <a:ln>
            <a:noFill/>
          </a:ln>
        </p:spPr>
        <p:txBody>
          <a:bodyPr anchorCtr="0" anchor="t" bIns="45675" lIns="91375" rIns="91375" tIns="456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422" name="Shape 422"/>
          <p:cNvPicPr preferRelativeResize="0"/>
          <p:nvPr/>
        </p:nvPicPr>
        <p:blipFill>
          <a:blip r:embed="rId4">
            <a:alphaModFix/>
          </a:blip>
          <a:stretch>
            <a:fillRect/>
          </a:stretch>
        </p:blipFill>
        <p:spPr>
          <a:xfrm>
            <a:off x="0" y="268"/>
            <a:ext cx="9143999" cy="6857463"/>
          </a:xfrm>
          <a:prstGeom prst="rect">
            <a:avLst/>
          </a:prstGeom>
          <a:noFill/>
          <a:ln>
            <a:noFill/>
          </a:ln>
        </p:spPr>
      </p:pic>
      <p:sp>
        <p:nvSpPr>
          <p:cNvPr id="423" name="Shape 423"/>
          <p:cNvSpPr txBox="1"/>
          <p:nvPr/>
        </p:nvSpPr>
        <p:spPr>
          <a:xfrm>
            <a:off x="2783375" y="5370075"/>
            <a:ext cx="6203699" cy="1118700"/>
          </a:xfrm>
          <a:prstGeom prst="rect">
            <a:avLst/>
          </a:prstGeom>
          <a:noFill/>
          <a:ln>
            <a:noFill/>
          </a:ln>
        </p:spPr>
        <p:txBody>
          <a:bodyPr anchorCtr="0" anchor="t" bIns="91425" lIns="91425" rIns="91425" tIns="91425">
            <a:noAutofit/>
          </a:bodyPr>
          <a:lstStyle/>
          <a:p>
            <a:pPr lvl="0">
              <a:spcBef>
                <a:spcPts val="0"/>
              </a:spcBef>
              <a:buNone/>
            </a:pPr>
            <a:r>
              <a:rPr b="1" lang="en-US" sz="3000"/>
              <a:t>Dr. Harry Bader</a:t>
            </a:r>
          </a:p>
          <a:p>
            <a:pPr lvl="0">
              <a:spcBef>
                <a:spcPts val="0"/>
              </a:spcBef>
              <a:buNone/>
            </a:pPr>
            <a:r>
              <a:rPr lang="en-US" sz="3000"/>
              <a:t>Deputy Executive Director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1" name="Shape 501"/>
        <p:cNvGrpSpPr/>
        <p:nvPr/>
      </p:nvGrpSpPr>
      <p:grpSpPr>
        <a:xfrm>
          <a:off x="0" y="0"/>
          <a:ext cx="0" cy="0"/>
          <a:chOff x="0" y="0"/>
          <a:chExt cx="0" cy="0"/>
        </a:xfrm>
      </p:grpSpPr>
      <p:pic>
        <p:nvPicPr>
          <p:cNvPr descr="boats waste into energy.jpg" id="502" name="Shape 502"/>
          <p:cNvPicPr preferRelativeResize="0"/>
          <p:nvPr/>
        </p:nvPicPr>
        <p:blipFill>
          <a:blip r:embed="rId3">
            <a:alphaModFix/>
          </a:blip>
          <a:stretch>
            <a:fillRect/>
          </a:stretch>
        </p:blipFill>
        <p:spPr>
          <a:xfrm>
            <a:off x="0" y="0"/>
            <a:ext cx="9144000" cy="6858000"/>
          </a:xfrm>
          <a:prstGeom prst="rect">
            <a:avLst/>
          </a:prstGeom>
          <a:noFill/>
          <a:ln>
            <a:noFill/>
          </a:ln>
        </p:spPr>
      </p:pic>
      <p:sp>
        <p:nvSpPr>
          <p:cNvPr id="503" name="Shape 503"/>
          <p:cNvSpPr txBox="1"/>
          <p:nvPr/>
        </p:nvSpPr>
        <p:spPr>
          <a:xfrm>
            <a:off x="0" y="5969000"/>
            <a:ext cx="9144000" cy="646199"/>
          </a:xfrm>
          <a:prstGeom prst="rect">
            <a:avLst/>
          </a:prstGeom>
          <a:solidFill>
            <a:srgbClr val="FFFFFF">
              <a:alpha val="69410"/>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Cabin"/>
              <a:buNone/>
            </a:pPr>
            <a:r>
              <a:rPr b="1" lang="en-US" sz="2400">
                <a:latin typeface="Cabin"/>
                <a:ea typeface="Cabin"/>
                <a:cs typeface="Cabin"/>
                <a:sym typeface="Cabin"/>
              </a:rPr>
              <a:t>Converting Waste into Energy </a:t>
            </a:r>
            <a:r>
              <a:rPr b="1" lang="en-US" sz="2400">
                <a:solidFill>
                  <a:schemeClr val="dk1"/>
                </a:solidFill>
              </a:rPr>
              <a:t>–</a:t>
            </a:r>
            <a:r>
              <a:rPr b="1" lang="en-US" sz="2400">
                <a:latin typeface="Cabin"/>
                <a:ea typeface="Cabin"/>
                <a:cs typeface="Cabin"/>
                <a:sym typeface="Cabin"/>
              </a:rPr>
              <a:t> Indonesia</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pic>
        <p:nvPicPr>
          <p:cNvPr descr="guyroof.jpg" id="508" name="Shape 508"/>
          <p:cNvPicPr preferRelativeResize="0"/>
          <p:nvPr/>
        </p:nvPicPr>
        <p:blipFill rotWithShape="1">
          <a:blip r:embed="rId3">
            <a:alphaModFix/>
          </a:blip>
          <a:srcRect b="546" l="31823" r="17909" t="0"/>
          <a:stretch/>
        </p:blipFill>
        <p:spPr>
          <a:xfrm>
            <a:off x="4563625" y="204600"/>
            <a:ext cx="4441851" cy="6452368"/>
          </a:xfrm>
          <a:prstGeom prst="rect">
            <a:avLst/>
          </a:prstGeom>
          <a:noFill/>
          <a:ln>
            <a:noFill/>
          </a:ln>
        </p:spPr>
      </p:pic>
      <p:cxnSp>
        <p:nvCxnSpPr>
          <p:cNvPr id="509" name="Shape 509"/>
          <p:cNvCxnSpPr/>
          <p:nvPr/>
        </p:nvCxnSpPr>
        <p:spPr>
          <a:xfrm flipH="1">
            <a:off x="4563612" y="32783"/>
            <a:ext cx="5100" cy="6795900"/>
          </a:xfrm>
          <a:prstGeom prst="straightConnector1">
            <a:avLst/>
          </a:prstGeom>
          <a:noFill/>
          <a:ln cap="flat" cmpd="sng" w="19050">
            <a:solidFill>
              <a:schemeClr val="lt1"/>
            </a:solidFill>
            <a:prstDash val="solid"/>
            <a:round/>
            <a:headEnd len="lg" w="lg" type="none"/>
            <a:tailEnd len="lg" w="lg" type="none"/>
          </a:ln>
        </p:spPr>
      </p:cxnSp>
      <p:sp>
        <p:nvSpPr>
          <p:cNvPr id="510" name="Shape 510"/>
          <p:cNvSpPr txBox="1"/>
          <p:nvPr/>
        </p:nvSpPr>
        <p:spPr>
          <a:xfrm>
            <a:off x="6151275" y="5757773"/>
            <a:ext cx="2854200" cy="745500"/>
          </a:xfrm>
          <a:prstGeom prst="rect">
            <a:avLst/>
          </a:prstGeom>
          <a:solidFill>
            <a:srgbClr val="FFFFFF">
              <a:alpha val="69410"/>
            </a:srgbClr>
          </a:solidFill>
          <a:ln>
            <a:noFill/>
          </a:ln>
        </p:spPr>
        <p:txBody>
          <a:bodyPr anchorCtr="0" anchor="t" bIns="91425" lIns="91425" rIns="91425" tIns="91425">
            <a:noAutofit/>
          </a:bodyPr>
          <a:lstStyle/>
          <a:p>
            <a:pPr lvl="0" rtl="0" algn="r">
              <a:spcBef>
                <a:spcPts val="0"/>
              </a:spcBef>
              <a:buNone/>
            </a:pPr>
            <a:r>
              <a:rPr b="1" lang="en-US">
                <a:latin typeface="Cabin"/>
                <a:ea typeface="Cabin"/>
                <a:cs typeface="Cabin"/>
                <a:sym typeface="Cabin"/>
              </a:rPr>
              <a:t>Development Innovation Ventures: </a:t>
            </a:r>
          </a:p>
          <a:p>
            <a:pPr lvl="0" rtl="0" algn="r">
              <a:spcBef>
                <a:spcPts val="0"/>
              </a:spcBef>
              <a:buNone/>
            </a:pPr>
            <a:r>
              <a:rPr b="1" lang="en-US" sz="2400">
                <a:latin typeface="Cabin"/>
                <a:ea typeface="Cabin"/>
                <a:cs typeface="Cabin"/>
                <a:sym typeface="Cabin"/>
              </a:rPr>
              <a:t>Off-Grid Electric</a:t>
            </a:r>
          </a:p>
        </p:txBody>
      </p:sp>
      <p:pic>
        <p:nvPicPr>
          <p:cNvPr id="511" name="Shape 511"/>
          <p:cNvPicPr preferRelativeResize="0"/>
          <p:nvPr/>
        </p:nvPicPr>
        <p:blipFill rotWithShape="1">
          <a:blip r:embed="rId4">
            <a:alphaModFix/>
          </a:blip>
          <a:srcRect b="5917" l="13288" r="22361" t="0"/>
          <a:stretch/>
        </p:blipFill>
        <p:spPr>
          <a:xfrm>
            <a:off x="150225" y="204600"/>
            <a:ext cx="4413400" cy="6452368"/>
          </a:xfrm>
          <a:prstGeom prst="rect">
            <a:avLst/>
          </a:prstGeom>
          <a:noFill/>
          <a:ln>
            <a:noFill/>
          </a:ln>
        </p:spPr>
      </p:pic>
      <p:sp>
        <p:nvSpPr>
          <p:cNvPr id="512" name="Shape 512"/>
          <p:cNvSpPr txBox="1"/>
          <p:nvPr/>
        </p:nvSpPr>
        <p:spPr>
          <a:xfrm>
            <a:off x="150225" y="5757775"/>
            <a:ext cx="3140700" cy="745500"/>
          </a:xfrm>
          <a:prstGeom prst="rect">
            <a:avLst/>
          </a:prstGeom>
          <a:solidFill>
            <a:srgbClr val="FFFFFF">
              <a:alpha val="69410"/>
            </a:srgbClr>
          </a:solidFill>
          <a:ln>
            <a:noFill/>
          </a:ln>
        </p:spPr>
        <p:txBody>
          <a:bodyPr anchorCtr="0" anchor="t" bIns="91425" lIns="91425" rIns="91425" tIns="91425">
            <a:noAutofit/>
          </a:bodyPr>
          <a:lstStyle/>
          <a:p>
            <a:pPr lvl="0" rtl="0">
              <a:spcBef>
                <a:spcPts val="0"/>
              </a:spcBef>
              <a:buNone/>
            </a:pPr>
            <a:r>
              <a:rPr b="1" lang="en-US">
                <a:latin typeface="Cabin"/>
                <a:ea typeface="Cabin"/>
                <a:cs typeface="Cabin"/>
                <a:sym typeface="Cabin"/>
              </a:rPr>
              <a:t>Grand Challenges for Development</a:t>
            </a:r>
          </a:p>
          <a:p>
            <a:pPr lvl="0" rtl="0">
              <a:spcBef>
                <a:spcPts val="0"/>
              </a:spcBef>
              <a:buNone/>
            </a:pPr>
            <a:r>
              <a:rPr b="1" lang="en-US" sz="2400">
                <a:latin typeface="Cabin"/>
                <a:ea typeface="Cabin"/>
                <a:cs typeface="Cabin"/>
                <a:sym typeface="Cabin"/>
              </a:rPr>
              <a:t>Reel Gardening</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x="0" y="0"/>
          <a:ext cx="0" cy="0"/>
          <a:chOff x="0" y="0"/>
          <a:chExt cx="0" cy="0"/>
        </a:xfrm>
      </p:grpSpPr>
      <p:pic>
        <p:nvPicPr>
          <p:cNvPr id="518" name="Shape 518"/>
          <p:cNvPicPr preferRelativeResize="0"/>
          <p:nvPr/>
        </p:nvPicPr>
        <p:blipFill>
          <a:blip r:embed="rId3">
            <a:alphaModFix/>
          </a:blip>
          <a:stretch>
            <a:fillRect/>
          </a:stretch>
        </p:blipFill>
        <p:spPr>
          <a:xfrm>
            <a:off x="0" y="-1"/>
            <a:ext cx="9143999" cy="1125052"/>
          </a:xfrm>
          <a:prstGeom prst="rect">
            <a:avLst/>
          </a:prstGeom>
          <a:noFill/>
          <a:ln>
            <a:noFill/>
          </a:ln>
        </p:spPr>
      </p:pic>
      <p:sp>
        <p:nvSpPr>
          <p:cNvPr id="519" name="Shape 519"/>
          <p:cNvSpPr txBox="1"/>
          <p:nvPr/>
        </p:nvSpPr>
        <p:spPr>
          <a:xfrm>
            <a:off x="1220525" y="2543925"/>
            <a:ext cx="6984000" cy="3768900"/>
          </a:xfrm>
          <a:prstGeom prst="rect">
            <a:avLst/>
          </a:prstGeom>
          <a:noFill/>
          <a:ln>
            <a:noFill/>
          </a:ln>
        </p:spPr>
        <p:txBody>
          <a:bodyPr anchorCtr="0" anchor="t" bIns="91425" lIns="91425" rIns="91425" tIns="91425">
            <a:noAutofit/>
          </a:bodyPr>
          <a:lstStyle/>
          <a:p>
            <a:pPr lvl="0" rtl="0" algn="ctr">
              <a:lnSpc>
                <a:spcPct val="110000"/>
              </a:lnSpc>
              <a:spcBef>
                <a:spcPts val="0"/>
              </a:spcBef>
              <a:buClr>
                <a:srgbClr val="000000"/>
              </a:buClr>
              <a:buSzPct val="25000"/>
              <a:buFont typeface="Cabin"/>
              <a:buNone/>
            </a:pPr>
            <a:r>
              <a:rPr b="1" lang="en-US" sz="3000">
                <a:solidFill>
                  <a:srgbClr val="B71234"/>
                </a:solidFill>
                <a:latin typeface="Cabin"/>
                <a:ea typeface="Cabin"/>
                <a:cs typeface="Cabin"/>
                <a:sym typeface="Cabin"/>
              </a:rPr>
              <a:t>Newletter and Listserve: </a:t>
            </a:r>
            <a:r>
              <a:rPr b="1" lang="en-US" sz="3000">
                <a:solidFill>
                  <a:srgbClr val="000000"/>
                </a:solidFill>
                <a:latin typeface="Cabin"/>
                <a:ea typeface="Cabin"/>
                <a:cs typeface="Cabin"/>
                <a:sym typeface="Cabin"/>
              </a:rPr>
              <a:t>bit.ly/LabInsiders</a:t>
            </a:r>
          </a:p>
          <a:p>
            <a:pPr lvl="0" rtl="0" algn="ctr">
              <a:lnSpc>
                <a:spcPct val="110000"/>
              </a:lnSpc>
              <a:spcBef>
                <a:spcPts val="600"/>
              </a:spcBef>
              <a:buClr>
                <a:srgbClr val="000000"/>
              </a:buClr>
              <a:buSzPct val="25000"/>
              <a:buFont typeface="Cabin"/>
              <a:buNone/>
            </a:pPr>
            <a:r>
              <a:rPr b="1" lang="en-US" sz="3000">
                <a:solidFill>
                  <a:srgbClr val="BC1234"/>
                </a:solidFill>
                <a:latin typeface="Cabin"/>
                <a:ea typeface="Cabin"/>
                <a:cs typeface="Cabin"/>
                <a:sym typeface="Cabin"/>
              </a:rPr>
              <a:t>Visit us at: </a:t>
            </a:r>
            <a:r>
              <a:rPr b="1" lang="en-US" sz="3000">
                <a:solidFill>
                  <a:srgbClr val="000000"/>
                </a:solidFill>
                <a:latin typeface="Cabin"/>
                <a:ea typeface="Cabin"/>
                <a:cs typeface="Cabin"/>
                <a:sym typeface="Cabin"/>
              </a:rPr>
              <a:t>usaid.gov/GlobalDevLab</a:t>
            </a:r>
          </a:p>
          <a:p>
            <a:pPr lvl="0" rtl="0" algn="ctr">
              <a:lnSpc>
                <a:spcPct val="110000"/>
              </a:lnSpc>
              <a:spcBef>
                <a:spcPts val="600"/>
              </a:spcBef>
              <a:buClr>
                <a:srgbClr val="000000"/>
              </a:buClr>
              <a:buSzPct val="25000"/>
              <a:buFont typeface="Cabin"/>
              <a:buNone/>
            </a:pPr>
            <a:r>
              <a:rPr b="1" lang="en-US" sz="3000">
                <a:solidFill>
                  <a:srgbClr val="BC1234"/>
                </a:solidFill>
                <a:latin typeface="Cabin"/>
                <a:ea typeface="Cabin"/>
                <a:cs typeface="Cabin"/>
                <a:sym typeface="Cabin"/>
              </a:rPr>
              <a:t>Facebook: </a:t>
            </a:r>
            <a:r>
              <a:rPr b="1" lang="en-US" sz="3000">
                <a:latin typeface="Cabin"/>
                <a:ea typeface="Cabin"/>
                <a:cs typeface="Cabin"/>
                <a:sym typeface="Cabin"/>
              </a:rPr>
              <a:t>facebook.com</a:t>
            </a:r>
            <a:r>
              <a:rPr b="1" lang="en-US" sz="3000">
                <a:solidFill>
                  <a:srgbClr val="000000"/>
                </a:solidFill>
                <a:latin typeface="Cabin"/>
                <a:ea typeface="Cabin"/>
                <a:cs typeface="Cabin"/>
                <a:sym typeface="Cabin"/>
              </a:rPr>
              <a:t>/GlobalDevLab </a:t>
            </a:r>
          </a:p>
          <a:p>
            <a:pPr lvl="0" rtl="0" algn="ctr">
              <a:lnSpc>
                <a:spcPct val="110000"/>
              </a:lnSpc>
              <a:spcBef>
                <a:spcPts val="600"/>
              </a:spcBef>
              <a:buClr>
                <a:srgbClr val="000000"/>
              </a:buClr>
              <a:buSzPct val="25000"/>
              <a:buFont typeface="Cabin"/>
              <a:buNone/>
            </a:pPr>
            <a:r>
              <a:rPr b="1" lang="en-US" sz="3000">
                <a:solidFill>
                  <a:srgbClr val="BC1234"/>
                </a:solidFill>
                <a:latin typeface="Cabin"/>
                <a:ea typeface="Cabin"/>
                <a:cs typeface="Cabin"/>
                <a:sym typeface="Cabin"/>
              </a:rPr>
              <a:t>Twitter: </a:t>
            </a:r>
            <a:r>
              <a:rPr b="1" lang="en-US" sz="3000">
                <a:solidFill>
                  <a:srgbClr val="000000"/>
                </a:solidFill>
                <a:latin typeface="Cabin"/>
                <a:ea typeface="Cabin"/>
                <a:cs typeface="Cabin"/>
                <a:sym typeface="Cabin"/>
              </a:rPr>
              <a:t>@GlobalDevLab</a:t>
            </a:r>
          </a:p>
          <a:p>
            <a:pPr lvl="0" rtl="0" algn="ctr">
              <a:lnSpc>
                <a:spcPct val="110000"/>
              </a:lnSpc>
              <a:spcBef>
                <a:spcPts val="600"/>
              </a:spcBef>
              <a:spcAft>
                <a:spcPts val="600"/>
              </a:spcAft>
              <a:buClr>
                <a:srgbClr val="000000"/>
              </a:buClr>
              <a:buSzPct val="25000"/>
              <a:buFont typeface="Cabin"/>
              <a:buNone/>
            </a:pPr>
            <a:r>
              <a:rPr b="1" lang="en-US" sz="3000">
                <a:solidFill>
                  <a:srgbClr val="BC1234"/>
                </a:solidFill>
                <a:latin typeface="Cabin"/>
                <a:ea typeface="Cabin"/>
                <a:cs typeface="Cabin"/>
                <a:sym typeface="Cabin"/>
              </a:rPr>
              <a:t>Email:</a:t>
            </a:r>
            <a:r>
              <a:rPr b="1" lang="en-US" sz="3000">
                <a:solidFill>
                  <a:srgbClr val="000000"/>
                </a:solidFill>
                <a:latin typeface="Cabin"/>
                <a:ea typeface="Cabin"/>
                <a:cs typeface="Cabin"/>
                <a:sym typeface="Cabin"/>
              </a:rPr>
              <a:t> thelab@usaid.gov</a:t>
            </a:r>
          </a:p>
          <a:p>
            <a:pPr lvl="0" rtl="0">
              <a:spcBef>
                <a:spcPts val="0"/>
              </a:spcBef>
              <a:buNone/>
            </a:pPr>
            <a:r>
              <a:t/>
            </a:r>
            <a:endParaRPr sz="3600">
              <a:latin typeface="Cabin"/>
              <a:ea typeface="Cabin"/>
              <a:cs typeface="Cabin"/>
              <a:sym typeface="Cabin"/>
            </a:endParaRPr>
          </a:p>
          <a:p>
            <a:pPr lvl="0" rtl="0">
              <a:spcBef>
                <a:spcPts val="0"/>
              </a:spcBef>
              <a:buNone/>
            </a:pPr>
            <a:r>
              <a:t/>
            </a:r>
            <a:endParaRPr sz="3600">
              <a:latin typeface="Cabin"/>
              <a:ea typeface="Cabin"/>
              <a:cs typeface="Cabin"/>
              <a:sym typeface="Cabin"/>
            </a:endParaRPr>
          </a:p>
          <a:p>
            <a:pPr lvl="0" rtl="0">
              <a:spcBef>
                <a:spcPts val="0"/>
              </a:spcBef>
              <a:buNone/>
            </a:pPr>
            <a:r>
              <a:t/>
            </a:r>
            <a:endParaRPr sz="2400">
              <a:latin typeface="Cabin"/>
              <a:ea typeface="Cabin"/>
              <a:cs typeface="Cabin"/>
              <a:sym typeface="Cabin"/>
            </a:endParaRPr>
          </a:p>
          <a:p>
            <a:pPr lvl="0" rtl="0">
              <a:spcBef>
                <a:spcPts val="0"/>
              </a:spcBef>
              <a:buNone/>
            </a:pPr>
            <a:r>
              <a:t/>
            </a:r>
            <a:endParaRPr sz="2400">
              <a:latin typeface="Cabin"/>
              <a:ea typeface="Cabin"/>
              <a:cs typeface="Cabin"/>
              <a:sym typeface="Cabin"/>
            </a:endParaRPr>
          </a:p>
        </p:txBody>
      </p:sp>
      <p:sp>
        <p:nvSpPr>
          <p:cNvPr id="520" name="Shape 520"/>
          <p:cNvSpPr txBox="1"/>
          <p:nvPr/>
        </p:nvSpPr>
        <p:spPr>
          <a:xfrm>
            <a:off x="457200" y="1341437"/>
            <a:ext cx="8229600" cy="1142999"/>
          </a:xfrm>
          <a:prstGeom prst="rect">
            <a:avLst/>
          </a:prstGeom>
          <a:noFill/>
          <a:ln>
            <a:noFill/>
          </a:ln>
        </p:spPr>
        <p:txBody>
          <a:bodyPr anchorCtr="0" anchor="ctr" bIns="45700" lIns="91425" rIns="91425" tIns="45700">
            <a:noAutofit/>
          </a:bodyPr>
          <a:lstStyle/>
          <a:p>
            <a:pPr lvl="0" rtl="0" algn="ctr">
              <a:spcBef>
                <a:spcPts val="0"/>
              </a:spcBef>
              <a:buNone/>
            </a:pPr>
            <a:r>
              <a:rPr b="1" lang="en-US" sz="3600">
                <a:solidFill>
                  <a:srgbClr val="C00000"/>
                </a:solidFill>
                <a:latin typeface="Cabin"/>
                <a:ea typeface="Cabin"/>
                <a:cs typeface="Cabin"/>
                <a:sym typeface="Cabin"/>
              </a:rPr>
              <a:t>JOIN US!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381000" y="533400"/>
            <a:ext cx="4572000" cy="16275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FFFFFF"/>
              </a:buClr>
              <a:buSzPct val="25000"/>
              <a:buFont typeface="Cabin"/>
              <a:buNone/>
            </a:pPr>
            <a:r>
              <a:rPr b="1" i="0" lang="en-US" sz="3600" u="none" cap="none" strike="noStrike">
                <a:solidFill>
                  <a:srgbClr val="FFFFFF"/>
                </a:solidFill>
              </a:rPr>
              <a:t>TWO PART </a:t>
            </a:r>
            <a:br>
              <a:rPr b="1" i="0" lang="en-US" sz="3600" u="none" cap="none" strike="noStrike">
                <a:solidFill>
                  <a:srgbClr val="FFFFFF"/>
                </a:solidFill>
              </a:rPr>
            </a:br>
            <a:r>
              <a:rPr b="1" i="0" lang="en-US" sz="3600" u="none" cap="none" strike="noStrike">
                <a:solidFill>
                  <a:srgbClr val="FFFFFF"/>
                </a:solidFill>
              </a:rPr>
              <a:t>MISSION </a:t>
            </a:r>
            <a:br>
              <a:rPr b="1" i="0" lang="en-US" sz="3600" u="none" cap="none" strike="noStrike">
                <a:solidFill>
                  <a:srgbClr val="FFFFFF"/>
                </a:solidFill>
              </a:rPr>
            </a:br>
            <a:r>
              <a:rPr b="1" i="0" lang="en-US" sz="3600" u="none" cap="none" strike="noStrike">
                <a:solidFill>
                  <a:srgbClr val="FFFFFF"/>
                </a:solidFill>
              </a:rPr>
              <a:t>OF THE LAB</a:t>
            </a:r>
          </a:p>
        </p:txBody>
      </p:sp>
      <p:sp>
        <p:nvSpPr>
          <p:cNvPr id="429" name="Shape 429"/>
          <p:cNvSpPr txBox="1"/>
          <p:nvPr>
            <p:ph idx="1" type="body"/>
          </p:nvPr>
        </p:nvSpPr>
        <p:spPr>
          <a:xfrm>
            <a:off x="306225" y="3275675"/>
            <a:ext cx="5421000" cy="2829599"/>
          </a:xfrm>
          <a:prstGeom prst="rect">
            <a:avLst/>
          </a:prstGeom>
          <a:noFill/>
          <a:ln>
            <a:noFill/>
          </a:ln>
        </p:spPr>
        <p:txBody>
          <a:bodyPr anchorCtr="0" anchor="t" bIns="45700" lIns="91425" rIns="91425" tIns="45700">
            <a:noAutofit/>
          </a:bodyPr>
          <a:lstStyle/>
          <a:p>
            <a:pPr indent="-285750" lvl="0" marL="285750" marR="0" rtl="0" algn="l">
              <a:lnSpc>
                <a:spcPct val="115000"/>
              </a:lnSpc>
              <a:spcBef>
                <a:spcPts val="0"/>
              </a:spcBef>
              <a:spcAft>
                <a:spcPts val="0"/>
              </a:spcAft>
              <a:buClr>
                <a:schemeClr val="lt1"/>
              </a:buClr>
              <a:buSzPct val="100000"/>
              <a:buFont typeface="Arial"/>
              <a:buChar char="▪"/>
            </a:pPr>
            <a:r>
              <a:rPr b="0" i="0" lang="en-US" sz="2400" u="none" cap="none" strike="noStrike">
                <a:solidFill>
                  <a:schemeClr val="lt1"/>
                </a:solidFill>
              </a:rPr>
              <a:t>To produce breakthrough development innovations</a:t>
            </a:r>
          </a:p>
          <a:p>
            <a:pPr indent="-285750" lvl="0" marL="285750" marR="0" rtl="0" algn="l">
              <a:lnSpc>
                <a:spcPct val="115000"/>
              </a:lnSpc>
              <a:spcBef>
                <a:spcPts val="1800"/>
              </a:spcBef>
              <a:spcAft>
                <a:spcPts val="0"/>
              </a:spcAft>
              <a:buClr>
                <a:schemeClr val="lt1"/>
              </a:buClr>
              <a:buSzPct val="100000"/>
              <a:buFont typeface="Arial"/>
              <a:buChar char="▪"/>
            </a:pPr>
            <a:r>
              <a:rPr b="0" i="0" lang="en-US" sz="2400" u="none" cap="none" strike="noStrike">
                <a:solidFill>
                  <a:schemeClr val="lt1"/>
                </a:solidFill>
              </a:rPr>
              <a:t>To accelerate the transformation </a:t>
            </a:r>
            <a:br>
              <a:rPr b="0" i="0" lang="en-US" sz="2400" u="none" cap="none" strike="noStrike">
                <a:solidFill>
                  <a:schemeClr val="lt1"/>
                </a:solidFill>
              </a:rPr>
            </a:br>
            <a:r>
              <a:rPr b="0" i="0" lang="en-US" sz="2400" u="none" cap="none" strike="noStrike">
                <a:solidFill>
                  <a:schemeClr val="lt1"/>
                </a:solidFill>
              </a:rPr>
              <a:t>of the U.S. development enterprise to impact millions of people</a:t>
            </a:r>
          </a:p>
        </p:txBody>
      </p:sp>
      <p:pic>
        <p:nvPicPr>
          <p:cNvPr id="430" name="Shape 430"/>
          <p:cNvPicPr preferRelativeResize="0"/>
          <p:nvPr/>
        </p:nvPicPr>
        <p:blipFill rotWithShape="1">
          <a:blip r:embed="rId3">
            <a:alphaModFix/>
          </a:blip>
          <a:srcRect b="0" l="0" r="0" t="0"/>
          <a:stretch/>
        </p:blipFill>
        <p:spPr>
          <a:xfrm>
            <a:off x="3867975" y="-2728375"/>
            <a:ext cx="7698299" cy="741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457200" y="430000"/>
            <a:ext cx="7856100" cy="566100"/>
          </a:xfrm>
          <a:prstGeom prst="rect">
            <a:avLst/>
          </a:prstGeom>
        </p:spPr>
        <p:txBody>
          <a:bodyPr anchorCtr="0" anchor="b" bIns="91425" lIns="91425" rIns="91425" tIns="91425">
            <a:noAutofit/>
          </a:bodyPr>
          <a:lstStyle/>
          <a:p>
            <a:pPr lvl="0" rtl="0">
              <a:spcBef>
                <a:spcPts val="0"/>
              </a:spcBef>
              <a:buNone/>
            </a:pPr>
            <a:r>
              <a:rPr lang="en-US"/>
              <a:t>LAB Organization Chart</a:t>
            </a:r>
          </a:p>
        </p:txBody>
      </p:sp>
      <p:sp>
        <p:nvSpPr>
          <p:cNvPr id="437" name="Shape 437"/>
          <p:cNvSpPr txBox="1"/>
          <p:nvPr>
            <p:ph idx="1" type="body"/>
          </p:nvPr>
        </p:nvSpPr>
        <p:spPr>
          <a:xfrm>
            <a:off x="457200" y="1058475"/>
            <a:ext cx="8352300" cy="5554800"/>
          </a:xfrm>
          <a:prstGeom prst="rect">
            <a:avLst/>
          </a:prstGeom>
        </p:spPr>
        <p:txBody>
          <a:bodyPr anchorCtr="0" anchor="t" bIns="91425" lIns="91425" rIns="91425" tIns="91425">
            <a:noAutofit/>
          </a:bodyPr>
          <a:lstStyle/>
          <a:p>
            <a:pPr lvl="0" rtl="0">
              <a:spcBef>
                <a:spcPts val="0"/>
              </a:spcBef>
              <a:buNone/>
            </a:pPr>
            <a:r>
              <a:t/>
            </a:r>
            <a:endParaRPr/>
          </a:p>
        </p:txBody>
      </p:sp>
      <p:pic>
        <p:nvPicPr>
          <p:cNvPr id="438" name="Shape 438"/>
          <p:cNvPicPr preferRelativeResize="0"/>
          <p:nvPr/>
        </p:nvPicPr>
        <p:blipFill>
          <a:blip r:embed="rId3">
            <a:alphaModFix/>
          </a:blip>
          <a:stretch>
            <a:fillRect/>
          </a:stretch>
        </p:blipFill>
        <p:spPr>
          <a:xfrm>
            <a:off x="-73050" y="-44100"/>
            <a:ext cx="9290545" cy="696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ctrTitle"/>
          </p:nvPr>
        </p:nvSpPr>
        <p:spPr>
          <a:xfrm>
            <a:off x="421975" y="4528446"/>
            <a:ext cx="5181600" cy="132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lt1"/>
              </a:buClr>
              <a:buSzPct val="25000"/>
              <a:buFont typeface="Cabin"/>
              <a:buNone/>
            </a:pPr>
            <a:r>
              <a:rPr b="1" i="0" lang="en-US" sz="3600" u="none" cap="none" strike="noStrike">
                <a:solidFill>
                  <a:schemeClr val="lt1"/>
                </a:solidFill>
              </a:rPr>
              <a:t>HOW THE LAB WORKS</a:t>
            </a:r>
          </a:p>
        </p:txBody>
      </p:sp>
      <p:pic>
        <p:nvPicPr>
          <p:cNvPr id="446" name="Shape 446"/>
          <p:cNvPicPr preferRelativeResize="0"/>
          <p:nvPr/>
        </p:nvPicPr>
        <p:blipFill rotWithShape="1">
          <a:blip r:embed="rId3">
            <a:alphaModFix/>
          </a:blip>
          <a:srcRect b="0" l="0" r="0" t="0"/>
          <a:stretch/>
        </p:blipFill>
        <p:spPr>
          <a:xfrm>
            <a:off x="3867975" y="-2728375"/>
            <a:ext cx="7698299" cy="741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p:nvPr/>
        </p:nvSpPr>
        <p:spPr>
          <a:xfrm>
            <a:off x="2286000" y="2828835"/>
            <a:ext cx="4572000" cy="12002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rgbClr val="000000"/>
                </a:solidFill>
                <a:latin typeface="Arial"/>
                <a:ea typeface="Arial"/>
                <a:cs typeface="Arial"/>
                <a:sym typeface="Arial"/>
              </a:rPr>
              <a:t>[Slide 3: USE </a:t>
            </a:r>
            <a:r>
              <a:rPr lang="en-US" sz="1800"/>
              <a:t>“A New Model of Global Development”</a:t>
            </a:r>
            <a:br>
              <a:rPr b="0" i="0" lang="en-US" sz="1800" u="none" cap="none" strike="noStrike">
                <a:solidFill>
                  <a:schemeClr val="dk1"/>
                </a:solidFill>
                <a:latin typeface="Calibri"/>
                <a:ea typeface="Calibri"/>
                <a:cs typeface="Calibri"/>
                <a:sym typeface="Calibri"/>
              </a:rPr>
            </a:br>
          </a:p>
        </p:txBody>
      </p:sp>
      <p:pic>
        <p:nvPicPr>
          <p:cNvPr descr="Final_New_Model_0928.jpg" id="452" name="Shape 452"/>
          <p:cNvPicPr preferRelativeResize="0"/>
          <p:nvPr/>
        </p:nvPicPr>
        <p:blipFill rotWithShape="1">
          <a:blip r:embed="rId3">
            <a:alphaModFix/>
          </a:blip>
          <a:srcRect b="8789" l="0" r="0" t="18148"/>
          <a:stretch/>
        </p:blipFill>
        <p:spPr>
          <a:xfrm>
            <a:off x="531900" y="1003650"/>
            <a:ext cx="8080198" cy="4562026"/>
          </a:xfrm>
          <a:prstGeom prst="rect">
            <a:avLst/>
          </a:prstGeom>
          <a:noFill/>
          <a:ln>
            <a:noFill/>
          </a:ln>
        </p:spPr>
      </p:pic>
      <p:pic>
        <p:nvPicPr>
          <p:cNvPr descr="USAID_LAB_Logo_Black (1).jpg" id="453" name="Shape 453"/>
          <p:cNvPicPr preferRelativeResize="0"/>
          <p:nvPr/>
        </p:nvPicPr>
        <p:blipFill>
          <a:blip r:embed="rId4">
            <a:alphaModFix/>
          </a:blip>
          <a:stretch>
            <a:fillRect/>
          </a:stretch>
        </p:blipFill>
        <p:spPr>
          <a:xfrm>
            <a:off x="461725" y="5886925"/>
            <a:ext cx="1617801" cy="571600"/>
          </a:xfrm>
          <a:prstGeom prst="rect">
            <a:avLst/>
          </a:prstGeom>
          <a:noFill/>
          <a:ln>
            <a:noFill/>
          </a:ln>
        </p:spPr>
      </p:pic>
      <p:sp>
        <p:nvSpPr>
          <p:cNvPr id="454" name="Shape 454"/>
          <p:cNvSpPr txBox="1"/>
          <p:nvPr/>
        </p:nvSpPr>
        <p:spPr>
          <a:xfrm>
            <a:off x="185450" y="184650"/>
            <a:ext cx="8823600" cy="1123799"/>
          </a:xfrm>
          <a:prstGeom prst="rect">
            <a:avLst/>
          </a:prstGeom>
          <a:noFill/>
          <a:ln>
            <a:noFill/>
          </a:ln>
        </p:spPr>
        <p:txBody>
          <a:bodyPr anchorCtr="0" anchor="t" bIns="91425" lIns="91425" rIns="91425" tIns="91425">
            <a:noAutofit/>
          </a:bodyPr>
          <a:lstStyle/>
          <a:p>
            <a:pPr lvl="0" rtl="0" algn="ctr">
              <a:spcBef>
                <a:spcPts val="0"/>
              </a:spcBef>
              <a:buNone/>
            </a:pPr>
            <a:r>
              <a:rPr b="1" lang="en-US" sz="3000"/>
              <a:t>HOW THE LAB WORKS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nvSpPr>
        <p:spPr>
          <a:xfrm>
            <a:off x="4587425" y="3986750"/>
            <a:ext cx="4035300" cy="2231400"/>
          </a:xfrm>
          <a:prstGeom prst="rect">
            <a:avLst/>
          </a:prstGeom>
          <a:solidFill>
            <a:schemeClr val="accent1">
              <a:alpha val="14900"/>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0" name="Shape 460"/>
          <p:cNvSpPr txBox="1"/>
          <p:nvPr/>
        </p:nvSpPr>
        <p:spPr>
          <a:xfrm>
            <a:off x="708425" y="1929350"/>
            <a:ext cx="3879000" cy="2057400"/>
          </a:xfrm>
          <a:prstGeom prst="rect">
            <a:avLst/>
          </a:prstGeom>
          <a:solidFill>
            <a:schemeClr val="accent1">
              <a:alpha val="14900"/>
            </a:scheme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461" name="Shape 461"/>
          <p:cNvPicPr preferRelativeResize="0"/>
          <p:nvPr/>
        </p:nvPicPr>
        <p:blipFill>
          <a:blip r:embed="rId3">
            <a:alphaModFix/>
          </a:blip>
          <a:stretch>
            <a:fillRect/>
          </a:stretch>
        </p:blipFill>
        <p:spPr>
          <a:xfrm>
            <a:off x="290275" y="1532000"/>
            <a:ext cx="8584650" cy="5001700"/>
          </a:xfrm>
          <a:prstGeom prst="rect">
            <a:avLst/>
          </a:prstGeom>
          <a:noFill/>
          <a:ln>
            <a:noFill/>
          </a:ln>
        </p:spPr>
      </p:pic>
      <p:sp>
        <p:nvSpPr>
          <p:cNvPr id="462" name="Shape 462"/>
          <p:cNvSpPr txBox="1"/>
          <p:nvPr>
            <p:ph type="title"/>
          </p:nvPr>
        </p:nvSpPr>
        <p:spPr>
          <a:xfrm>
            <a:off x="228600" y="381000"/>
            <a:ext cx="8305800" cy="6438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B71234"/>
              </a:buClr>
              <a:buSzPct val="25000"/>
              <a:buFont typeface="Cabin"/>
              <a:buNone/>
            </a:pPr>
            <a:r>
              <a:rPr b="1" i="0" lang="en-US" sz="3600" u="none" cap="none" strike="noStrike">
                <a:solidFill>
                  <a:srgbClr val="B71234"/>
                </a:solidFill>
              </a:rPr>
              <a:t>LAB TOOLS AND RESOURCE</a:t>
            </a:r>
            <a:r>
              <a:rPr b="1" lang="en-US" sz="3600">
                <a:solidFill>
                  <a:srgbClr val="B71234"/>
                </a:solidFill>
              </a:rPr>
              <a:t>S</a:t>
            </a:r>
          </a:p>
        </p:txBody>
      </p:sp>
      <p:sp>
        <p:nvSpPr>
          <p:cNvPr id="463" name="Shape 463"/>
          <p:cNvSpPr txBox="1"/>
          <p:nvPr/>
        </p:nvSpPr>
        <p:spPr>
          <a:xfrm>
            <a:off x="752700" y="2156350"/>
            <a:ext cx="3879000" cy="1469400"/>
          </a:xfrm>
          <a:prstGeom prst="rect">
            <a:avLst/>
          </a:prstGeom>
          <a:noFill/>
          <a:ln>
            <a:noFill/>
          </a:ln>
        </p:spPr>
        <p:txBody>
          <a:bodyPr anchorCtr="0" anchor="t" bIns="45700" lIns="91425" rIns="91425" tIns="45700">
            <a:noAutofit/>
          </a:bodyPr>
          <a:lstStyle/>
          <a:p>
            <a:pPr indent="-368300" lvl="0" marL="457200" marR="0" rtl="0" algn="l">
              <a:lnSpc>
                <a:spcPct val="115000"/>
              </a:lnSpc>
              <a:spcBef>
                <a:spcPts val="0"/>
              </a:spcBef>
              <a:spcAft>
                <a:spcPts val="0"/>
              </a:spcAft>
              <a:buClr>
                <a:srgbClr val="000000"/>
              </a:buClr>
              <a:buSzPct val="100000"/>
              <a:buAutoNum type="arabicPeriod"/>
            </a:pPr>
            <a:r>
              <a:rPr b="1" i="0" lang="en-US" sz="2200" u="none" cap="none" strike="noStrike">
                <a:solidFill>
                  <a:srgbClr val="000000"/>
                </a:solidFill>
              </a:rPr>
              <a:t>STRATEGY</a:t>
            </a:r>
          </a:p>
          <a:p>
            <a:pPr indent="-304800" lvl="0" marL="457200" marR="0" rtl="0" algn="l">
              <a:lnSpc>
                <a:spcPct val="115000"/>
              </a:lnSpc>
              <a:spcBef>
                <a:spcPts val="0"/>
              </a:spcBef>
              <a:spcAft>
                <a:spcPts val="0"/>
              </a:spcAft>
              <a:buSzPct val="66666"/>
              <a:buChar char="●"/>
            </a:pPr>
            <a:r>
              <a:rPr lang="en-US" sz="1800"/>
              <a:t>Future’s analysis</a:t>
            </a:r>
          </a:p>
          <a:p>
            <a:pPr indent="-304800" lvl="0" marL="457200" marR="0" rtl="0" algn="l">
              <a:lnSpc>
                <a:spcPct val="115000"/>
              </a:lnSpc>
              <a:spcBef>
                <a:spcPts val="0"/>
              </a:spcBef>
              <a:spcAft>
                <a:spcPts val="0"/>
              </a:spcAft>
              <a:buSzPct val="66666"/>
              <a:buChar char="●"/>
            </a:pPr>
            <a:r>
              <a:rPr lang="en-US" sz="1800"/>
              <a:t>Partnership landscape analysis</a:t>
            </a:r>
          </a:p>
          <a:p>
            <a:pPr indent="-304800" lvl="0" marL="457200" marR="0" rtl="0" algn="l">
              <a:lnSpc>
                <a:spcPct val="115000"/>
              </a:lnSpc>
              <a:spcBef>
                <a:spcPts val="0"/>
              </a:spcBef>
              <a:spcAft>
                <a:spcPts val="0"/>
              </a:spcAft>
              <a:buSzPct val="66666"/>
              <a:buChar char="●"/>
            </a:pPr>
            <a:r>
              <a:rPr lang="en-US" sz="1800"/>
              <a:t>Technology analysis</a:t>
            </a:r>
          </a:p>
        </p:txBody>
      </p:sp>
      <p:sp>
        <p:nvSpPr>
          <p:cNvPr id="464" name="Shape 464"/>
          <p:cNvSpPr txBox="1"/>
          <p:nvPr/>
        </p:nvSpPr>
        <p:spPr>
          <a:xfrm>
            <a:off x="754950" y="4214825"/>
            <a:ext cx="3283800" cy="1469400"/>
          </a:xfrm>
          <a:prstGeom prst="rect">
            <a:avLst/>
          </a:prstGeom>
          <a:noFill/>
          <a:ln>
            <a:noFill/>
          </a:ln>
        </p:spPr>
        <p:txBody>
          <a:bodyPr anchorCtr="0" anchor="t" bIns="45700" lIns="91425" rIns="91425" tIns="45700">
            <a:noAutofit/>
          </a:bodyPr>
          <a:lstStyle/>
          <a:p>
            <a:pPr indent="-368300" lvl="0" marL="457200" marR="0" rtl="0" algn="l">
              <a:lnSpc>
                <a:spcPct val="100000"/>
              </a:lnSpc>
              <a:spcBef>
                <a:spcPts val="0"/>
              </a:spcBef>
              <a:spcAft>
                <a:spcPts val="0"/>
              </a:spcAft>
              <a:buClr>
                <a:srgbClr val="000000"/>
              </a:buClr>
              <a:buSzPct val="100000"/>
              <a:buAutoNum type="arabicPeriod" startAt="4"/>
            </a:pPr>
            <a:r>
              <a:rPr b="1" i="0" lang="en-US" sz="2200" u="none" cap="none" strike="noStrike">
                <a:solidFill>
                  <a:srgbClr val="000000"/>
                </a:solidFill>
              </a:rPr>
              <a:t>MONITORING,  EVALUATING, AND LEARNING</a:t>
            </a:r>
          </a:p>
          <a:p>
            <a:pPr indent="-304800" lvl="0" marL="457200" marR="0" rtl="0" algn="l">
              <a:lnSpc>
                <a:spcPct val="100000"/>
              </a:lnSpc>
              <a:spcBef>
                <a:spcPts val="0"/>
              </a:spcBef>
              <a:spcAft>
                <a:spcPts val="0"/>
              </a:spcAft>
              <a:buClr>
                <a:srgbClr val="000000"/>
              </a:buClr>
              <a:buSzPct val="66666"/>
              <a:buChar char="●"/>
            </a:pPr>
            <a:r>
              <a:rPr i="0" lang="en-US" sz="1800" u="none" cap="none" strike="noStrike">
                <a:solidFill>
                  <a:srgbClr val="000000"/>
                </a:solidFill>
              </a:rPr>
              <a:t>Evaluate impact with data</a:t>
            </a:r>
          </a:p>
        </p:txBody>
      </p:sp>
      <p:sp>
        <p:nvSpPr>
          <p:cNvPr id="465" name="Shape 465"/>
          <p:cNvSpPr txBox="1"/>
          <p:nvPr/>
        </p:nvSpPr>
        <p:spPr>
          <a:xfrm>
            <a:off x="4739825" y="4138625"/>
            <a:ext cx="3197700" cy="1680900"/>
          </a:xfrm>
          <a:prstGeom prst="rect">
            <a:avLst/>
          </a:prstGeom>
          <a:noFill/>
          <a:ln>
            <a:noFill/>
          </a:ln>
        </p:spPr>
        <p:txBody>
          <a:bodyPr anchorCtr="0" anchor="t" bIns="45700" lIns="91425" rIns="91425" tIns="45700">
            <a:noAutofit/>
          </a:bodyPr>
          <a:lstStyle/>
          <a:p>
            <a:pPr indent="-368300" lvl="0" marL="457200" marR="0" rtl="0" algn="l">
              <a:lnSpc>
                <a:spcPct val="100000"/>
              </a:lnSpc>
              <a:spcBef>
                <a:spcPts val="0"/>
              </a:spcBef>
              <a:spcAft>
                <a:spcPts val="0"/>
              </a:spcAft>
              <a:buSzPct val="100000"/>
              <a:buAutoNum type="arabicPeriod" startAt="3"/>
            </a:pPr>
            <a:r>
              <a:rPr b="1" i="0" lang="en-US" sz="2200" u="none" cap="none" strike="noStrike">
                <a:solidFill>
                  <a:srgbClr val="000000"/>
                </a:solidFill>
              </a:rPr>
              <a:t>PROJECT </a:t>
            </a:r>
            <a:r>
              <a:rPr b="1" lang="en-US" sz="2200"/>
              <a:t>IMPLEMENTATION</a:t>
            </a:r>
          </a:p>
          <a:p>
            <a:pPr indent="-304800" lvl="0" marL="457200" marR="0" rtl="0" algn="l">
              <a:lnSpc>
                <a:spcPct val="115000"/>
              </a:lnSpc>
              <a:spcBef>
                <a:spcPts val="0"/>
              </a:spcBef>
              <a:spcAft>
                <a:spcPts val="0"/>
              </a:spcAft>
              <a:buClr>
                <a:srgbClr val="000000"/>
              </a:buClr>
              <a:buSzPct val="66666"/>
              <a:buChar char="●"/>
            </a:pPr>
            <a:r>
              <a:rPr i="0" lang="en-US" sz="1800" u="none" cap="none" strike="noStrike">
                <a:solidFill>
                  <a:srgbClr val="000000"/>
                </a:solidFill>
              </a:rPr>
              <a:t>Utilize technology</a:t>
            </a:r>
          </a:p>
          <a:p>
            <a:pPr indent="-304800" lvl="0" marL="457200" marR="0" rtl="0" algn="l">
              <a:lnSpc>
                <a:spcPct val="115000"/>
              </a:lnSpc>
              <a:spcBef>
                <a:spcPts val="0"/>
              </a:spcBef>
              <a:spcAft>
                <a:spcPts val="0"/>
              </a:spcAft>
              <a:buClr>
                <a:srgbClr val="000000"/>
              </a:buClr>
              <a:buSzPct val="66666"/>
              <a:buChar char="●"/>
            </a:pPr>
            <a:r>
              <a:rPr i="0" lang="en-US" sz="1800" u="none" cap="none" strike="noStrike">
                <a:solidFill>
                  <a:srgbClr val="000000"/>
                </a:solidFill>
              </a:rPr>
              <a:t>Strengthen local partners</a:t>
            </a:r>
          </a:p>
          <a:p>
            <a:pPr indent="-304800" lvl="0" marL="457200" marR="0" rtl="0" algn="l">
              <a:lnSpc>
                <a:spcPct val="115000"/>
              </a:lnSpc>
              <a:spcBef>
                <a:spcPts val="0"/>
              </a:spcBef>
              <a:spcAft>
                <a:spcPts val="0"/>
              </a:spcAft>
              <a:buClr>
                <a:srgbClr val="000000"/>
              </a:buClr>
              <a:buSzPct val="66666"/>
              <a:buChar char="●"/>
            </a:pPr>
            <a:r>
              <a:rPr i="0" lang="en-US" sz="1800" u="none" cap="none" strike="noStrike">
                <a:solidFill>
                  <a:srgbClr val="000000"/>
                </a:solidFill>
              </a:rPr>
              <a:t>Create partnership</a:t>
            </a:r>
          </a:p>
          <a:p>
            <a:pPr indent="0" lvl="0" marL="0" marR="0" rtl="0" algn="l">
              <a:lnSpc>
                <a:spcPct val="115000"/>
              </a:lnSpc>
              <a:spcBef>
                <a:spcPts val="0"/>
              </a:spcBef>
              <a:spcAft>
                <a:spcPts val="0"/>
              </a:spcAft>
              <a:buClr>
                <a:srgbClr val="000000"/>
              </a:buClr>
              <a:buSzPct val="25000"/>
              <a:buFont typeface="Cabin"/>
              <a:buNone/>
            </a:pPr>
            <a:r>
              <a:rPr b="1" i="0" lang="en-US" sz="1600" u="none" cap="none" strike="noStrike">
                <a:solidFill>
                  <a:srgbClr val="000000"/>
                </a:solidFill>
              </a:rPr>
              <a:t>    </a:t>
            </a:r>
          </a:p>
        </p:txBody>
      </p:sp>
      <p:sp>
        <p:nvSpPr>
          <p:cNvPr id="466" name="Shape 466"/>
          <p:cNvSpPr txBox="1"/>
          <p:nvPr/>
        </p:nvSpPr>
        <p:spPr>
          <a:xfrm>
            <a:off x="4739825" y="2156350"/>
            <a:ext cx="3480300" cy="1680900"/>
          </a:xfrm>
          <a:prstGeom prst="rect">
            <a:avLst/>
          </a:prstGeom>
          <a:noFill/>
          <a:ln>
            <a:noFill/>
          </a:ln>
        </p:spPr>
        <p:txBody>
          <a:bodyPr anchorCtr="0" anchor="t" bIns="45700" lIns="91425" rIns="91425" tIns="45700">
            <a:noAutofit/>
          </a:bodyPr>
          <a:lstStyle/>
          <a:p>
            <a:pPr indent="-368300" lvl="0" marL="457200" marR="0" rtl="0" algn="l">
              <a:lnSpc>
                <a:spcPct val="115000"/>
              </a:lnSpc>
              <a:spcBef>
                <a:spcPts val="0"/>
              </a:spcBef>
              <a:spcAft>
                <a:spcPts val="0"/>
              </a:spcAft>
              <a:buClr>
                <a:srgbClr val="000000"/>
              </a:buClr>
              <a:buSzPct val="100000"/>
              <a:buAutoNum type="arabicPeriod" startAt="2"/>
            </a:pPr>
            <a:r>
              <a:rPr b="1" i="0" lang="en-US" sz="2200" u="none" cap="none" strike="noStrike">
                <a:solidFill>
                  <a:srgbClr val="000000"/>
                </a:solidFill>
              </a:rPr>
              <a:t>PROJECT DESIGN</a:t>
            </a:r>
          </a:p>
          <a:p>
            <a:pPr indent="-304800" lvl="0" marL="457200" marR="0" rtl="0" algn="l">
              <a:lnSpc>
                <a:spcPct val="115000"/>
              </a:lnSpc>
              <a:spcBef>
                <a:spcPts val="0"/>
              </a:spcBef>
              <a:spcAft>
                <a:spcPts val="0"/>
              </a:spcAft>
              <a:buClr>
                <a:srgbClr val="000000"/>
              </a:buClr>
              <a:buSzPct val="66666"/>
              <a:buChar char="●"/>
            </a:pPr>
            <a:r>
              <a:rPr i="0" lang="en-US" sz="1800" u="none" cap="none" strike="noStrike">
                <a:solidFill>
                  <a:srgbClr val="000000"/>
                </a:solidFill>
              </a:rPr>
              <a:t>Co-design with Partners</a:t>
            </a:r>
          </a:p>
          <a:p>
            <a:pPr indent="-304800" lvl="0" marL="457200" marR="0" rtl="0" algn="l">
              <a:lnSpc>
                <a:spcPct val="115000"/>
              </a:lnSpc>
              <a:spcBef>
                <a:spcPts val="0"/>
              </a:spcBef>
              <a:spcAft>
                <a:spcPts val="0"/>
              </a:spcAft>
              <a:buClr>
                <a:srgbClr val="000000"/>
              </a:buClr>
              <a:buSzPct val="66666"/>
              <a:buChar char="●"/>
            </a:pPr>
            <a:r>
              <a:rPr i="0" lang="en-US" sz="1800" u="none" cap="none" strike="noStrike">
                <a:solidFill>
                  <a:srgbClr val="000000"/>
                </a:solidFill>
              </a:rPr>
              <a:t>Identify Innovations</a:t>
            </a:r>
          </a:p>
          <a:p>
            <a:pPr indent="-304800" lvl="0" marL="457200" marR="0" rtl="0" algn="l">
              <a:lnSpc>
                <a:spcPct val="115000"/>
              </a:lnSpc>
              <a:spcBef>
                <a:spcPts val="0"/>
              </a:spcBef>
              <a:spcAft>
                <a:spcPts val="0"/>
              </a:spcAft>
              <a:buSzPct val="66666"/>
              <a:buChar char="●"/>
            </a:pPr>
            <a:r>
              <a:rPr i="0" lang="en-US" sz="1800" u="none" cap="none" strike="noStrike">
                <a:solidFill>
                  <a:srgbClr val="000000"/>
                </a:solidFill>
              </a:rPr>
              <a:t>Tap into Technical</a:t>
            </a:r>
            <a:r>
              <a:rPr lang="en-US" sz="1800"/>
              <a:t> </a:t>
            </a:r>
            <a:r>
              <a:rPr i="0" lang="en-US" sz="1800" u="none" cap="none" strike="noStrike">
                <a:solidFill>
                  <a:srgbClr val="000000"/>
                </a:solidFill>
              </a:rPr>
              <a:t>Expertise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ctrTitle"/>
          </p:nvPr>
        </p:nvSpPr>
        <p:spPr>
          <a:xfrm>
            <a:off x="385600" y="5297182"/>
            <a:ext cx="5181600" cy="7998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lt1"/>
              </a:buClr>
              <a:buSzPct val="25000"/>
              <a:buFont typeface="Cabin"/>
              <a:buNone/>
            </a:pPr>
            <a:r>
              <a:rPr b="1" lang="en-US" sz="4000">
                <a:solidFill>
                  <a:schemeClr val="lt1"/>
                </a:solidFill>
              </a:rPr>
              <a:t>WHAT WE DO</a:t>
            </a:r>
          </a:p>
        </p:txBody>
      </p:sp>
      <p:pic>
        <p:nvPicPr>
          <p:cNvPr id="474" name="Shape 474"/>
          <p:cNvPicPr preferRelativeResize="0"/>
          <p:nvPr/>
        </p:nvPicPr>
        <p:blipFill rotWithShape="1">
          <a:blip r:embed="rId3">
            <a:alphaModFix/>
          </a:blip>
          <a:srcRect b="0" l="0" r="0" t="0"/>
          <a:stretch/>
        </p:blipFill>
        <p:spPr>
          <a:xfrm>
            <a:off x="3867975" y="-2728375"/>
            <a:ext cx="7698299" cy="741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440675" y="230025"/>
            <a:ext cx="7377599" cy="799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FFFFFF"/>
              </a:buClr>
              <a:buSzPct val="25000"/>
              <a:buFont typeface="Cabin"/>
              <a:buNone/>
            </a:pPr>
            <a:r>
              <a:rPr b="1" lang="en-US" sz="3600">
                <a:solidFill>
                  <a:srgbClr val="FFFFFF"/>
                </a:solidFill>
              </a:rPr>
              <a:t>Our Guiding Principles</a:t>
            </a:r>
          </a:p>
        </p:txBody>
      </p:sp>
      <p:sp>
        <p:nvSpPr>
          <p:cNvPr id="482" name="Shape 482"/>
          <p:cNvSpPr txBox="1"/>
          <p:nvPr>
            <p:ph idx="1" type="body"/>
          </p:nvPr>
        </p:nvSpPr>
        <p:spPr>
          <a:xfrm>
            <a:off x="597700" y="1638600"/>
            <a:ext cx="4700700" cy="4547700"/>
          </a:xfrm>
          <a:prstGeom prst="rect">
            <a:avLst/>
          </a:prstGeom>
          <a:noFill/>
          <a:ln>
            <a:noFill/>
          </a:ln>
        </p:spPr>
        <p:txBody>
          <a:bodyPr anchorCtr="0" anchor="t" bIns="45700" lIns="91425" rIns="91425" tIns="45700">
            <a:noAutofit/>
          </a:bodyPr>
          <a:lstStyle/>
          <a:p>
            <a:pPr indent="-495300" lvl="0" marL="457200" marR="0" rtl="0" algn="l">
              <a:lnSpc>
                <a:spcPct val="100000"/>
              </a:lnSpc>
              <a:spcBef>
                <a:spcPts val="1000"/>
              </a:spcBef>
              <a:spcAft>
                <a:spcPts val="0"/>
              </a:spcAft>
              <a:buClr>
                <a:srgbClr val="FFFFFF"/>
              </a:buClr>
              <a:buSzPct val="100000"/>
              <a:buFont typeface="Arial"/>
              <a:buAutoNum type="arabicPeriod"/>
            </a:pPr>
            <a:r>
              <a:rPr b="0" i="0" lang="en-US" sz="3000" u="none" cap="none" strike="noStrike">
                <a:solidFill>
                  <a:srgbClr val="FFFFFF"/>
                </a:solidFill>
              </a:rPr>
              <a:t>Open</a:t>
            </a:r>
            <a:r>
              <a:rPr lang="en-US" sz="3000">
                <a:solidFill>
                  <a:srgbClr val="FFFFFF"/>
                </a:solidFill>
              </a:rPr>
              <a:t> and Inclusive</a:t>
            </a:r>
          </a:p>
          <a:p>
            <a:pPr indent="-495300" lvl="0" marL="457200" marR="0" rtl="0" algn="l">
              <a:lnSpc>
                <a:spcPct val="100000"/>
              </a:lnSpc>
              <a:spcBef>
                <a:spcPts val="1000"/>
              </a:spcBef>
              <a:spcAft>
                <a:spcPts val="0"/>
              </a:spcAft>
              <a:buClr>
                <a:srgbClr val="FFFFFF"/>
              </a:buClr>
              <a:buSzPct val="100000"/>
              <a:buFont typeface="Arial"/>
              <a:buAutoNum type="arabicPeriod"/>
            </a:pPr>
            <a:r>
              <a:rPr lang="en-US" sz="3000">
                <a:solidFill>
                  <a:srgbClr val="FFFFFF"/>
                </a:solidFill>
              </a:rPr>
              <a:t>Catalytic</a:t>
            </a:r>
          </a:p>
          <a:p>
            <a:pPr indent="-495300" lvl="0" marL="457200" marR="0" rtl="0" algn="l">
              <a:lnSpc>
                <a:spcPct val="100000"/>
              </a:lnSpc>
              <a:spcBef>
                <a:spcPts val="1000"/>
              </a:spcBef>
              <a:spcAft>
                <a:spcPts val="0"/>
              </a:spcAft>
              <a:buClr>
                <a:srgbClr val="FFFFFF"/>
              </a:buClr>
              <a:buSzPct val="100000"/>
              <a:buFont typeface="Arial"/>
              <a:buAutoNum type="arabicPeriod"/>
            </a:pPr>
            <a:r>
              <a:rPr lang="en-US" sz="3000">
                <a:solidFill>
                  <a:srgbClr val="FFFFFF"/>
                </a:solidFill>
              </a:rPr>
              <a:t>Agile</a:t>
            </a:r>
          </a:p>
          <a:p>
            <a:pPr indent="-495300" lvl="0" marL="457200" marR="0" rtl="0" algn="l">
              <a:lnSpc>
                <a:spcPct val="100000"/>
              </a:lnSpc>
              <a:spcBef>
                <a:spcPts val="1000"/>
              </a:spcBef>
              <a:spcAft>
                <a:spcPts val="0"/>
              </a:spcAft>
              <a:buClr>
                <a:srgbClr val="FFFFFF"/>
              </a:buClr>
              <a:buSzPct val="100000"/>
              <a:buFont typeface="Arial"/>
              <a:buAutoNum type="arabicPeriod"/>
            </a:pPr>
            <a:r>
              <a:rPr lang="en-US" sz="3000">
                <a:solidFill>
                  <a:srgbClr val="FFFFFF"/>
                </a:solidFill>
              </a:rPr>
              <a:t>Evidence-based</a:t>
            </a:r>
          </a:p>
        </p:txBody>
      </p:sp>
      <p:pic>
        <p:nvPicPr>
          <p:cNvPr id="483" name="Shape 483"/>
          <p:cNvPicPr preferRelativeResize="0"/>
          <p:nvPr/>
        </p:nvPicPr>
        <p:blipFill rotWithShape="1">
          <a:blip r:embed="rId3">
            <a:alphaModFix/>
          </a:blip>
          <a:srcRect b="0" l="0" r="0" t="0"/>
          <a:stretch/>
        </p:blipFill>
        <p:spPr>
          <a:xfrm>
            <a:off x="5630850" y="1223875"/>
            <a:ext cx="3142199" cy="4626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txBox="1"/>
          <p:nvPr/>
        </p:nvSpPr>
        <p:spPr>
          <a:xfrm>
            <a:off x="421806" y="332410"/>
            <a:ext cx="7042500" cy="582900"/>
          </a:xfrm>
          <a:prstGeom prst="rect">
            <a:avLst/>
          </a:prstGeom>
          <a:noFill/>
          <a:ln>
            <a:noFill/>
          </a:ln>
        </p:spPr>
        <p:txBody>
          <a:bodyPr anchorCtr="0" anchor="b" bIns="91425" lIns="91425" rIns="91425" tIns="91425">
            <a:noAutofit/>
          </a:bodyPr>
          <a:lstStyle/>
          <a:p>
            <a:pPr indent="-274320" lvl="0" marL="274320" marR="0" rtl="0" algn="l">
              <a:spcBef>
                <a:spcPts val="0"/>
              </a:spcBef>
              <a:spcAft>
                <a:spcPts val="0"/>
              </a:spcAft>
              <a:buClr>
                <a:srgbClr val="BC0331"/>
              </a:buClr>
              <a:buSzPct val="25000"/>
              <a:buFont typeface="Calibri"/>
              <a:buNone/>
            </a:pPr>
            <a:r>
              <a:rPr b="1" i="0" lang="en-US" sz="3600" u="none" cap="none" strike="noStrike">
                <a:solidFill>
                  <a:srgbClr val="BC0331"/>
                </a:solidFill>
              </a:rPr>
              <a:t>LAB WIDE PRIORITIES</a:t>
            </a:r>
          </a:p>
        </p:txBody>
      </p:sp>
      <p:pic>
        <p:nvPicPr>
          <p:cNvPr id="490" name="Shape 490"/>
          <p:cNvPicPr preferRelativeResize="0"/>
          <p:nvPr/>
        </p:nvPicPr>
        <p:blipFill rotWithShape="1">
          <a:blip r:embed="rId3">
            <a:alphaModFix/>
          </a:blip>
          <a:srcRect b="0" l="0" r="0" t="0"/>
          <a:stretch/>
        </p:blipFill>
        <p:spPr>
          <a:xfrm>
            <a:off x="490495" y="1367384"/>
            <a:ext cx="1048200" cy="1048200"/>
          </a:xfrm>
          <a:prstGeom prst="rect">
            <a:avLst/>
          </a:prstGeom>
          <a:noFill/>
          <a:ln>
            <a:noFill/>
          </a:ln>
        </p:spPr>
      </p:pic>
      <p:sp>
        <p:nvSpPr>
          <p:cNvPr id="491" name="Shape 491"/>
          <p:cNvSpPr txBox="1"/>
          <p:nvPr/>
        </p:nvSpPr>
        <p:spPr>
          <a:xfrm>
            <a:off x="1851000" y="1406525"/>
            <a:ext cx="7335900" cy="1357800"/>
          </a:xfrm>
          <a:prstGeom prst="rect">
            <a:avLst/>
          </a:prstGeom>
          <a:noFill/>
          <a:ln>
            <a:noFill/>
          </a:ln>
        </p:spPr>
        <p:txBody>
          <a:bodyPr anchorCtr="0" anchor="t" bIns="45700" lIns="91425" rIns="91425" tIns="45700">
            <a:noAutofit/>
          </a:bodyPr>
          <a:lstStyle/>
          <a:p>
            <a:pPr indent="0" lvl="0" marL="0" marR="0" rtl="0" algn="l">
              <a:lnSpc>
                <a:spcPct val="115000"/>
              </a:lnSpc>
              <a:spcBef>
                <a:spcPts val="0"/>
              </a:spcBef>
              <a:spcAft>
                <a:spcPts val="600"/>
              </a:spcAft>
              <a:buClr>
                <a:srgbClr val="000000"/>
              </a:buClr>
              <a:buSzPct val="25000"/>
              <a:buFont typeface="Calibri"/>
              <a:buNone/>
            </a:pPr>
            <a:r>
              <a:rPr b="1" i="0" lang="en-US" sz="2000" u="none" cap="none" strike="noStrike">
                <a:solidFill>
                  <a:srgbClr val="000000"/>
                </a:solidFill>
              </a:rPr>
              <a:t>LWP 1:  Ebola- Improving West African Resilience </a:t>
            </a:r>
            <a:br>
              <a:rPr b="1" i="0" lang="en-US" sz="2000" u="none" cap="none" strike="noStrike">
                <a:solidFill>
                  <a:srgbClr val="000000"/>
                </a:solidFill>
              </a:rPr>
            </a:br>
            <a:r>
              <a:rPr b="1" i="0" lang="en-US" sz="2000" u="none" cap="none" strike="noStrike">
                <a:solidFill>
                  <a:srgbClr val="000000"/>
                </a:solidFill>
              </a:rPr>
              <a:t>              through Information, Communication </a:t>
            </a:r>
            <a:br>
              <a:rPr b="1" i="0" lang="en-US" sz="2000" u="none" cap="none" strike="noStrike">
                <a:solidFill>
                  <a:srgbClr val="000000"/>
                </a:solidFill>
              </a:rPr>
            </a:br>
            <a:r>
              <a:rPr b="1" i="0" lang="en-US" sz="2000" u="none" cap="none" strike="noStrike">
                <a:solidFill>
                  <a:srgbClr val="000000"/>
                </a:solidFill>
              </a:rPr>
              <a:t>              and Technology (ICT)</a:t>
            </a:r>
          </a:p>
        </p:txBody>
      </p:sp>
      <p:pic>
        <p:nvPicPr>
          <p:cNvPr id="492" name="Shape 492"/>
          <p:cNvPicPr preferRelativeResize="0"/>
          <p:nvPr/>
        </p:nvPicPr>
        <p:blipFill rotWithShape="1">
          <a:blip r:embed="rId4">
            <a:alphaModFix/>
          </a:blip>
          <a:srcRect b="0" l="0" r="0" t="0"/>
          <a:stretch/>
        </p:blipFill>
        <p:spPr>
          <a:xfrm>
            <a:off x="490495" y="2867637"/>
            <a:ext cx="1048200" cy="1048199"/>
          </a:xfrm>
          <a:prstGeom prst="rect">
            <a:avLst/>
          </a:prstGeom>
          <a:noFill/>
          <a:ln>
            <a:noFill/>
          </a:ln>
        </p:spPr>
      </p:pic>
      <p:sp>
        <p:nvSpPr>
          <p:cNvPr id="493" name="Shape 493"/>
          <p:cNvSpPr txBox="1"/>
          <p:nvPr/>
        </p:nvSpPr>
        <p:spPr>
          <a:xfrm>
            <a:off x="1851000" y="3166900"/>
            <a:ext cx="5765700" cy="665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00"/>
              </a:buClr>
              <a:buSzPct val="25000"/>
              <a:buFont typeface="Arial"/>
              <a:buNone/>
            </a:pPr>
            <a:r>
              <a:rPr b="1" i="0" lang="en-US" sz="2000" u="none" cap="none" strike="noStrike">
                <a:solidFill>
                  <a:srgbClr val="000000"/>
                </a:solidFill>
              </a:rPr>
              <a:t>LWP 2:   </a:t>
            </a:r>
            <a:r>
              <a:rPr b="1" lang="en-US" sz="2000">
                <a:solidFill>
                  <a:schemeClr val="dk1"/>
                </a:solidFill>
              </a:rPr>
              <a:t>Digital Development for Feed the Future</a:t>
            </a:r>
          </a:p>
          <a:p>
            <a:pPr indent="0" lvl="0" marL="0" marR="0" rtl="0" algn="l">
              <a:spcBef>
                <a:spcPts val="600"/>
              </a:spcBef>
              <a:spcAft>
                <a:spcPts val="600"/>
              </a:spcAft>
              <a:buClr>
                <a:srgbClr val="000000"/>
              </a:buClr>
              <a:buFont typeface="Arial"/>
              <a:buNone/>
            </a:pPr>
            <a:r>
              <a:t/>
            </a:r>
            <a:endParaRPr b="1" i="0" sz="2000" u="none" cap="none" strike="noStrike">
              <a:solidFill>
                <a:srgbClr val="000000"/>
              </a:solidFill>
            </a:endParaRPr>
          </a:p>
        </p:txBody>
      </p:sp>
      <p:pic>
        <p:nvPicPr>
          <p:cNvPr id="494" name="Shape 494"/>
          <p:cNvPicPr preferRelativeResize="0"/>
          <p:nvPr/>
        </p:nvPicPr>
        <p:blipFill rotWithShape="1">
          <a:blip r:embed="rId5">
            <a:alphaModFix/>
          </a:blip>
          <a:srcRect b="0" l="0" r="0" t="0"/>
          <a:stretch/>
        </p:blipFill>
        <p:spPr>
          <a:xfrm>
            <a:off x="490495" y="4335071"/>
            <a:ext cx="1063200" cy="1048200"/>
          </a:xfrm>
          <a:prstGeom prst="rect">
            <a:avLst/>
          </a:prstGeom>
          <a:noFill/>
          <a:ln>
            <a:noFill/>
          </a:ln>
        </p:spPr>
      </p:pic>
      <p:sp>
        <p:nvSpPr>
          <p:cNvPr id="495" name="Shape 495"/>
          <p:cNvSpPr txBox="1"/>
          <p:nvPr/>
        </p:nvSpPr>
        <p:spPr>
          <a:xfrm>
            <a:off x="1851003" y="4761064"/>
            <a:ext cx="5765700" cy="754500"/>
          </a:xfrm>
          <a:prstGeom prst="rect">
            <a:avLst/>
          </a:prstGeom>
          <a:noFill/>
          <a:ln>
            <a:noFill/>
          </a:ln>
        </p:spPr>
        <p:txBody>
          <a:bodyPr anchorCtr="0" anchor="t" bIns="45700" lIns="91425" rIns="91425" tIns="45700">
            <a:noAutofit/>
          </a:bodyPr>
          <a:lstStyle/>
          <a:p>
            <a:pPr indent="0" lvl="1" marL="0" marR="0" rtl="0" algn="l">
              <a:spcBef>
                <a:spcPts val="0"/>
              </a:spcBef>
              <a:spcAft>
                <a:spcPts val="600"/>
              </a:spcAft>
              <a:buClr>
                <a:srgbClr val="000000"/>
              </a:buClr>
              <a:buSzPct val="25000"/>
              <a:buFont typeface="Arial"/>
              <a:buNone/>
            </a:pPr>
            <a:r>
              <a:rPr b="1" i="0" lang="en-US" sz="2000" u="none" cap="none" strike="noStrike">
                <a:solidFill>
                  <a:srgbClr val="000000"/>
                </a:solidFill>
              </a:rPr>
              <a:t>LWP 3:   </a:t>
            </a:r>
            <a:r>
              <a:rPr b="1" lang="en-US" sz="2000"/>
              <a:t>Beyond the Grid</a:t>
            </a:r>
          </a:p>
        </p:txBody>
      </p:sp>
      <p:pic>
        <p:nvPicPr>
          <p:cNvPr descr="USAID_LAB_Logo_Black (1).jpg" id="496" name="Shape 496"/>
          <p:cNvPicPr preferRelativeResize="0"/>
          <p:nvPr/>
        </p:nvPicPr>
        <p:blipFill>
          <a:blip r:embed="rId6">
            <a:alphaModFix/>
          </a:blip>
          <a:stretch>
            <a:fillRect/>
          </a:stretch>
        </p:blipFill>
        <p:spPr>
          <a:xfrm>
            <a:off x="233125" y="6039325"/>
            <a:ext cx="1617801" cy="57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