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9.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0.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1.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2.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3.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9" r:id="rId1"/>
    <p:sldMasterId id="2147484757" r:id="rId2"/>
    <p:sldMasterId id="2147484856" r:id="rId3"/>
    <p:sldMasterId id="2147485022" r:id="rId4"/>
    <p:sldMasterId id="2147485034" r:id="rId5"/>
    <p:sldMasterId id="2147485047" r:id="rId6"/>
    <p:sldMasterId id="2147485198" r:id="rId7"/>
    <p:sldMasterId id="2147485208" r:id="rId8"/>
    <p:sldMasterId id="2147485233" r:id="rId9"/>
    <p:sldMasterId id="2147485358" r:id="rId10"/>
    <p:sldMasterId id="2147485453" r:id="rId11"/>
    <p:sldMasterId id="2147485486" r:id="rId12"/>
    <p:sldMasterId id="2147485622" r:id="rId13"/>
    <p:sldMasterId id="2147485798" r:id="rId14"/>
    <p:sldMasterId id="2147485802" r:id="rId15"/>
    <p:sldMasterId id="2147485913" r:id="rId16"/>
    <p:sldMasterId id="2147485995" r:id="rId17"/>
    <p:sldMasterId id="2147486009" r:id="rId18"/>
    <p:sldMasterId id="2147486021" r:id="rId19"/>
    <p:sldMasterId id="2147486033" r:id="rId20"/>
    <p:sldMasterId id="2147486045" r:id="rId21"/>
    <p:sldMasterId id="2147486057" r:id="rId22"/>
    <p:sldMasterId id="2147486069" r:id="rId23"/>
    <p:sldMasterId id="2147486081" r:id="rId24"/>
  </p:sldMasterIdLst>
  <p:notesMasterIdLst>
    <p:notesMasterId r:id="rId60"/>
  </p:notesMasterIdLst>
  <p:handoutMasterIdLst>
    <p:handoutMasterId r:id="rId61"/>
  </p:handoutMasterIdLst>
  <p:sldIdLst>
    <p:sldId id="3376" r:id="rId25"/>
    <p:sldId id="3413" r:id="rId26"/>
    <p:sldId id="3412" r:id="rId27"/>
    <p:sldId id="3411" r:id="rId28"/>
    <p:sldId id="3380" r:id="rId29"/>
    <p:sldId id="3414" r:id="rId30"/>
    <p:sldId id="3415" r:id="rId31"/>
    <p:sldId id="3417" r:id="rId32"/>
    <p:sldId id="3418" r:id="rId33"/>
    <p:sldId id="3419" r:id="rId34"/>
    <p:sldId id="3420" r:id="rId35"/>
    <p:sldId id="3421" r:id="rId36"/>
    <p:sldId id="3422" r:id="rId37"/>
    <p:sldId id="3423" r:id="rId38"/>
    <p:sldId id="3390" r:id="rId39"/>
    <p:sldId id="3391" r:id="rId40"/>
    <p:sldId id="3424" r:id="rId41"/>
    <p:sldId id="3393" r:id="rId42"/>
    <p:sldId id="3425" r:id="rId43"/>
    <p:sldId id="3426" r:id="rId44"/>
    <p:sldId id="3427" r:id="rId45"/>
    <p:sldId id="3441" r:id="rId46"/>
    <p:sldId id="3442" r:id="rId47"/>
    <p:sldId id="3433" r:id="rId48"/>
    <p:sldId id="3434" r:id="rId49"/>
    <p:sldId id="3435" r:id="rId50"/>
    <p:sldId id="3436" r:id="rId51"/>
    <p:sldId id="3437" r:id="rId52"/>
    <p:sldId id="3438" r:id="rId53"/>
    <p:sldId id="3439" r:id="rId54"/>
    <p:sldId id="3440" r:id="rId55"/>
    <p:sldId id="3429" r:id="rId56"/>
    <p:sldId id="3430" r:id="rId57"/>
    <p:sldId id="3431" r:id="rId58"/>
    <p:sldId id="3432" r:id="rId59"/>
  </p:sldIdLst>
  <p:sldSz cx="9144000" cy="6858000" type="screen4x3"/>
  <p:notesSz cx="9296400" cy="7010400"/>
  <p:defaultTextStyle>
    <a:defPPr>
      <a:defRPr lang="en-US"/>
    </a:defPPr>
    <a:lvl1pPr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1pPr>
    <a:lvl2pPr marL="4572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2pPr>
    <a:lvl3pPr marL="9144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3pPr>
    <a:lvl4pPr marL="13716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4pPr>
    <a:lvl5pPr marL="18288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2112">
          <p15:clr>
            <a:srgbClr val="A4A3A4"/>
          </p15:clr>
        </p15:guide>
        <p15:guide id="2" orient="horz" pos="240">
          <p15:clr>
            <a:srgbClr val="A4A3A4"/>
          </p15:clr>
        </p15:guide>
        <p15:guide id="3" orient="horz" pos="3408">
          <p15:clr>
            <a:srgbClr val="A4A3A4"/>
          </p15:clr>
        </p15:guide>
        <p15:guide id="4" orient="horz" pos="576">
          <p15:clr>
            <a:srgbClr val="A4A3A4"/>
          </p15:clr>
        </p15:guide>
        <p15:guide id="5" orient="horz" pos="730">
          <p15:clr>
            <a:srgbClr val="A4A3A4"/>
          </p15:clr>
        </p15:guide>
        <p15:guide id="6" orient="horz" pos="1157">
          <p15:clr>
            <a:srgbClr val="A4A3A4"/>
          </p15:clr>
        </p15:guide>
        <p15:guide id="7" orient="horz" pos="521">
          <p15:clr>
            <a:srgbClr val="A4A3A4"/>
          </p15:clr>
        </p15:guide>
        <p15:guide id="8" pos="2880">
          <p15:clr>
            <a:srgbClr val="A4A3A4"/>
          </p15:clr>
        </p15:guide>
        <p15:guide id="9" pos="288">
          <p15:clr>
            <a:srgbClr val="A4A3A4"/>
          </p15:clr>
        </p15:guide>
        <p15:guide id="10" pos="1296">
          <p15:clr>
            <a:srgbClr val="A4A3A4"/>
          </p15:clr>
        </p15:guide>
        <p15:guide id="11" pos="1968">
          <p15:clr>
            <a:srgbClr val="A4A3A4"/>
          </p15:clr>
        </p15:guide>
        <p15:guide id="12" pos="5472">
          <p15:clr>
            <a:srgbClr val="A4A3A4"/>
          </p15:clr>
        </p15:guide>
        <p15:guide id="13" pos="240">
          <p15:clr>
            <a:srgbClr val="A4A3A4"/>
          </p15:clr>
        </p15:guide>
      </p15:sldGuideLst>
    </p:ext>
    <p:ext uri="{2D200454-40CA-4A62-9FC3-DE9A4176ACB9}">
      <p15:notesGuideLst xmlns:p15="http://schemas.microsoft.com/office/powerpoint/2012/main" xmlns="">
        <p15:guide id="1" orient="horz" pos="2929">
          <p15:clr>
            <a:srgbClr val="A4A3A4"/>
          </p15:clr>
        </p15:guide>
        <p15:guide id="2" pos="2208">
          <p15:clr>
            <a:srgbClr val="A4A3A4"/>
          </p15:clr>
        </p15:guide>
        <p15:guide id="3" orient="horz" pos="2209">
          <p15:clr>
            <a:srgbClr val="A4A3A4"/>
          </p15:clr>
        </p15:guide>
        <p15:guide id="4" pos="29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0066FF"/>
    <a:srgbClr val="C0C0C0"/>
    <a:srgbClr val="0000FF"/>
    <a:srgbClr val="CCECFF"/>
    <a:srgbClr val="FFFFCC"/>
    <a:srgbClr val="376092"/>
    <a:srgbClr val="99FF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7322" autoAdjust="0"/>
    <p:restoredTop sz="86371" autoAdjust="0"/>
  </p:normalViewPr>
  <p:slideViewPr>
    <p:cSldViewPr snapToGrid="0">
      <p:cViewPr varScale="1">
        <p:scale>
          <a:sx n="85" d="100"/>
          <a:sy n="85" d="100"/>
        </p:scale>
        <p:origin x="-1380" y="-90"/>
      </p:cViewPr>
      <p:guideLst>
        <p:guide orient="horz" pos="2112"/>
        <p:guide orient="horz" pos="240"/>
        <p:guide orient="horz" pos="3408"/>
        <p:guide orient="horz" pos="576"/>
        <p:guide orient="horz" pos="730"/>
        <p:guide orient="horz" pos="1157"/>
        <p:guide orient="horz" pos="521"/>
        <p:guide pos="2880"/>
        <p:guide pos="288"/>
        <p:guide pos="1296"/>
        <p:guide pos="1968"/>
        <p:guide pos="5472"/>
        <p:guide pos="2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0" d="100"/>
        <a:sy n="60" d="100"/>
      </p:scale>
      <p:origin x="0" y="0"/>
    </p:cViewPr>
  </p:sorterViewPr>
  <p:notesViewPr>
    <p:cSldViewPr snapToGrid="0">
      <p:cViewPr varScale="1">
        <p:scale>
          <a:sx n="56" d="100"/>
          <a:sy n="56" d="100"/>
        </p:scale>
        <p:origin x="-1188" y="-84"/>
      </p:cViewPr>
      <p:guideLst>
        <p:guide orient="horz" pos="2929"/>
        <p:guide orient="horz" pos="2209"/>
        <p:guide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5.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61"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745CF3-BB15-44D3-9615-78243E923949}"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24482A2A-5FA0-48BE-8A59-CDB0D5357672}">
      <dgm:prSet phldrT="[Text]" custT="1"/>
      <dgm:spPr>
        <a:xfrm>
          <a:off x="1841" y="3355038"/>
          <a:ext cx="664162" cy="988293"/>
        </a:xfrm>
        <a:solidFill>
          <a:srgbClr val="AA1B1E">
            <a:lumMod val="60000"/>
            <a:lumOff val="40000"/>
          </a:srgbClr>
        </a:solidFill>
        <a:ln w="25400" cap="flat" cmpd="sng" algn="ctr">
          <a:noFill/>
          <a:prstDash val="solid"/>
        </a:ln>
        <a:effectLst/>
      </dgm:spPr>
      <dgm:t>
        <a:bodyPr/>
        <a:lstStyle/>
        <a:p>
          <a:r>
            <a:rPr lang="en-US" sz="700" strike="noStrike" dirty="0" smtClean="0">
              <a:solidFill>
                <a:srgbClr val="FFFFFF"/>
              </a:solidFill>
              <a:latin typeface="Arial"/>
              <a:ea typeface="+mn-ea"/>
              <a:cs typeface="+mn-cs"/>
            </a:rPr>
            <a:t>Hybrid Analysis </a:t>
          </a:r>
          <a:endParaRPr lang="en-US" sz="700" strike="noStrike" dirty="0">
            <a:solidFill>
              <a:srgbClr val="FFFFFF"/>
            </a:solidFill>
            <a:latin typeface="Arial"/>
            <a:ea typeface="+mn-ea"/>
            <a:cs typeface="+mn-cs"/>
          </a:endParaRPr>
        </a:p>
      </dgm:t>
    </dgm:pt>
    <dgm:pt modelId="{3459A2B3-D986-4383-BF02-F68C25ACED1D}" type="parTrans" cxnId="{C8F72981-307A-4A2E-BB2F-7F1A15FA9823}">
      <dgm:prSet/>
      <dgm:spPr/>
      <dgm:t>
        <a:bodyPr/>
        <a:lstStyle/>
        <a:p>
          <a:endParaRPr lang="en-US"/>
        </a:p>
      </dgm:t>
    </dgm:pt>
    <dgm:pt modelId="{24CA5FC2-98CA-4C3E-B863-5BDB228B936D}" type="sibTrans" cxnId="{C8F72981-307A-4A2E-BB2F-7F1A15FA9823}">
      <dgm:prSet/>
      <dgm:spPr/>
      <dgm:t>
        <a:bodyPr/>
        <a:lstStyle/>
        <a:p>
          <a:endParaRPr lang="en-US"/>
        </a:p>
      </dgm:t>
    </dgm:pt>
    <dgm:pt modelId="{3B0AE976-A21A-432C-B884-9A4410DE7EBE}">
      <dgm:prSet phldrT="[Text]"/>
      <dgm:spPr>
        <a:xfrm>
          <a:off x="3420285" y="2279758"/>
          <a:ext cx="1342272" cy="988293"/>
        </a:xfrm>
        <a:solidFill>
          <a:srgbClr val="598600">
            <a:lumMod val="75000"/>
          </a:srgbClr>
        </a:solidFill>
        <a:ln w="25400" cap="flat" cmpd="sng" algn="ctr">
          <a:solidFill>
            <a:srgbClr val="FFFFFF">
              <a:hueOff val="0"/>
              <a:satOff val="0"/>
              <a:lumOff val="0"/>
              <a:alphaOff val="0"/>
            </a:srgbClr>
          </a:solidFill>
          <a:prstDash val="solid"/>
        </a:ln>
        <a:effectLst/>
      </dgm:spPr>
      <dgm:t>
        <a:bodyPr/>
        <a:lstStyle/>
        <a:p>
          <a:r>
            <a:rPr lang="en-US" dirty="0" smtClean="0">
              <a:solidFill>
                <a:srgbClr val="FFFFFF"/>
              </a:solidFill>
              <a:latin typeface="Arial"/>
              <a:ea typeface="+mn-ea"/>
              <a:cs typeface="+mn-cs"/>
            </a:rPr>
            <a:t>Network Characterization</a:t>
          </a:r>
          <a:endParaRPr lang="en-US" dirty="0">
            <a:solidFill>
              <a:srgbClr val="FFFFFF"/>
            </a:solidFill>
            <a:latin typeface="Arial"/>
            <a:ea typeface="+mn-ea"/>
            <a:cs typeface="+mn-cs"/>
          </a:endParaRPr>
        </a:p>
      </dgm:t>
    </dgm:pt>
    <dgm:pt modelId="{8FB6CD90-82AB-4817-ACCF-5C179DFF8441}" type="parTrans" cxnId="{96C70CEC-EC9A-4B62-9958-B37AFEDF25FB}">
      <dgm:prSet/>
      <dgm:spPr/>
      <dgm:t>
        <a:bodyPr/>
        <a:lstStyle/>
        <a:p>
          <a:endParaRPr lang="en-US"/>
        </a:p>
      </dgm:t>
    </dgm:pt>
    <dgm:pt modelId="{C7EFC1C6-08A7-4048-9D57-F54B7178B8ED}" type="sibTrans" cxnId="{96C70CEC-EC9A-4B62-9958-B37AFEDF25FB}">
      <dgm:prSet/>
      <dgm:spPr/>
      <dgm:t>
        <a:bodyPr/>
        <a:lstStyle/>
        <a:p>
          <a:endParaRPr lang="en-US"/>
        </a:p>
      </dgm:t>
    </dgm:pt>
    <dgm:pt modelId="{23D8E8BD-05FB-4DB5-A0A9-2EF5B236FC2C}">
      <dgm:prSet phldrT="[Text]"/>
      <dgm:spPr>
        <a:xfrm>
          <a:off x="4790452" y="2279758"/>
          <a:ext cx="1342272" cy="988293"/>
        </a:xfrm>
        <a:solidFill>
          <a:srgbClr val="7030A0"/>
        </a:solidFill>
        <a:ln w="25400" cap="flat" cmpd="sng" algn="ctr">
          <a:solidFill>
            <a:srgbClr val="FFFFFF">
              <a:hueOff val="0"/>
              <a:satOff val="0"/>
              <a:lumOff val="0"/>
              <a:alphaOff val="0"/>
            </a:srgbClr>
          </a:solidFill>
          <a:prstDash val="solid"/>
        </a:ln>
        <a:effectLst/>
      </dgm:spPr>
      <dgm:t>
        <a:bodyPr/>
        <a:lstStyle/>
        <a:p>
          <a:r>
            <a:rPr lang="en-US" dirty="0" smtClean="0">
              <a:solidFill>
                <a:srgbClr val="FFFFFF"/>
              </a:solidFill>
              <a:latin typeface="Arial"/>
              <a:ea typeface="+mn-ea"/>
              <a:cs typeface="+mn-cs"/>
            </a:rPr>
            <a:t>Malware Detection</a:t>
          </a:r>
          <a:endParaRPr lang="en-US" dirty="0">
            <a:solidFill>
              <a:srgbClr val="FFFFFF"/>
            </a:solidFill>
            <a:latin typeface="Arial"/>
            <a:ea typeface="+mn-ea"/>
            <a:cs typeface="+mn-cs"/>
          </a:endParaRPr>
        </a:p>
      </dgm:t>
    </dgm:pt>
    <dgm:pt modelId="{5A94EBA7-F6E5-468A-9880-406A5CD8BE1D}" type="parTrans" cxnId="{37969A7F-0A0E-47B1-A623-A2B1A43DB7C2}">
      <dgm:prSet/>
      <dgm:spPr/>
      <dgm:t>
        <a:bodyPr/>
        <a:lstStyle/>
        <a:p>
          <a:endParaRPr lang="en-US"/>
        </a:p>
      </dgm:t>
    </dgm:pt>
    <dgm:pt modelId="{A21A70A8-6690-4AD6-9FCC-CD8DE41AA5C6}" type="sibTrans" cxnId="{37969A7F-0A0E-47B1-A623-A2B1A43DB7C2}">
      <dgm:prSet/>
      <dgm:spPr/>
      <dgm:t>
        <a:bodyPr/>
        <a:lstStyle/>
        <a:p>
          <a:endParaRPr lang="en-US"/>
        </a:p>
      </dgm:t>
    </dgm:pt>
    <dgm:pt modelId="{D5AE2665-A1AF-4B2F-A718-9E959F8AC9B5}">
      <dgm:prSet phldrT="[Text]" custT="1"/>
      <dgm:spPr>
        <a:xfrm>
          <a:off x="6160620" y="3355038"/>
          <a:ext cx="664162" cy="988293"/>
        </a:xfrm>
        <a:solidFill>
          <a:srgbClr val="003366">
            <a:lumMod val="60000"/>
            <a:lumOff val="40000"/>
          </a:srgbClr>
        </a:solidFill>
        <a:ln w="25400" cap="flat" cmpd="sng" algn="ctr">
          <a:noFill/>
          <a:prstDash val="solid"/>
        </a:ln>
        <a:effectLst/>
      </dgm:spPr>
      <dgm:t>
        <a:bodyPr/>
        <a:lstStyle/>
        <a:p>
          <a:r>
            <a:rPr lang="en-US" sz="700" strike="noStrike" dirty="0" smtClean="0">
              <a:solidFill>
                <a:srgbClr val="FFFFFF"/>
              </a:solidFill>
              <a:latin typeface="Arial"/>
              <a:ea typeface="+mn-ea"/>
              <a:cs typeface="+mn-cs"/>
            </a:rPr>
            <a:t>Data Leakage</a:t>
          </a:r>
          <a:endParaRPr lang="en-US" sz="700" strike="noStrike" dirty="0">
            <a:solidFill>
              <a:srgbClr val="FFFFFF"/>
            </a:solidFill>
            <a:latin typeface="Arial"/>
            <a:ea typeface="+mn-ea"/>
            <a:cs typeface="+mn-cs"/>
          </a:endParaRPr>
        </a:p>
      </dgm:t>
    </dgm:pt>
    <dgm:pt modelId="{682D22C0-09C3-4970-89E1-9EFFE4EE9DD0}" type="parTrans" cxnId="{87E9A653-24D5-414D-B2DF-87E0459AF724}">
      <dgm:prSet/>
      <dgm:spPr/>
      <dgm:t>
        <a:bodyPr/>
        <a:lstStyle/>
        <a:p>
          <a:endParaRPr lang="en-US"/>
        </a:p>
      </dgm:t>
    </dgm:pt>
    <dgm:pt modelId="{D0CA25CD-2A4B-46FE-970A-FC9DF1A20F99}" type="sibTrans" cxnId="{87E9A653-24D5-414D-B2DF-87E0459AF724}">
      <dgm:prSet/>
      <dgm:spPr/>
      <dgm:t>
        <a:bodyPr/>
        <a:lstStyle/>
        <a:p>
          <a:endParaRPr lang="en-US"/>
        </a:p>
      </dgm:t>
    </dgm:pt>
    <dgm:pt modelId="{249FBA73-1726-4F6B-9AFF-8E0FA6F06541}">
      <dgm:prSet phldrT="[Text]"/>
      <dgm:spPr>
        <a:xfrm>
          <a:off x="1372008" y="2279758"/>
          <a:ext cx="2020382" cy="988293"/>
        </a:xfrm>
        <a:solidFill>
          <a:srgbClr val="C8C8C8">
            <a:lumMod val="75000"/>
          </a:srgbClr>
        </a:solidFill>
        <a:ln w="25400" cap="flat" cmpd="sng" algn="ctr">
          <a:solidFill>
            <a:srgbClr val="FFFFFF">
              <a:hueOff val="0"/>
              <a:satOff val="0"/>
              <a:lumOff val="0"/>
              <a:alphaOff val="0"/>
            </a:srgbClr>
          </a:solidFill>
          <a:prstDash val="solid"/>
        </a:ln>
        <a:effectLst/>
      </dgm:spPr>
      <dgm:t>
        <a:bodyPr/>
        <a:lstStyle/>
        <a:p>
          <a:r>
            <a:rPr lang="en-US" dirty="0" smtClean="0">
              <a:solidFill>
                <a:srgbClr val="FFFFFF"/>
              </a:solidFill>
              <a:latin typeface="Arial"/>
              <a:ea typeface="+mn-ea"/>
              <a:cs typeface="+mn-cs"/>
            </a:rPr>
            <a:t>Dynamic Defense</a:t>
          </a:r>
          <a:endParaRPr lang="en-US" dirty="0">
            <a:solidFill>
              <a:srgbClr val="FFFFFF"/>
            </a:solidFill>
            <a:latin typeface="Arial"/>
            <a:ea typeface="+mn-ea"/>
            <a:cs typeface="+mn-cs"/>
          </a:endParaRPr>
        </a:p>
      </dgm:t>
    </dgm:pt>
    <dgm:pt modelId="{7438BB1B-28E3-46A7-BC8B-0FF78AB0DD23}" type="parTrans" cxnId="{0796290A-3A76-495B-AF48-CBAF7698DB5F}">
      <dgm:prSet/>
      <dgm:spPr/>
      <dgm:t>
        <a:bodyPr/>
        <a:lstStyle/>
        <a:p>
          <a:endParaRPr lang="en-US"/>
        </a:p>
      </dgm:t>
    </dgm:pt>
    <dgm:pt modelId="{5CC5794E-6D66-4135-96E0-9A9C3CA7EB76}" type="sibTrans" cxnId="{0796290A-3A76-495B-AF48-CBAF7698DB5F}">
      <dgm:prSet/>
      <dgm:spPr/>
      <dgm:t>
        <a:bodyPr/>
        <a:lstStyle/>
        <a:p>
          <a:endParaRPr lang="en-US"/>
        </a:p>
      </dgm:t>
    </dgm:pt>
    <dgm:pt modelId="{42D9C287-78C0-4DEB-8BAD-D2C1B21F430B}">
      <dgm:prSet phldrT="[Text]"/>
      <dgm:spPr>
        <a:xfrm>
          <a:off x="6160620" y="2279758"/>
          <a:ext cx="664162" cy="988293"/>
        </a:xfrm>
        <a:solidFill>
          <a:srgbClr val="003366">
            <a:lumMod val="60000"/>
            <a:lumOff val="40000"/>
          </a:srgbClr>
        </a:solidFill>
        <a:ln w="25400" cap="flat" cmpd="sng" algn="ctr">
          <a:solidFill>
            <a:srgbClr val="FFFFFF">
              <a:hueOff val="0"/>
              <a:satOff val="0"/>
              <a:lumOff val="0"/>
              <a:alphaOff val="0"/>
            </a:srgbClr>
          </a:solidFill>
          <a:prstDash val="solid"/>
        </a:ln>
        <a:effectLst/>
      </dgm:spPr>
      <dgm:t>
        <a:bodyPr/>
        <a:lstStyle/>
        <a:p>
          <a:r>
            <a:rPr lang="en-US" dirty="0" smtClean="0">
              <a:solidFill>
                <a:srgbClr val="FFFFFF"/>
              </a:solidFill>
              <a:latin typeface="Arial"/>
              <a:ea typeface="+mn-ea"/>
              <a:cs typeface="+mn-cs"/>
            </a:rPr>
            <a:t>Insider Threat</a:t>
          </a:r>
          <a:endParaRPr lang="en-US" dirty="0">
            <a:solidFill>
              <a:srgbClr val="FFFFFF"/>
            </a:solidFill>
            <a:latin typeface="Arial"/>
            <a:ea typeface="+mn-ea"/>
            <a:cs typeface="+mn-cs"/>
          </a:endParaRPr>
        </a:p>
      </dgm:t>
    </dgm:pt>
    <dgm:pt modelId="{1D4ACD58-86B5-417E-AB57-9EAEA0C5C28A}" type="parTrans" cxnId="{116532CA-0FCF-45A3-983F-C9FD8D2E23DF}">
      <dgm:prSet/>
      <dgm:spPr/>
      <dgm:t>
        <a:bodyPr/>
        <a:lstStyle/>
        <a:p>
          <a:endParaRPr lang="en-US"/>
        </a:p>
      </dgm:t>
    </dgm:pt>
    <dgm:pt modelId="{0427C9B8-47A3-4980-84D2-74DABF482D64}" type="sibTrans" cxnId="{116532CA-0FCF-45A3-983F-C9FD8D2E23DF}">
      <dgm:prSet/>
      <dgm:spPr/>
      <dgm:t>
        <a:bodyPr/>
        <a:lstStyle/>
        <a:p>
          <a:endParaRPr lang="en-US"/>
        </a:p>
      </dgm:t>
    </dgm:pt>
    <dgm:pt modelId="{0ABC7A87-D53B-4286-8F3C-1050C96AAA5E}">
      <dgm:prSet phldrT="[Text]" custT="1"/>
      <dgm:spPr>
        <a:xfrm>
          <a:off x="679951" y="3355038"/>
          <a:ext cx="664162" cy="988293"/>
        </a:xfrm>
        <a:solidFill>
          <a:srgbClr val="AA1B1E">
            <a:lumMod val="60000"/>
            <a:lumOff val="40000"/>
          </a:srgbClr>
        </a:solidFill>
        <a:ln w="25400" cap="flat" cmpd="sng" algn="ctr">
          <a:noFill/>
          <a:prstDash val="solid"/>
        </a:ln>
        <a:effectLst/>
      </dgm:spPr>
      <dgm:t>
        <a:bodyPr/>
        <a:lstStyle/>
        <a:p>
          <a:r>
            <a:rPr lang="en-US" sz="700" strike="noStrike" dirty="0" smtClean="0">
              <a:solidFill>
                <a:srgbClr val="FFFFFF"/>
              </a:solidFill>
              <a:latin typeface="Arial"/>
              <a:ea typeface="+mn-ea"/>
              <a:cs typeface="+mn-cs"/>
            </a:rPr>
            <a:t>Visual Analytics</a:t>
          </a:r>
          <a:endParaRPr lang="en-US" sz="700" strike="noStrike" dirty="0">
            <a:solidFill>
              <a:srgbClr val="FFFFFF"/>
            </a:solidFill>
            <a:latin typeface="Arial"/>
            <a:ea typeface="+mn-ea"/>
            <a:cs typeface="+mn-cs"/>
          </a:endParaRPr>
        </a:p>
      </dgm:t>
    </dgm:pt>
    <dgm:pt modelId="{7D0BF300-64C4-4A5D-9C2E-9CADC3BDC84F}" type="parTrans" cxnId="{C58696A2-7261-4F50-A133-59F7748FE43C}">
      <dgm:prSet/>
      <dgm:spPr/>
      <dgm:t>
        <a:bodyPr/>
        <a:lstStyle/>
        <a:p>
          <a:endParaRPr lang="en-US"/>
        </a:p>
      </dgm:t>
    </dgm:pt>
    <dgm:pt modelId="{66150325-539C-47E1-9A59-4A19EEAEB102}" type="sibTrans" cxnId="{C58696A2-7261-4F50-A133-59F7748FE43C}">
      <dgm:prSet/>
      <dgm:spPr/>
      <dgm:t>
        <a:bodyPr/>
        <a:lstStyle/>
        <a:p>
          <a:endParaRPr lang="en-US"/>
        </a:p>
      </dgm:t>
    </dgm:pt>
    <dgm:pt modelId="{0E712AFD-3739-481E-AA44-6D210B7EBC50}">
      <dgm:prSet phldrT="[Text]" custT="1"/>
      <dgm:spPr>
        <a:xfrm>
          <a:off x="1372008" y="3355038"/>
          <a:ext cx="664162" cy="988293"/>
        </a:xfrm>
        <a:solidFill>
          <a:srgbClr val="C8C8C8">
            <a:lumMod val="75000"/>
          </a:srgbClr>
        </a:solidFill>
        <a:ln w="25400" cap="flat" cmpd="sng" algn="ctr">
          <a:noFill/>
          <a:prstDash val="solid"/>
        </a:ln>
        <a:effectLst/>
      </dgm:spPr>
      <dgm:t>
        <a:bodyPr/>
        <a:lstStyle/>
        <a:p>
          <a:r>
            <a:rPr lang="en-US" sz="700" strike="noStrike" dirty="0" smtClean="0">
              <a:solidFill>
                <a:srgbClr val="FFFFFF"/>
              </a:solidFill>
              <a:latin typeface="Arial"/>
              <a:ea typeface="+mn-ea"/>
              <a:cs typeface="+mn-cs"/>
            </a:rPr>
            <a:t>Zero Day Protection</a:t>
          </a:r>
          <a:endParaRPr lang="en-US" sz="700" strike="noStrike" dirty="0">
            <a:solidFill>
              <a:srgbClr val="FFFFFF"/>
            </a:solidFill>
            <a:latin typeface="Arial"/>
            <a:ea typeface="+mn-ea"/>
            <a:cs typeface="+mn-cs"/>
          </a:endParaRPr>
        </a:p>
      </dgm:t>
    </dgm:pt>
    <dgm:pt modelId="{13E7F740-A2B3-4915-8191-9B97DCD6FBBA}" type="parTrans" cxnId="{DAF9AA61-7CFF-41D7-8714-6EAF8CA62987}">
      <dgm:prSet/>
      <dgm:spPr/>
      <dgm:t>
        <a:bodyPr/>
        <a:lstStyle/>
        <a:p>
          <a:endParaRPr lang="en-US"/>
        </a:p>
      </dgm:t>
    </dgm:pt>
    <dgm:pt modelId="{90C3F30F-0B9E-4BC8-8C56-F46D04DC1C4C}" type="sibTrans" cxnId="{DAF9AA61-7CFF-41D7-8714-6EAF8CA62987}">
      <dgm:prSet/>
      <dgm:spPr/>
      <dgm:t>
        <a:bodyPr/>
        <a:lstStyle/>
        <a:p>
          <a:endParaRPr lang="en-US"/>
        </a:p>
      </dgm:t>
    </dgm:pt>
    <dgm:pt modelId="{349090E0-5E43-4BA8-AE47-8B673AE04E24}">
      <dgm:prSet phldrT="[Text]" custT="1"/>
      <dgm:spPr>
        <a:xfrm>
          <a:off x="3420285" y="3355038"/>
          <a:ext cx="664162" cy="988293"/>
        </a:xfrm>
        <a:solidFill>
          <a:srgbClr val="598600">
            <a:lumMod val="75000"/>
          </a:srgbClr>
        </a:solidFill>
        <a:ln w="25400" cap="flat" cmpd="sng" algn="ctr">
          <a:noFill/>
          <a:prstDash val="solid"/>
        </a:ln>
        <a:effectLst/>
      </dgm:spPr>
      <dgm:t>
        <a:bodyPr/>
        <a:lstStyle/>
        <a:p>
          <a:r>
            <a:rPr lang="en-US" sz="700" strike="noStrike" dirty="0" smtClean="0">
              <a:solidFill>
                <a:srgbClr val="FFFFFF"/>
              </a:solidFill>
              <a:latin typeface="Arial"/>
              <a:ea typeface="+mn-ea"/>
              <a:cs typeface="+mn-cs"/>
            </a:rPr>
            <a:t>Network Mapping</a:t>
          </a:r>
          <a:endParaRPr lang="en-US" sz="700" strike="noStrike" dirty="0">
            <a:solidFill>
              <a:srgbClr val="FFFFFF"/>
            </a:solidFill>
            <a:latin typeface="Arial"/>
            <a:ea typeface="+mn-ea"/>
            <a:cs typeface="+mn-cs"/>
          </a:endParaRPr>
        </a:p>
      </dgm:t>
    </dgm:pt>
    <dgm:pt modelId="{1F5A2755-5CC9-475D-9F19-DFFAEF898E44}" type="parTrans" cxnId="{B9D06AC4-CBF9-45BB-BF3F-E6F1C3BEB0E9}">
      <dgm:prSet/>
      <dgm:spPr/>
      <dgm:t>
        <a:bodyPr/>
        <a:lstStyle/>
        <a:p>
          <a:endParaRPr lang="en-US"/>
        </a:p>
      </dgm:t>
    </dgm:pt>
    <dgm:pt modelId="{6643D689-7722-4102-B9BE-E3982CF3B913}" type="sibTrans" cxnId="{B9D06AC4-CBF9-45BB-BF3F-E6F1C3BEB0E9}">
      <dgm:prSet/>
      <dgm:spPr/>
      <dgm:t>
        <a:bodyPr/>
        <a:lstStyle/>
        <a:p>
          <a:endParaRPr lang="en-US"/>
        </a:p>
      </dgm:t>
    </dgm:pt>
    <dgm:pt modelId="{ADB2C1E5-63F5-49BE-AFF3-20BD372D6C8B}">
      <dgm:prSet phldrT="[Text]" custT="1"/>
      <dgm:spPr>
        <a:xfrm>
          <a:off x="4098395" y="3355107"/>
          <a:ext cx="664162" cy="988293"/>
        </a:xfrm>
        <a:solidFill>
          <a:srgbClr val="598600">
            <a:lumMod val="75000"/>
          </a:srgbClr>
        </a:solidFill>
        <a:ln w="25400" cap="flat" cmpd="sng" algn="ctr">
          <a:noFill/>
          <a:prstDash val="solid"/>
        </a:ln>
        <a:effectLst/>
      </dgm:spPr>
      <dgm:t>
        <a:bodyPr/>
        <a:lstStyle/>
        <a:p>
          <a:r>
            <a:rPr lang="en-US" sz="600" strike="noStrike" dirty="0" smtClean="0">
              <a:solidFill>
                <a:srgbClr val="FFFFFF"/>
              </a:solidFill>
              <a:latin typeface="Arial"/>
              <a:ea typeface="+mn-ea"/>
              <a:cs typeface="+mn-cs"/>
            </a:rPr>
            <a:t>Situational Understanding</a:t>
          </a:r>
        </a:p>
        <a:p>
          <a:endParaRPr lang="en-US" sz="700" strike="noStrike" dirty="0">
            <a:solidFill>
              <a:srgbClr val="FFFFFF"/>
            </a:solidFill>
            <a:latin typeface="Arial"/>
            <a:ea typeface="+mn-ea"/>
            <a:cs typeface="+mn-cs"/>
          </a:endParaRPr>
        </a:p>
      </dgm:t>
    </dgm:pt>
    <dgm:pt modelId="{B374CF30-739D-444B-A479-3DEDFAEAD149}" type="parTrans" cxnId="{2EF075E5-6CE4-4A65-80D0-A8EBAFBAD238}">
      <dgm:prSet/>
      <dgm:spPr/>
      <dgm:t>
        <a:bodyPr/>
        <a:lstStyle/>
        <a:p>
          <a:endParaRPr lang="en-US"/>
        </a:p>
      </dgm:t>
    </dgm:pt>
    <dgm:pt modelId="{FBC9A05F-F0A7-42FB-8473-D05C6BBCBECD}" type="sibTrans" cxnId="{2EF075E5-6CE4-4A65-80D0-A8EBAFBAD238}">
      <dgm:prSet/>
      <dgm:spPr/>
      <dgm:t>
        <a:bodyPr/>
        <a:lstStyle/>
        <a:p>
          <a:endParaRPr lang="en-US"/>
        </a:p>
      </dgm:t>
    </dgm:pt>
    <dgm:pt modelId="{D29E4DE5-D754-496C-B536-92CAF4FC4145}">
      <dgm:prSet phldrT="[Text]" custT="1"/>
      <dgm:spPr>
        <a:xfrm>
          <a:off x="4790452" y="3355038"/>
          <a:ext cx="664162" cy="988293"/>
        </a:xfrm>
        <a:solidFill>
          <a:srgbClr val="7030A0"/>
        </a:solidFill>
        <a:ln w="25400" cap="flat" cmpd="sng" algn="ctr">
          <a:noFill/>
          <a:prstDash val="solid"/>
        </a:ln>
        <a:effectLst/>
      </dgm:spPr>
      <dgm:t>
        <a:bodyPr/>
        <a:lstStyle/>
        <a:p>
          <a:r>
            <a:rPr lang="en-US" sz="700" strike="noStrike" dirty="0" smtClean="0">
              <a:solidFill>
                <a:srgbClr val="FFFFFF"/>
              </a:solidFill>
              <a:latin typeface="Arial"/>
              <a:ea typeface="+mn-ea"/>
              <a:cs typeface="+mn-cs"/>
            </a:rPr>
            <a:t>Malware Classification</a:t>
          </a:r>
        </a:p>
      </dgm:t>
    </dgm:pt>
    <dgm:pt modelId="{DEF0D369-15C8-429F-8710-52B3EBF4A459}" type="parTrans" cxnId="{9AAFD5B5-F881-45CA-B10E-90D96D43C9D6}">
      <dgm:prSet/>
      <dgm:spPr/>
      <dgm:t>
        <a:bodyPr/>
        <a:lstStyle/>
        <a:p>
          <a:endParaRPr lang="en-US"/>
        </a:p>
      </dgm:t>
    </dgm:pt>
    <dgm:pt modelId="{1A916449-59FA-4CBF-995E-DC1C1C30A47C}" type="sibTrans" cxnId="{9AAFD5B5-F881-45CA-B10E-90D96D43C9D6}">
      <dgm:prSet/>
      <dgm:spPr/>
      <dgm:t>
        <a:bodyPr/>
        <a:lstStyle/>
        <a:p>
          <a:endParaRPr lang="en-US"/>
        </a:p>
      </dgm:t>
    </dgm:pt>
    <dgm:pt modelId="{B514C760-C317-4946-85E7-79A04A80120F}">
      <dgm:prSet phldrT="[Text]" custT="1"/>
      <dgm:spPr>
        <a:xfrm>
          <a:off x="5468562" y="3355038"/>
          <a:ext cx="664162" cy="988293"/>
        </a:xfrm>
        <a:solidFill>
          <a:srgbClr val="7030A0"/>
        </a:solidFill>
        <a:ln w="25400" cap="flat" cmpd="sng" algn="ctr">
          <a:noFill/>
          <a:prstDash val="solid"/>
        </a:ln>
        <a:effectLst/>
      </dgm:spPr>
      <dgm:t>
        <a:bodyPr/>
        <a:lstStyle/>
        <a:p>
          <a:r>
            <a:rPr lang="en-US" sz="700" strike="noStrike" dirty="0" smtClean="0">
              <a:solidFill>
                <a:srgbClr val="FFFFFF"/>
              </a:solidFill>
              <a:latin typeface="Arial"/>
              <a:ea typeface="+mn-ea"/>
              <a:cs typeface="+mn-cs"/>
            </a:rPr>
            <a:t>Malware Execution Prevention</a:t>
          </a:r>
          <a:endParaRPr lang="en-US" sz="700" strike="noStrike" dirty="0">
            <a:solidFill>
              <a:srgbClr val="FFFFFF"/>
            </a:solidFill>
            <a:latin typeface="Arial"/>
            <a:ea typeface="+mn-ea"/>
            <a:cs typeface="+mn-cs"/>
          </a:endParaRPr>
        </a:p>
      </dgm:t>
    </dgm:pt>
    <dgm:pt modelId="{FA96ECEB-13BD-418E-B2C9-9EEDB8FCBE2C}" type="parTrans" cxnId="{EFB64933-BDD6-439A-80F2-4305A5402960}">
      <dgm:prSet/>
      <dgm:spPr/>
      <dgm:t>
        <a:bodyPr/>
        <a:lstStyle/>
        <a:p>
          <a:endParaRPr lang="en-US"/>
        </a:p>
      </dgm:t>
    </dgm:pt>
    <dgm:pt modelId="{9A364A48-C7B8-403A-A27A-475E384A5E01}" type="sibTrans" cxnId="{EFB64933-BDD6-439A-80F2-4305A5402960}">
      <dgm:prSet/>
      <dgm:spPr/>
      <dgm:t>
        <a:bodyPr/>
        <a:lstStyle/>
        <a:p>
          <a:endParaRPr lang="en-US"/>
        </a:p>
      </dgm:t>
    </dgm:pt>
    <dgm:pt modelId="{97E24185-8C8F-4BA3-BA0B-EA28B2207DDD}">
      <dgm:prSet phldrT="[Text]" custT="1"/>
      <dgm:spPr>
        <a:xfrm>
          <a:off x="0" y="0"/>
          <a:ext cx="6822941" cy="1117423"/>
        </a:xfrm>
        <a:solidFill>
          <a:srgbClr val="006699">
            <a:hueOff val="0"/>
            <a:satOff val="0"/>
            <a:lumOff val="0"/>
            <a:alphaOff val="0"/>
          </a:srgbClr>
        </a:solidFill>
        <a:ln w="25400" cap="flat" cmpd="sng" algn="ctr">
          <a:solidFill>
            <a:schemeClr val="bg1"/>
          </a:solidFill>
          <a:prstDash val="solid"/>
        </a:ln>
        <a:effectLst/>
      </dgm:spPr>
      <dgm:t>
        <a:bodyPr/>
        <a:lstStyle/>
        <a:p>
          <a:r>
            <a:rPr lang="en-US" sz="2400" dirty="0" smtClean="0">
              <a:solidFill>
                <a:srgbClr val="FFFFFF"/>
              </a:solidFill>
              <a:latin typeface="Arial"/>
              <a:ea typeface="+mn-ea"/>
              <a:cs typeface="+mn-cs"/>
            </a:rPr>
            <a:t>Reduce Financial Sector risk due to cyber attack </a:t>
          </a:r>
          <a:endParaRPr lang="en-US" sz="2500" dirty="0">
            <a:solidFill>
              <a:srgbClr val="FFFFFF"/>
            </a:solidFill>
            <a:latin typeface="Arial"/>
            <a:ea typeface="+mn-ea"/>
            <a:cs typeface="+mn-cs"/>
          </a:endParaRPr>
        </a:p>
      </dgm:t>
    </dgm:pt>
    <dgm:pt modelId="{43EDE7D0-8404-428E-A747-91C0AEE365BC}" type="parTrans" cxnId="{83591155-D5B5-488B-921A-42D6BF3C4DEA}">
      <dgm:prSet/>
      <dgm:spPr/>
      <dgm:t>
        <a:bodyPr/>
        <a:lstStyle/>
        <a:p>
          <a:endParaRPr lang="en-US"/>
        </a:p>
      </dgm:t>
    </dgm:pt>
    <dgm:pt modelId="{4E2C8B37-EF37-415F-A17B-F2B7A24C1A94}" type="sibTrans" cxnId="{83591155-D5B5-488B-921A-42D6BF3C4DEA}">
      <dgm:prSet/>
      <dgm:spPr/>
      <dgm:t>
        <a:bodyPr/>
        <a:lstStyle/>
        <a:p>
          <a:endParaRPr lang="en-US"/>
        </a:p>
      </dgm:t>
    </dgm:pt>
    <dgm:pt modelId="{F8D668D4-7498-4205-90C6-D5D38CEB4753}">
      <dgm:prSet phldrT="[Text]" custT="1"/>
      <dgm:spPr>
        <a:xfrm>
          <a:off x="2050118" y="3355038"/>
          <a:ext cx="664162" cy="988293"/>
        </a:xfrm>
        <a:solidFill>
          <a:srgbClr val="C8C8C8">
            <a:lumMod val="75000"/>
          </a:srgbClr>
        </a:solidFill>
        <a:ln w="25400" cap="flat" cmpd="sng" algn="ctr">
          <a:noFill/>
          <a:prstDash val="solid"/>
        </a:ln>
        <a:effectLst/>
      </dgm:spPr>
      <dgm:t>
        <a:bodyPr/>
        <a:lstStyle/>
        <a:p>
          <a:r>
            <a:rPr lang="en-US" sz="700" strike="noStrike" dirty="0" smtClean="0">
              <a:solidFill>
                <a:srgbClr val="FFFFFF"/>
              </a:solidFill>
              <a:latin typeface="Arial"/>
              <a:ea typeface="+mn-ea"/>
              <a:cs typeface="+mn-cs"/>
            </a:rPr>
            <a:t>Intrusion Tolerance</a:t>
          </a:r>
          <a:endParaRPr lang="en-US" sz="700" strike="noStrike" dirty="0">
            <a:solidFill>
              <a:srgbClr val="FFFFFF"/>
            </a:solidFill>
            <a:latin typeface="Arial"/>
            <a:ea typeface="+mn-ea"/>
            <a:cs typeface="+mn-cs"/>
          </a:endParaRPr>
        </a:p>
      </dgm:t>
    </dgm:pt>
    <dgm:pt modelId="{8BFF550C-D711-4D67-BBA8-A0E3B8D2CEAE}" type="parTrans" cxnId="{6DF8E5C1-A12F-4C18-8EE3-F7EFC4CFACDF}">
      <dgm:prSet/>
      <dgm:spPr/>
      <dgm:t>
        <a:bodyPr/>
        <a:lstStyle/>
        <a:p>
          <a:endParaRPr lang="en-US"/>
        </a:p>
      </dgm:t>
    </dgm:pt>
    <dgm:pt modelId="{C0F84D8D-CC21-4447-84C9-7733CB838F0E}" type="sibTrans" cxnId="{6DF8E5C1-A12F-4C18-8EE3-F7EFC4CFACDF}">
      <dgm:prSet/>
      <dgm:spPr/>
      <dgm:t>
        <a:bodyPr/>
        <a:lstStyle/>
        <a:p>
          <a:endParaRPr lang="en-US"/>
        </a:p>
      </dgm:t>
    </dgm:pt>
    <dgm:pt modelId="{37152E67-3E58-4380-A48A-B9F8835ACC32}">
      <dgm:prSet phldrT="[Text]" custT="1"/>
      <dgm:spPr>
        <a:xfrm>
          <a:off x="2728228" y="3355038"/>
          <a:ext cx="664162" cy="988293"/>
        </a:xfrm>
        <a:solidFill>
          <a:srgbClr val="C8C8C8">
            <a:lumMod val="75000"/>
          </a:srgbClr>
        </a:solidFill>
        <a:ln w="25400" cap="flat" cmpd="sng" algn="ctr">
          <a:noFill/>
          <a:prstDash val="solid"/>
        </a:ln>
        <a:effectLst/>
      </dgm:spPr>
      <dgm:t>
        <a:bodyPr/>
        <a:lstStyle/>
        <a:p>
          <a:r>
            <a:rPr lang="en-US" sz="700" strike="noStrike" dirty="0" smtClean="0">
              <a:solidFill>
                <a:srgbClr val="FFFFFF"/>
              </a:solidFill>
              <a:latin typeface="Arial"/>
              <a:ea typeface="+mn-ea"/>
              <a:cs typeface="+mn-cs"/>
            </a:rPr>
            <a:t>Dynamic Network Architecture</a:t>
          </a:r>
          <a:endParaRPr lang="en-US" sz="700" strike="noStrike" dirty="0">
            <a:solidFill>
              <a:srgbClr val="FFFFFF"/>
            </a:solidFill>
            <a:latin typeface="Arial"/>
            <a:ea typeface="+mn-ea"/>
            <a:cs typeface="+mn-cs"/>
          </a:endParaRPr>
        </a:p>
      </dgm:t>
    </dgm:pt>
    <dgm:pt modelId="{6CE76B20-15A3-4607-9469-FE9ABCE76032}" type="parTrans" cxnId="{F6ABA7F1-5DC2-4705-8DCE-E7DE46EB635E}">
      <dgm:prSet/>
      <dgm:spPr/>
      <dgm:t>
        <a:bodyPr/>
        <a:lstStyle/>
        <a:p>
          <a:endParaRPr lang="en-US"/>
        </a:p>
      </dgm:t>
    </dgm:pt>
    <dgm:pt modelId="{C0D281FF-06C9-446C-BFA5-EA605D254DDE}" type="sibTrans" cxnId="{F6ABA7F1-5DC2-4705-8DCE-E7DE46EB635E}">
      <dgm:prSet/>
      <dgm:spPr/>
      <dgm:t>
        <a:bodyPr/>
        <a:lstStyle/>
        <a:p>
          <a:endParaRPr lang="en-US"/>
        </a:p>
      </dgm:t>
    </dgm:pt>
    <dgm:pt modelId="{1FC135C4-ED18-495D-927E-B22DED41464E}">
      <dgm:prSet phldrT="[Text]"/>
      <dgm:spPr>
        <a:xfrm>
          <a:off x="1841" y="2279758"/>
          <a:ext cx="1342272" cy="988293"/>
        </a:xfrm>
        <a:solidFill>
          <a:srgbClr val="AA1B1E">
            <a:lumMod val="60000"/>
            <a:lumOff val="40000"/>
          </a:srgbClr>
        </a:solidFill>
        <a:ln w="25400" cap="flat" cmpd="sng" algn="ctr">
          <a:solidFill>
            <a:srgbClr val="FFFFFF">
              <a:hueOff val="0"/>
              <a:satOff val="0"/>
              <a:lumOff val="0"/>
              <a:alphaOff val="0"/>
            </a:srgbClr>
          </a:solidFill>
          <a:prstDash val="solid"/>
        </a:ln>
        <a:effectLst/>
      </dgm:spPr>
      <dgm:t>
        <a:bodyPr/>
        <a:lstStyle/>
        <a:p>
          <a:r>
            <a:rPr lang="en-US" dirty="0" smtClean="0">
              <a:solidFill>
                <a:srgbClr val="FFFFFF"/>
              </a:solidFill>
              <a:latin typeface="Arial"/>
              <a:ea typeface="+mn-ea"/>
              <a:cs typeface="+mn-cs"/>
            </a:rPr>
            <a:t>Software Assurance</a:t>
          </a:r>
          <a:endParaRPr lang="en-US" dirty="0">
            <a:solidFill>
              <a:srgbClr val="FFFFFF"/>
            </a:solidFill>
            <a:latin typeface="Arial"/>
            <a:ea typeface="+mn-ea"/>
            <a:cs typeface="+mn-cs"/>
          </a:endParaRPr>
        </a:p>
      </dgm:t>
    </dgm:pt>
    <dgm:pt modelId="{F77B2A09-7866-4E1D-9E99-1B530CA7BA34}" type="sibTrans" cxnId="{1A63491E-0573-4FE8-AB0C-0D09C6C733C2}">
      <dgm:prSet/>
      <dgm:spPr/>
      <dgm:t>
        <a:bodyPr/>
        <a:lstStyle/>
        <a:p>
          <a:endParaRPr lang="en-US"/>
        </a:p>
      </dgm:t>
    </dgm:pt>
    <dgm:pt modelId="{A2F2B6EF-31BE-4A27-ACE7-7233B42CABDA}" type="parTrans" cxnId="{1A63491E-0573-4FE8-AB0C-0D09C6C733C2}">
      <dgm:prSet/>
      <dgm:spPr/>
      <dgm:t>
        <a:bodyPr/>
        <a:lstStyle/>
        <a:p>
          <a:endParaRPr lang="en-US"/>
        </a:p>
      </dgm:t>
    </dgm:pt>
    <dgm:pt modelId="{29B1DABB-E8D5-49D6-AAF3-26741CC52759}">
      <dgm:prSet phldrT="[Text]"/>
      <dgm:spPr>
        <a:xfrm>
          <a:off x="1841" y="1204479"/>
          <a:ext cx="6822941" cy="988293"/>
        </a:xfrm>
        <a:solidFill>
          <a:srgbClr val="006699">
            <a:hueOff val="0"/>
            <a:satOff val="0"/>
            <a:lumOff val="0"/>
            <a:alphaOff val="0"/>
          </a:srgbClr>
        </a:solidFill>
        <a:ln w="25400" cap="flat" cmpd="sng" algn="ctr">
          <a:solidFill>
            <a:schemeClr val="bg1"/>
          </a:solidFill>
          <a:prstDash val="solid"/>
        </a:ln>
        <a:effectLst/>
      </dgm:spPr>
      <dgm:t>
        <a:bodyPr/>
        <a:lstStyle/>
        <a:p>
          <a:r>
            <a:rPr lang="en-US" dirty="0" smtClean="0">
              <a:solidFill>
                <a:srgbClr val="FFFFFF"/>
              </a:solidFill>
              <a:latin typeface="Arial"/>
              <a:ea typeface="+mn-ea"/>
              <a:cs typeface="+mn-cs"/>
            </a:rPr>
            <a:t>Defend and deter cyber adversaries and limit the effect of cyber threats to information and operations</a:t>
          </a:r>
          <a:endParaRPr lang="en-US" dirty="0">
            <a:solidFill>
              <a:srgbClr val="FFFFFF"/>
            </a:solidFill>
            <a:latin typeface="Arial"/>
            <a:ea typeface="+mn-ea"/>
            <a:cs typeface="+mn-cs"/>
          </a:endParaRPr>
        </a:p>
      </dgm:t>
    </dgm:pt>
    <dgm:pt modelId="{AB115045-7AFE-4638-9FB4-2DEB0551263C}" type="sibTrans" cxnId="{769F6F06-99F6-4739-AB0C-E51FAE03CA28}">
      <dgm:prSet/>
      <dgm:spPr/>
      <dgm:t>
        <a:bodyPr/>
        <a:lstStyle/>
        <a:p>
          <a:endParaRPr lang="en-US"/>
        </a:p>
      </dgm:t>
    </dgm:pt>
    <dgm:pt modelId="{BC5CEDC6-628E-4FAE-8874-193F9EF9EA78}" type="parTrans" cxnId="{769F6F06-99F6-4739-AB0C-E51FAE03CA28}">
      <dgm:prSet/>
      <dgm:spPr/>
      <dgm:t>
        <a:bodyPr/>
        <a:lstStyle/>
        <a:p>
          <a:endParaRPr lang="en-US"/>
        </a:p>
      </dgm:t>
    </dgm:pt>
    <dgm:pt modelId="{2FECAD7A-2C30-4ABC-A116-F24FEC31BE28}" type="pres">
      <dgm:prSet presAssocID="{F4745CF3-BB15-44D3-9615-78243E923949}" presName="Name0" presStyleCnt="0">
        <dgm:presLayoutVars>
          <dgm:chPref val="1"/>
          <dgm:dir/>
          <dgm:animOne val="branch"/>
          <dgm:animLvl val="lvl"/>
          <dgm:resizeHandles/>
        </dgm:presLayoutVars>
      </dgm:prSet>
      <dgm:spPr/>
      <dgm:t>
        <a:bodyPr/>
        <a:lstStyle/>
        <a:p>
          <a:endParaRPr lang="en-US"/>
        </a:p>
      </dgm:t>
    </dgm:pt>
    <dgm:pt modelId="{3527F5AC-79BB-48D7-9C18-4A3B67F51FFD}" type="pres">
      <dgm:prSet presAssocID="{97E24185-8C8F-4BA3-BA0B-EA28B2207DDD}" presName="vertOne" presStyleCnt="0"/>
      <dgm:spPr/>
    </dgm:pt>
    <dgm:pt modelId="{996CCA1B-B427-432A-91CF-19D0495AE064}" type="pres">
      <dgm:prSet presAssocID="{97E24185-8C8F-4BA3-BA0B-EA28B2207DDD}" presName="txOne" presStyleLbl="node0" presStyleIdx="0" presStyleCnt="1" custScaleY="88093" custLinFactNeighborX="-27" custLinFactNeighborY="78800">
        <dgm:presLayoutVars>
          <dgm:chPref val="3"/>
        </dgm:presLayoutVars>
      </dgm:prSet>
      <dgm:spPr>
        <a:prstGeom prst="roundRect">
          <a:avLst>
            <a:gd name="adj" fmla="val 10000"/>
          </a:avLst>
        </a:prstGeom>
      </dgm:spPr>
      <dgm:t>
        <a:bodyPr/>
        <a:lstStyle/>
        <a:p>
          <a:endParaRPr lang="en-US"/>
        </a:p>
      </dgm:t>
    </dgm:pt>
    <dgm:pt modelId="{7F0BB183-3F91-4FC5-BD91-12C5F4B87369}" type="pres">
      <dgm:prSet presAssocID="{97E24185-8C8F-4BA3-BA0B-EA28B2207DDD}" presName="parTransOne" presStyleCnt="0"/>
      <dgm:spPr/>
    </dgm:pt>
    <dgm:pt modelId="{E3C31DD4-33C2-4242-9E23-358330AC35D8}" type="pres">
      <dgm:prSet presAssocID="{97E24185-8C8F-4BA3-BA0B-EA28B2207DDD}" presName="horzOne" presStyleCnt="0"/>
      <dgm:spPr/>
    </dgm:pt>
    <dgm:pt modelId="{8196D9EC-126B-419B-9416-AA499DB34E71}" type="pres">
      <dgm:prSet presAssocID="{29B1DABB-E8D5-49D6-AAF3-26741CC52759}" presName="vertTwo" presStyleCnt="0"/>
      <dgm:spPr/>
    </dgm:pt>
    <dgm:pt modelId="{B290173A-5F67-4AD5-A17C-77D09616E246}" type="pres">
      <dgm:prSet presAssocID="{29B1DABB-E8D5-49D6-AAF3-26741CC52759}" presName="txTwo" presStyleLbl="node2" presStyleIdx="0" presStyleCnt="1" custScaleY="79618" custLinFactNeighborX="-105" custLinFactNeighborY="37452">
        <dgm:presLayoutVars>
          <dgm:chPref val="3"/>
        </dgm:presLayoutVars>
      </dgm:prSet>
      <dgm:spPr>
        <a:prstGeom prst="roundRect">
          <a:avLst>
            <a:gd name="adj" fmla="val 10000"/>
          </a:avLst>
        </a:prstGeom>
      </dgm:spPr>
      <dgm:t>
        <a:bodyPr/>
        <a:lstStyle/>
        <a:p>
          <a:endParaRPr lang="en-US"/>
        </a:p>
      </dgm:t>
    </dgm:pt>
    <dgm:pt modelId="{93A19660-F617-40FC-885C-6B62ACAA4CB7}" type="pres">
      <dgm:prSet presAssocID="{29B1DABB-E8D5-49D6-AAF3-26741CC52759}" presName="parTransTwo" presStyleCnt="0"/>
      <dgm:spPr/>
    </dgm:pt>
    <dgm:pt modelId="{D39F2322-BFB5-46D8-AA89-F514AF115B4B}" type="pres">
      <dgm:prSet presAssocID="{29B1DABB-E8D5-49D6-AAF3-26741CC52759}" presName="horzTwo" presStyleCnt="0"/>
      <dgm:spPr/>
    </dgm:pt>
    <dgm:pt modelId="{E9C6A5EA-8746-465E-92AF-94114A454591}" type="pres">
      <dgm:prSet presAssocID="{1FC135C4-ED18-495D-927E-B22DED41464E}" presName="vertThree" presStyleCnt="0"/>
      <dgm:spPr/>
    </dgm:pt>
    <dgm:pt modelId="{D3278890-C54F-4FA2-BCA0-4A21B9F97192}" type="pres">
      <dgm:prSet presAssocID="{1FC135C4-ED18-495D-927E-B22DED41464E}" presName="txThree" presStyleLbl="node3" presStyleIdx="0" presStyleCnt="5">
        <dgm:presLayoutVars>
          <dgm:chPref val="3"/>
        </dgm:presLayoutVars>
      </dgm:prSet>
      <dgm:spPr>
        <a:prstGeom prst="roundRect">
          <a:avLst>
            <a:gd name="adj" fmla="val 10000"/>
          </a:avLst>
        </a:prstGeom>
      </dgm:spPr>
      <dgm:t>
        <a:bodyPr/>
        <a:lstStyle/>
        <a:p>
          <a:endParaRPr lang="en-US"/>
        </a:p>
      </dgm:t>
    </dgm:pt>
    <dgm:pt modelId="{D1FE0633-7F79-43A4-84E0-51308347CEFD}" type="pres">
      <dgm:prSet presAssocID="{1FC135C4-ED18-495D-927E-B22DED41464E}" presName="parTransThree" presStyleCnt="0"/>
      <dgm:spPr/>
    </dgm:pt>
    <dgm:pt modelId="{F382AEEE-BE7B-4743-8A45-0566F363ECB7}" type="pres">
      <dgm:prSet presAssocID="{1FC135C4-ED18-495D-927E-B22DED41464E}" presName="horzThree" presStyleCnt="0"/>
      <dgm:spPr/>
    </dgm:pt>
    <dgm:pt modelId="{29317B1D-E45F-4EC0-A55E-08A3654FF120}" type="pres">
      <dgm:prSet presAssocID="{24482A2A-5FA0-48BE-8A59-CDB0D5357672}" presName="vertFour" presStyleCnt="0">
        <dgm:presLayoutVars>
          <dgm:chPref val="3"/>
        </dgm:presLayoutVars>
      </dgm:prSet>
      <dgm:spPr/>
    </dgm:pt>
    <dgm:pt modelId="{0FE0E29E-880B-48CF-866B-BB1E86B0071A}" type="pres">
      <dgm:prSet presAssocID="{24482A2A-5FA0-48BE-8A59-CDB0D5357672}" presName="txFour" presStyleLbl="node4" presStyleIdx="0" presStyleCnt="10">
        <dgm:presLayoutVars>
          <dgm:chPref val="3"/>
        </dgm:presLayoutVars>
      </dgm:prSet>
      <dgm:spPr>
        <a:prstGeom prst="roundRect">
          <a:avLst>
            <a:gd name="adj" fmla="val 10000"/>
          </a:avLst>
        </a:prstGeom>
      </dgm:spPr>
      <dgm:t>
        <a:bodyPr/>
        <a:lstStyle/>
        <a:p>
          <a:endParaRPr lang="en-US"/>
        </a:p>
      </dgm:t>
    </dgm:pt>
    <dgm:pt modelId="{4ED7C8AA-E261-40FA-A46C-BF1190C2841D}" type="pres">
      <dgm:prSet presAssocID="{24482A2A-5FA0-48BE-8A59-CDB0D5357672}" presName="horzFour" presStyleCnt="0"/>
      <dgm:spPr/>
    </dgm:pt>
    <dgm:pt modelId="{5E215C52-572F-4CE9-A0DC-9A1AC7B84C94}" type="pres">
      <dgm:prSet presAssocID="{24CA5FC2-98CA-4C3E-B863-5BDB228B936D}" presName="sibSpaceFour" presStyleCnt="0"/>
      <dgm:spPr/>
    </dgm:pt>
    <dgm:pt modelId="{C55321FE-0073-49B1-BA21-8E8529736A59}" type="pres">
      <dgm:prSet presAssocID="{0ABC7A87-D53B-4286-8F3C-1050C96AAA5E}" presName="vertFour" presStyleCnt="0">
        <dgm:presLayoutVars>
          <dgm:chPref val="3"/>
        </dgm:presLayoutVars>
      </dgm:prSet>
      <dgm:spPr/>
    </dgm:pt>
    <dgm:pt modelId="{58B74839-1FED-46D9-B01F-1D40166BBBDF}" type="pres">
      <dgm:prSet presAssocID="{0ABC7A87-D53B-4286-8F3C-1050C96AAA5E}" presName="txFour" presStyleLbl="node4" presStyleIdx="1" presStyleCnt="10">
        <dgm:presLayoutVars>
          <dgm:chPref val="3"/>
        </dgm:presLayoutVars>
      </dgm:prSet>
      <dgm:spPr>
        <a:prstGeom prst="roundRect">
          <a:avLst>
            <a:gd name="adj" fmla="val 10000"/>
          </a:avLst>
        </a:prstGeom>
      </dgm:spPr>
      <dgm:t>
        <a:bodyPr/>
        <a:lstStyle/>
        <a:p>
          <a:endParaRPr lang="en-US"/>
        </a:p>
      </dgm:t>
    </dgm:pt>
    <dgm:pt modelId="{6B355C70-4824-4F73-BDB5-196971447136}" type="pres">
      <dgm:prSet presAssocID="{0ABC7A87-D53B-4286-8F3C-1050C96AAA5E}" presName="horzFour" presStyleCnt="0"/>
      <dgm:spPr/>
    </dgm:pt>
    <dgm:pt modelId="{53C39859-D51E-4521-B0C0-56E8AE95C511}" type="pres">
      <dgm:prSet presAssocID="{F77B2A09-7866-4E1D-9E99-1B530CA7BA34}" presName="sibSpaceThree" presStyleCnt="0"/>
      <dgm:spPr/>
    </dgm:pt>
    <dgm:pt modelId="{85D71F02-0B21-4F96-AE00-D6EAEDC5FD28}" type="pres">
      <dgm:prSet presAssocID="{249FBA73-1726-4F6B-9AFF-8E0FA6F06541}" presName="vertThree" presStyleCnt="0"/>
      <dgm:spPr/>
    </dgm:pt>
    <dgm:pt modelId="{D3B94C26-3211-43D7-B453-C9DA7A4C4E70}" type="pres">
      <dgm:prSet presAssocID="{249FBA73-1726-4F6B-9AFF-8E0FA6F06541}" presName="txThree" presStyleLbl="node3" presStyleIdx="1" presStyleCnt="5">
        <dgm:presLayoutVars>
          <dgm:chPref val="3"/>
        </dgm:presLayoutVars>
      </dgm:prSet>
      <dgm:spPr>
        <a:prstGeom prst="roundRect">
          <a:avLst>
            <a:gd name="adj" fmla="val 10000"/>
          </a:avLst>
        </a:prstGeom>
      </dgm:spPr>
      <dgm:t>
        <a:bodyPr/>
        <a:lstStyle/>
        <a:p>
          <a:endParaRPr lang="en-US"/>
        </a:p>
      </dgm:t>
    </dgm:pt>
    <dgm:pt modelId="{BD58872C-8F2F-417C-A412-C88072ADD4D4}" type="pres">
      <dgm:prSet presAssocID="{249FBA73-1726-4F6B-9AFF-8E0FA6F06541}" presName="parTransThree" presStyleCnt="0"/>
      <dgm:spPr/>
    </dgm:pt>
    <dgm:pt modelId="{5C36B6D9-81FC-4ECA-AB30-AF0E7A6D4680}" type="pres">
      <dgm:prSet presAssocID="{249FBA73-1726-4F6B-9AFF-8E0FA6F06541}" presName="horzThree" presStyleCnt="0"/>
      <dgm:spPr/>
    </dgm:pt>
    <dgm:pt modelId="{C3EF648A-9351-458B-9822-DE9CFE922BEC}" type="pres">
      <dgm:prSet presAssocID="{0E712AFD-3739-481E-AA44-6D210B7EBC50}" presName="vertFour" presStyleCnt="0">
        <dgm:presLayoutVars>
          <dgm:chPref val="3"/>
        </dgm:presLayoutVars>
      </dgm:prSet>
      <dgm:spPr/>
    </dgm:pt>
    <dgm:pt modelId="{861CBB84-2A7B-4BE1-BF1E-D57A2CD2F067}" type="pres">
      <dgm:prSet presAssocID="{0E712AFD-3739-481E-AA44-6D210B7EBC50}" presName="txFour" presStyleLbl="node4" presStyleIdx="2" presStyleCnt="10">
        <dgm:presLayoutVars>
          <dgm:chPref val="3"/>
        </dgm:presLayoutVars>
      </dgm:prSet>
      <dgm:spPr>
        <a:prstGeom prst="roundRect">
          <a:avLst>
            <a:gd name="adj" fmla="val 10000"/>
          </a:avLst>
        </a:prstGeom>
      </dgm:spPr>
      <dgm:t>
        <a:bodyPr/>
        <a:lstStyle/>
        <a:p>
          <a:endParaRPr lang="en-US"/>
        </a:p>
      </dgm:t>
    </dgm:pt>
    <dgm:pt modelId="{ECA47219-B515-4BC4-B05A-A6B2C61A4A07}" type="pres">
      <dgm:prSet presAssocID="{0E712AFD-3739-481E-AA44-6D210B7EBC50}" presName="horzFour" presStyleCnt="0"/>
      <dgm:spPr/>
    </dgm:pt>
    <dgm:pt modelId="{54EC6C16-8C92-40A5-9ED1-1132C9F1DC1B}" type="pres">
      <dgm:prSet presAssocID="{90C3F30F-0B9E-4BC8-8C56-F46D04DC1C4C}" presName="sibSpaceFour" presStyleCnt="0"/>
      <dgm:spPr/>
    </dgm:pt>
    <dgm:pt modelId="{74B2AEC1-9AB5-4269-BDF8-0E76A4C7C908}" type="pres">
      <dgm:prSet presAssocID="{F8D668D4-7498-4205-90C6-D5D38CEB4753}" presName="vertFour" presStyleCnt="0">
        <dgm:presLayoutVars>
          <dgm:chPref val="3"/>
        </dgm:presLayoutVars>
      </dgm:prSet>
      <dgm:spPr/>
    </dgm:pt>
    <dgm:pt modelId="{D9FCE494-29E1-4B6C-9EEE-BFFA7A2C4FD7}" type="pres">
      <dgm:prSet presAssocID="{F8D668D4-7498-4205-90C6-D5D38CEB4753}" presName="txFour" presStyleLbl="node4" presStyleIdx="3" presStyleCnt="10">
        <dgm:presLayoutVars>
          <dgm:chPref val="3"/>
        </dgm:presLayoutVars>
      </dgm:prSet>
      <dgm:spPr>
        <a:prstGeom prst="roundRect">
          <a:avLst>
            <a:gd name="adj" fmla="val 10000"/>
          </a:avLst>
        </a:prstGeom>
      </dgm:spPr>
      <dgm:t>
        <a:bodyPr/>
        <a:lstStyle/>
        <a:p>
          <a:endParaRPr lang="en-US"/>
        </a:p>
      </dgm:t>
    </dgm:pt>
    <dgm:pt modelId="{97769E76-7558-40A5-AF98-5E92E99D58E3}" type="pres">
      <dgm:prSet presAssocID="{F8D668D4-7498-4205-90C6-D5D38CEB4753}" presName="horzFour" presStyleCnt="0"/>
      <dgm:spPr/>
    </dgm:pt>
    <dgm:pt modelId="{4A6BBD20-EA85-4E7A-9319-FA074C209D91}" type="pres">
      <dgm:prSet presAssocID="{C0F84D8D-CC21-4447-84C9-7733CB838F0E}" presName="sibSpaceFour" presStyleCnt="0"/>
      <dgm:spPr/>
    </dgm:pt>
    <dgm:pt modelId="{96B1952E-8A23-4311-BEB4-7635B677D6F3}" type="pres">
      <dgm:prSet presAssocID="{37152E67-3E58-4380-A48A-B9F8835ACC32}" presName="vertFour" presStyleCnt="0">
        <dgm:presLayoutVars>
          <dgm:chPref val="3"/>
        </dgm:presLayoutVars>
      </dgm:prSet>
      <dgm:spPr/>
    </dgm:pt>
    <dgm:pt modelId="{E5377CA1-EA75-4ED2-97E5-780B97921F93}" type="pres">
      <dgm:prSet presAssocID="{37152E67-3E58-4380-A48A-B9F8835ACC32}" presName="txFour" presStyleLbl="node4" presStyleIdx="4" presStyleCnt="10">
        <dgm:presLayoutVars>
          <dgm:chPref val="3"/>
        </dgm:presLayoutVars>
      </dgm:prSet>
      <dgm:spPr>
        <a:prstGeom prst="roundRect">
          <a:avLst>
            <a:gd name="adj" fmla="val 10000"/>
          </a:avLst>
        </a:prstGeom>
      </dgm:spPr>
      <dgm:t>
        <a:bodyPr/>
        <a:lstStyle/>
        <a:p>
          <a:endParaRPr lang="en-US"/>
        </a:p>
      </dgm:t>
    </dgm:pt>
    <dgm:pt modelId="{E3C26CE2-9E7D-4B10-B0C8-831147C1DF47}" type="pres">
      <dgm:prSet presAssocID="{37152E67-3E58-4380-A48A-B9F8835ACC32}" presName="horzFour" presStyleCnt="0"/>
      <dgm:spPr/>
    </dgm:pt>
    <dgm:pt modelId="{EE2B000E-781F-4108-890E-2BA50D56B361}" type="pres">
      <dgm:prSet presAssocID="{5CC5794E-6D66-4135-96E0-9A9C3CA7EB76}" presName="sibSpaceThree" presStyleCnt="0"/>
      <dgm:spPr/>
    </dgm:pt>
    <dgm:pt modelId="{8145622A-EBBE-4088-B09A-BF44012716EC}" type="pres">
      <dgm:prSet presAssocID="{3B0AE976-A21A-432C-B884-9A4410DE7EBE}" presName="vertThree" presStyleCnt="0"/>
      <dgm:spPr/>
    </dgm:pt>
    <dgm:pt modelId="{4ED89D66-7F98-4DE2-8215-1BC6D4B5D76D}" type="pres">
      <dgm:prSet presAssocID="{3B0AE976-A21A-432C-B884-9A4410DE7EBE}" presName="txThree" presStyleLbl="node3" presStyleIdx="2" presStyleCnt="5">
        <dgm:presLayoutVars>
          <dgm:chPref val="3"/>
        </dgm:presLayoutVars>
      </dgm:prSet>
      <dgm:spPr>
        <a:prstGeom prst="roundRect">
          <a:avLst>
            <a:gd name="adj" fmla="val 10000"/>
          </a:avLst>
        </a:prstGeom>
      </dgm:spPr>
      <dgm:t>
        <a:bodyPr/>
        <a:lstStyle/>
        <a:p>
          <a:endParaRPr lang="en-US"/>
        </a:p>
      </dgm:t>
    </dgm:pt>
    <dgm:pt modelId="{75619918-388A-49DA-9C5E-039E4B06747D}" type="pres">
      <dgm:prSet presAssocID="{3B0AE976-A21A-432C-B884-9A4410DE7EBE}" presName="parTransThree" presStyleCnt="0"/>
      <dgm:spPr/>
    </dgm:pt>
    <dgm:pt modelId="{CD9BB7B3-1746-48C7-BA82-DBB5646F1C60}" type="pres">
      <dgm:prSet presAssocID="{3B0AE976-A21A-432C-B884-9A4410DE7EBE}" presName="horzThree" presStyleCnt="0"/>
      <dgm:spPr/>
    </dgm:pt>
    <dgm:pt modelId="{13F7E373-61C3-4AFB-A69F-A7EB6DA746A9}" type="pres">
      <dgm:prSet presAssocID="{349090E0-5E43-4BA8-AE47-8B673AE04E24}" presName="vertFour" presStyleCnt="0">
        <dgm:presLayoutVars>
          <dgm:chPref val="3"/>
        </dgm:presLayoutVars>
      </dgm:prSet>
      <dgm:spPr/>
    </dgm:pt>
    <dgm:pt modelId="{FF92410F-9488-42A6-82DB-4B8729176E25}" type="pres">
      <dgm:prSet presAssocID="{349090E0-5E43-4BA8-AE47-8B673AE04E24}" presName="txFour" presStyleLbl="node4" presStyleIdx="5" presStyleCnt="10">
        <dgm:presLayoutVars>
          <dgm:chPref val="3"/>
        </dgm:presLayoutVars>
      </dgm:prSet>
      <dgm:spPr>
        <a:prstGeom prst="roundRect">
          <a:avLst>
            <a:gd name="adj" fmla="val 10000"/>
          </a:avLst>
        </a:prstGeom>
      </dgm:spPr>
      <dgm:t>
        <a:bodyPr/>
        <a:lstStyle/>
        <a:p>
          <a:endParaRPr lang="en-US"/>
        </a:p>
      </dgm:t>
    </dgm:pt>
    <dgm:pt modelId="{71A2D3D9-A278-404B-9287-8A055E954386}" type="pres">
      <dgm:prSet presAssocID="{349090E0-5E43-4BA8-AE47-8B673AE04E24}" presName="horzFour" presStyleCnt="0"/>
      <dgm:spPr/>
    </dgm:pt>
    <dgm:pt modelId="{92EC53DA-4DA9-4E40-875B-E8ABED1B1F7A}" type="pres">
      <dgm:prSet presAssocID="{6643D689-7722-4102-B9BE-E3982CF3B913}" presName="sibSpaceFour" presStyleCnt="0"/>
      <dgm:spPr/>
    </dgm:pt>
    <dgm:pt modelId="{95E0B810-100A-4735-8155-ED0E0193E8DF}" type="pres">
      <dgm:prSet presAssocID="{ADB2C1E5-63F5-49BE-AFF3-20BD372D6C8B}" presName="vertFour" presStyleCnt="0">
        <dgm:presLayoutVars>
          <dgm:chPref val="3"/>
        </dgm:presLayoutVars>
      </dgm:prSet>
      <dgm:spPr/>
    </dgm:pt>
    <dgm:pt modelId="{EEB1AEE8-6481-490F-AA71-E61E59B66389}" type="pres">
      <dgm:prSet presAssocID="{ADB2C1E5-63F5-49BE-AFF3-20BD372D6C8B}" presName="txFour" presStyleLbl="node4" presStyleIdx="6" presStyleCnt="10" custLinFactNeighborY="7717">
        <dgm:presLayoutVars>
          <dgm:chPref val="3"/>
        </dgm:presLayoutVars>
      </dgm:prSet>
      <dgm:spPr>
        <a:prstGeom prst="roundRect">
          <a:avLst>
            <a:gd name="adj" fmla="val 10000"/>
          </a:avLst>
        </a:prstGeom>
      </dgm:spPr>
      <dgm:t>
        <a:bodyPr/>
        <a:lstStyle/>
        <a:p>
          <a:endParaRPr lang="en-US"/>
        </a:p>
      </dgm:t>
    </dgm:pt>
    <dgm:pt modelId="{97C1D761-736C-4F10-96FA-1756F20473B1}" type="pres">
      <dgm:prSet presAssocID="{ADB2C1E5-63F5-49BE-AFF3-20BD372D6C8B}" presName="horzFour" presStyleCnt="0"/>
      <dgm:spPr/>
    </dgm:pt>
    <dgm:pt modelId="{F177FC6E-080B-4A76-913B-E9C4AAE6CFF4}" type="pres">
      <dgm:prSet presAssocID="{C7EFC1C6-08A7-4048-9D57-F54B7178B8ED}" presName="sibSpaceThree" presStyleCnt="0"/>
      <dgm:spPr/>
    </dgm:pt>
    <dgm:pt modelId="{57941FA1-34B3-4B3A-AD89-E0C50EA006AD}" type="pres">
      <dgm:prSet presAssocID="{23D8E8BD-05FB-4DB5-A0A9-2EF5B236FC2C}" presName="vertThree" presStyleCnt="0"/>
      <dgm:spPr/>
    </dgm:pt>
    <dgm:pt modelId="{9832DCAD-AA07-4F8D-994B-E4535B6A54AB}" type="pres">
      <dgm:prSet presAssocID="{23D8E8BD-05FB-4DB5-A0A9-2EF5B236FC2C}" presName="txThree" presStyleLbl="node3" presStyleIdx="3" presStyleCnt="5">
        <dgm:presLayoutVars>
          <dgm:chPref val="3"/>
        </dgm:presLayoutVars>
      </dgm:prSet>
      <dgm:spPr>
        <a:prstGeom prst="roundRect">
          <a:avLst>
            <a:gd name="adj" fmla="val 10000"/>
          </a:avLst>
        </a:prstGeom>
      </dgm:spPr>
      <dgm:t>
        <a:bodyPr/>
        <a:lstStyle/>
        <a:p>
          <a:endParaRPr lang="en-US"/>
        </a:p>
      </dgm:t>
    </dgm:pt>
    <dgm:pt modelId="{55AD009F-349E-45A9-9ED8-DD3F292DEEB8}" type="pres">
      <dgm:prSet presAssocID="{23D8E8BD-05FB-4DB5-A0A9-2EF5B236FC2C}" presName="parTransThree" presStyleCnt="0"/>
      <dgm:spPr/>
    </dgm:pt>
    <dgm:pt modelId="{3020C42C-9419-4594-9040-A848779E410B}" type="pres">
      <dgm:prSet presAssocID="{23D8E8BD-05FB-4DB5-A0A9-2EF5B236FC2C}" presName="horzThree" presStyleCnt="0"/>
      <dgm:spPr/>
    </dgm:pt>
    <dgm:pt modelId="{C5B48BC1-7AB7-4A53-AB58-ED5D6281D9A2}" type="pres">
      <dgm:prSet presAssocID="{D29E4DE5-D754-496C-B536-92CAF4FC4145}" presName="vertFour" presStyleCnt="0">
        <dgm:presLayoutVars>
          <dgm:chPref val="3"/>
        </dgm:presLayoutVars>
      </dgm:prSet>
      <dgm:spPr/>
    </dgm:pt>
    <dgm:pt modelId="{E6D27BB1-D430-494B-8F70-FCA9E1F0172D}" type="pres">
      <dgm:prSet presAssocID="{D29E4DE5-D754-496C-B536-92CAF4FC4145}" presName="txFour" presStyleLbl="node4" presStyleIdx="7" presStyleCnt="10">
        <dgm:presLayoutVars>
          <dgm:chPref val="3"/>
        </dgm:presLayoutVars>
      </dgm:prSet>
      <dgm:spPr>
        <a:prstGeom prst="roundRect">
          <a:avLst>
            <a:gd name="adj" fmla="val 10000"/>
          </a:avLst>
        </a:prstGeom>
      </dgm:spPr>
      <dgm:t>
        <a:bodyPr/>
        <a:lstStyle/>
        <a:p>
          <a:endParaRPr lang="en-US"/>
        </a:p>
      </dgm:t>
    </dgm:pt>
    <dgm:pt modelId="{F3660CC4-7876-49FE-93D0-CAB52F7646A0}" type="pres">
      <dgm:prSet presAssocID="{D29E4DE5-D754-496C-B536-92CAF4FC4145}" presName="horzFour" presStyleCnt="0"/>
      <dgm:spPr/>
    </dgm:pt>
    <dgm:pt modelId="{0CBEAC74-5A5D-446C-9D3F-78F83DBA929B}" type="pres">
      <dgm:prSet presAssocID="{1A916449-59FA-4CBF-995E-DC1C1C30A47C}" presName="sibSpaceFour" presStyleCnt="0"/>
      <dgm:spPr/>
    </dgm:pt>
    <dgm:pt modelId="{DC2AA52C-17E8-47C0-9F20-370596A369BA}" type="pres">
      <dgm:prSet presAssocID="{B514C760-C317-4946-85E7-79A04A80120F}" presName="vertFour" presStyleCnt="0">
        <dgm:presLayoutVars>
          <dgm:chPref val="3"/>
        </dgm:presLayoutVars>
      </dgm:prSet>
      <dgm:spPr/>
    </dgm:pt>
    <dgm:pt modelId="{5B5FB749-04E9-4835-A532-1618F6FADC0C}" type="pres">
      <dgm:prSet presAssocID="{B514C760-C317-4946-85E7-79A04A80120F}" presName="txFour" presStyleLbl="node4" presStyleIdx="8" presStyleCnt="10">
        <dgm:presLayoutVars>
          <dgm:chPref val="3"/>
        </dgm:presLayoutVars>
      </dgm:prSet>
      <dgm:spPr>
        <a:prstGeom prst="roundRect">
          <a:avLst>
            <a:gd name="adj" fmla="val 10000"/>
          </a:avLst>
        </a:prstGeom>
      </dgm:spPr>
      <dgm:t>
        <a:bodyPr/>
        <a:lstStyle/>
        <a:p>
          <a:endParaRPr lang="en-US"/>
        </a:p>
      </dgm:t>
    </dgm:pt>
    <dgm:pt modelId="{DEA810F5-AF1B-4267-9E7B-3D123AF53CC3}" type="pres">
      <dgm:prSet presAssocID="{B514C760-C317-4946-85E7-79A04A80120F}" presName="horzFour" presStyleCnt="0"/>
      <dgm:spPr/>
    </dgm:pt>
    <dgm:pt modelId="{FBF538AC-883F-4FD6-990A-462C842E1695}" type="pres">
      <dgm:prSet presAssocID="{A21A70A8-6690-4AD6-9FCC-CD8DE41AA5C6}" presName="sibSpaceThree" presStyleCnt="0"/>
      <dgm:spPr/>
    </dgm:pt>
    <dgm:pt modelId="{1ECB6F70-0BB9-41DE-98BD-AC20539F8689}" type="pres">
      <dgm:prSet presAssocID="{42D9C287-78C0-4DEB-8BAD-D2C1B21F430B}" presName="vertThree" presStyleCnt="0"/>
      <dgm:spPr/>
    </dgm:pt>
    <dgm:pt modelId="{3145CAD8-D681-43C5-AB64-BD5A0FDCCC8D}" type="pres">
      <dgm:prSet presAssocID="{42D9C287-78C0-4DEB-8BAD-D2C1B21F430B}" presName="txThree" presStyleLbl="node3" presStyleIdx="4" presStyleCnt="5">
        <dgm:presLayoutVars>
          <dgm:chPref val="3"/>
        </dgm:presLayoutVars>
      </dgm:prSet>
      <dgm:spPr>
        <a:prstGeom prst="roundRect">
          <a:avLst>
            <a:gd name="adj" fmla="val 10000"/>
          </a:avLst>
        </a:prstGeom>
      </dgm:spPr>
      <dgm:t>
        <a:bodyPr/>
        <a:lstStyle/>
        <a:p>
          <a:endParaRPr lang="en-US"/>
        </a:p>
      </dgm:t>
    </dgm:pt>
    <dgm:pt modelId="{8D8DD2DF-EAED-4BA0-88B3-0E3AD8FDF868}" type="pres">
      <dgm:prSet presAssocID="{42D9C287-78C0-4DEB-8BAD-D2C1B21F430B}" presName="parTransThree" presStyleCnt="0"/>
      <dgm:spPr/>
    </dgm:pt>
    <dgm:pt modelId="{3EC7B9EC-33B3-4F3A-A9F1-3B03CF844B5B}" type="pres">
      <dgm:prSet presAssocID="{42D9C287-78C0-4DEB-8BAD-D2C1B21F430B}" presName="horzThree" presStyleCnt="0"/>
      <dgm:spPr/>
    </dgm:pt>
    <dgm:pt modelId="{635BC8EC-1419-41D8-8DF4-89DCBAB51181}" type="pres">
      <dgm:prSet presAssocID="{D5AE2665-A1AF-4B2F-A718-9E959F8AC9B5}" presName="vertFour" presStyleCnt="0">
        <dgm:presLayoutVars>
          <dgm:chPref val="3"/>
        </dgm:presLayoutVars>
      </dgm:prSet>
      <dgm:spPr/>
    </dgm:pt>
    <dgm:pt modelId="{FAA20ECC-DCA1-411A-8785-D28086FB7463}" type="pres">
      <dgm:prSet presAssocID="{D5AE2665-A1AF-4B2F-A718-9E959F8AC9B5}" presName="txFour" presStyleLbl="node4" presStyleIdx="9" presStyleCnt="10">
        <dgm:presLayoutVars>
          <dgm:chPref val="3"/>
        </dgm:presLayoutVars>
      </dgm:prSet>
      <dgm:spPr>
        <a:prstGeom prst="roundRect">
          <a:avLst>
            <a:gd name="adj" fmla="val 10000"/>
          </a:avLst>
        </a:prstGeom>
      </dgm:spPr>
      <dgm:t>
        <a:bodyPr/>
        <a:lstStyle/>
        <a:p>
          <a:endParaRPr lang="en-US"/>
        </a:p>
      </dgm:t>
    </dgm:pt>
    <dgm:pt modelId="{230FBE23-C252-4417-8553-FC394343B96A}" type="pres">
      <dgm:prSet presAssocID="{D5AE2665-A1AF-4B2F-A718-9E959F8AC9B5}" presName="horzFour" presStyleCnt="0"/>
      <dgm:spPr/>
    </dgm:pt>
  </dgm:ptLst>
  <dgm:cxnLst>
    <dgm:cxn modelId="{2EF075E5-6CE4-4A65-80D0-A8EBAFBAD238}" srcId="{3B0AE976-A21A-432C-B884-9A4410DE7EBE}" destId="{ADB2C1E5-63F5-49BE-AFF3-20BD372D6C8B}" srcOrd="1" destOrd="0" parTransId="{B374CF30-739D-444B-A479-3DEDFAEAD149}" sibTransId="{FBC9A05F-F0A7-42FB-8473-D05C6BBCBECD}"/>
    <dgm:cxn modelId="{51EDFEF6-BAE9-4C73-8420-F524C83BE428}" type="presOf" srcId="{42D9C287-78C0-4DEB-8BAD-D2C1B21F430B}" destId="{3145CAD8-D681-43C5-AB64-BD5A0FDCCC8D}" srcOrd="0" destOrd="0" presId="urn:microsoft.com/office/officeart/2005/8/layout/hierarchy4"/>
    <dgm:cxn modelId="{B26D4B87-D03F-4D8B-8A39-667C221FB834}" type="presOf" srcId="{B514C760-C317-4946-85E7-79A04A80120F}" destId="{5B5FB749-04E9-4835-A532-1618F6FADC0C}" srcOrd="0" destOrd="0" presId="urn:microsoft.com/office/officeart/2005/8/layout/hierarchy4"/>
    <dgm:cxn modelId="{B9D06AC4-CBF9-45BB-BF3F-E6F1C3BEB0E9}" srcId="{3B0AE976-A21A-432C-B884-9A4410DE7EBE}" destId="{349090E0-5E43-4BA8-AE47-8B673AE04E24}" srcOrd="0" destOrd="0" parTransId="{1F5A2755-5CC9-475D-9F19-DFFAEF898E44}" sibTransId="{6643D689-7722-4102-B9BE-E3982CF3B913}"/>
    <dgm:cxn modelId="{116532CA-0FCF-45A3-983F-C9FD8D2E23DF}" srcId="{29B1DABB-E8D5-49D6-AAF3-26741CC52759}" destId="{42D9C287-78C0-4DEB-8BAD-D2C1B21F430B}" srcOrd="4" destOrd="0" parTransId="{1D4ACD58-86B5-417E-AB57-9EAEA0C5C28A}" sibTransId="{0427C9B8-47A3-4980-84D2-74DABF482D64}"/>
    <dgm:cxn modelId="{CEA8A140-9B8A-4B01-A68E-893B1FE52DDE}" type="presOf" srcId="{3B0AE976-A21A-432C-B884-9A4410DE7EBE}" destId="{4ED89D66-7F98-4DE2-8215-1BC6D4B5D76D}" srcOrd="0" destOrd="0" presId="urn:microsoft.com/office/officeart/2005/8/layout/hierarchy4"/>
    <dgm:cxn modelId="{40F41233-60C1-454E-9AA0-E977AF6048B5}" type="presOf" srcId="{1FC135C4-ED18-495D-927E-B22DED41464E}" destId="{D3278890-C54F-4FA2-BCA0-4A21B9F97192}" srcOrd="0" destOrd="0" presId="urn:microsoft.com/office/officeart/2005/8/layout/hierarchy4"/>
    <dgm:cxn modelId="{F6ABA7F1-5DC2-4705-8DCE-E7DE46EB635E}" srcId="{249FBA73-1726-4F6B-9AFF-8E0FA6F06541}" destId="{37152E67-3E58-4380-A48A-B9F8835ACC32}" srcOrd="2" destOrd="0" parTransId="{6CE76B20-15A3-4607-9469-FE9ABCE76032}" sibTransId="{C0D281FF-06C9-446C-BFA5-EA605D254DDE}"/>
    <dgm:cxn modelId="{C58696A2-7261-4F50-A133-59F7748FE43C}" srcId="{1FC135C4-ED18-495D-927E-B22DED41464E}" destId="{0ABC7A87-D53B-4286-8F3C-1050C96AAA5E}" srcOrd="1" destOrd="0" parTransId="{7D0BF300-64C4-4A5D-9C2E-9CADC3BDC84F}" sibTransId="{66150325-539C-47E1-9A59-4A19EEAEB102}"/>
    <dgm:cxn modelId="{96C70CEC-EC9A-4B62-9958-B37AFEDF25FB}" srcId="{29B1DABB-E8D5-49D6-AAF3-26741CC52759}" destId="{3B0AE976-A21A-432C-B884-9A4410DE7EBE}" srcOrd="2" destOrd="0" parTransId="{8FB6CD90-82AB-4817-ACCF-5C179DFF8441}" sibTransId="{C7EFC1C6-08A7-4048-9D57-F54B7178B8ED}"/>
    <dgm:cxn modelId="{D33AAC38-6CEC-4ECB-BAA9-8C688BB82837}" type="presOf" srcId="{ADB2C1E5-63F5-49BE-AFF3-20BD372D6C8B}" destId="{EEB1AEE8-6481-490F-AA71-E61E59B66389}" srcOrd="0" destOrd="0" presId="urn:microsoft.com/office/officeart/2005/8/layout/hierarchy4"/>
    <dgm:cxn modelId="{58B9B5E4-5127-4330-8A5B-7DD10F363FC2}" type="presOf" srcId="{29B1DABB-E8D5-49D6-AAF3-26741CC52759}" destId="{B290173A-5F67-4AD5-A17C-77D09616E246}" srcOrd="0" destOrd="0" presId="urn:microsoft.com/office/officeart/2005/8/layout/hierarchy4"/>
    <dgm:cxn modelId="{0796290A-3A76-495B-AF48-CBAF7698DB5F}" srcId="{29B1DABB-E8D5-49D6-AAF3-26741CC52759}" destId="{249FBA73-1726-4F6B-9AFF-8E0FA6F06541}" srcOrd="1" destOrd="0" parTransId="{7438BB1B-28E3-46A7-BC8B-0FF78AB0DD23}" sibTransId="{5CC5794E-6D66-4135-96E0-9A9C3CA7EB76}"/>
    <dgm:cxn modelId="{B7AB3275-C22A-48D4-A27F-9C9A76854A5F}" type="presOf" srcId="{37152E67-3E58-4380-A48A-B9F8835ACC32}" destId="{E5377CA1-EA75-4ED2-97E5-780B97921F93}" srcOrd="0" destOrd="0" presId="urn:microsoft.com/office/officeart/2005/8/layout/hierarchy4"/>
    <dgm:cxn modelId="{5CAFCF12-6424-4D2A-AD80-2F23D7AC0942}" type="presOf" srcId="{97E24185-8C8F-4BA3-BA0B-EA28B2207DDD}" destId="{996CCA1B-B427-432A-91CF-19D0495AE064}" srcOrd="0" destOrd="0" presId="urn:microsoft.com/office/officeart/2005/8/layout/hierarchy4"/>
    <dgm:cxn modelId="{DAF9AA61-7CFF-41D7-8714-6EAF8CA62987}" srcId="{249FBA73-1726-4F6B-9AFF-8E0FA6F06541}" destId="{0E712AFD-3739-481E-AA44-6D210B7EBC50}" srcOrd="0" destOrd="0" parTransId="{13E7F740-A2B3-4915-8191-9B97DCD6FBBA}" sibTransId="{90C3F30F-0B9E-4BC8-8C56-F46D04DC1C4C}"/>
    <dgm:cxn modelId="{0A8741DD-CA5E-4847-A2D1-E2FC719BB4C2}" type="presOf" srcId="{D29E4DE5-D754-496C-B536-92CAF4FC4145}" destId="{E6D27BB1-D430-494B-8F70-FCA9E1F0172D}" srcOrd="0" destOrd="0" presId="urn:microsoft.com/office/officeart/2005/8/layout/hierarchy4"/>
    <dgm:cxn modelId="{6DF8E5C1-A12F-4C18-8EE3-F7EFC4CFACDF}" srcId="{249FBA73-1726-4F6B-9AFF-8E0FA6F06541}" destId="{F8D668D4-7498-4205-90C6-D5D38CEB4753}" srcOrd="1" destOrd="0" parTransId="{8BFF550C-D711-4D67-BBA8-A0E3B8D2CEAE}" sibTransId="{C0F84D8D-CC21-4447-84C9-7733CB838F0E}"/>
    <dgm:cxn modelId="{37969A7F-0A0E-47B1-A623-A2B1A43DB7C2}" srcId="{29B1DABB-E8D5-49D6-AAF3-26741CC52759}" destId="{23D8E8BD-05FB-4DB5-A0A9-2EF5B236FC2C}" srcOrd="3" destOrd="0" parTransId="{5A94EBA7-F6E5-468A-9880-406A5CD8BE1D}" sibTransId="{A21A70A8-6690-4AD6-9FCC-CD8DE41AA5C6}"/>
    <dgm:cxn modelId="{1A63491E-0573-4FE8-AB0C-0D09C6C733C2}" srcId="{29B1DABB-E8D5-49D6-AAF3-26741CC52759}" destId="{1FC135C4-ED18-495D-927E-B22DED41464E}" srcOrd="0" destOrd="0" parTransId="{A2F2B6EF-31BE-4A27-ACE7-7233B42CABDA}" sibTransId="{F77B2A09-7866-4E1D-9E99-1B530CA7BA34}"/>
    <dgm:cxn modelId="{769F6F06-99F6-4739-AB0C-E51FAE03CA28}" srcId="{97E24185-8C8F-4BA3-BA0B-EA28B2207DDD}" destId="{29B1DABB-E8D5-49D6-AAF3-26741CC52759}" srcOrd="0" destOrd="0" parTransId="{BC5CEDC6-628E-4FAE-8874-193F9EF9EA78}" sibTransId="{AB115045-7AFE-4638-9FB4-2DEB0551263C}"/>
    <dgm:cxn modelId="{0E0271DE-CF1A-4759-93FC-85FFB646E98F}" type="presOf" srcId="{D5AE2665-A1AF-4B2F-A718-9E959F8AC9B5}" destId="{FAA20ECC-DCA1-411A-8785-D28086FB7463}" srcOrd="0" destOrd="0" presId="urn:microsoft.com/office/officeart/2005/8/layout/hierarchy4"/>
    <dgm:cxn modelId="{3074CFC6-0BB2-4251-AD16-C1867867C0AC}" type="presOf" srcId="{0ABC7A87-D53B-4286-8F3C-1050C96AAA5E}" destId="{58B74839-1FED-46D9-B01F-1D40166BBBDF}" srcOrd="0" destOrd="0" presId="urn:microsoft.com/office/officeart/2005/8/layout/hierarchy4"/>
    <dgm:cxn modelId="{3D1E957B-3C98-4BDF-9424-97F14BD86260}" type="presOf" srcId="{0E712AFD-3739-481E-AA44-6D210B7EBC50}" destId="{861CBB84-2A7B-4BE1-BF1E-D57A2CD2F067}" srcOrd="0" destOrd="0" presId="urn:microsoft.com/office/officeart/2005/8/layout/hierarchy4"/>
    <dgm:cxn modelId="{C7AE17F6-69E9-412A-B6CF-89F0B8B8828C}" type="presOf" srcId="{24482A2A-5FA0-48BE-8A59-CDB0D5357672}" destId="{0FE0E29E-880B-48CF-866B-BB1E86B0071A}" srcOrd="0" destOrd="0" presId="urn:microsoft.com/office/officeart/2005/8/layout/hierarchy4"/>
    <dgm:cxn modelId="{E406C682-62D3-4485-BFE1-295C29E91B6F}" type="presOf" srcId="{F8D668D4-7498-4205-90C6-D5D38CEB4753}" destId="{D9FCE494-29E1-4B6C-9EEE-BFFA7A2C4FD7}" srcOrd="0" destOrd="0" presId="urn:microsoft.com/office/officeart/2005/8/layout/hierarchy4"/>
    <dgm:cxn modelId="{83591155-D5B5-488B-921A-42D6BF3C4DEA}" srcId="{F4745CF3-BB15-44D3-9615-78243E923949}" destId="{97E24185-8C8F-4BA3-BA0B-EA28B2207DDD}" srcOrd="0" destOrd="0" parTransId="{43EDE7D0-8404-428E-A747-91C0AEE365BC}" sibTransId="{4E2C8B37-EF37-415F-A17B-F2B7A24C1A94}"/>
    <dgm:cxn modelId="{B7AB35AC-C925-4FA2-B8DC-04917ABE1841}" type="presOf" srcId="{F4745CF3-BB15-44D3-9615-78243E923949}" destId="{2FECAD7A-2C30-4ABC-A116-F24FEC31BE28}" srcOrd="0" destOrd="0" presId="urn:microsoft.com/office/officeart/2005/8/layout/hierarchy4"/>
    <dgm:cxn modelId="{C8F72981-307A-4A2E-BB2F-7F1A15FA9823}" srcId="{1FC135C4-ED18-495D-927E-B22DED41464E}" destId="{24482A2A-5FA0-48BE-8A59-CDB0D5357672}" srcOrd="0" destOrd="0" parTransId="{3459A2B3-D986-4383-BF02-F68C25ACED1D}" sibTransId="{24CA5FC2-98CA-4C3E-B863-5BDB228B936D}"/>
    <dgm:cxn modelId="{9AAFD5B5-F881-45CA-B10E-90D96D43C9D6}" srcId="{23D8E8BD-05FB-4DB5-A0A9-2EF5B236FC2C}" destId="{D29E4DE5-D754-496C-B536-92CAF4FC4145}" srcOrd="0" destOrd="0" parTransId="{DEF0D369-15C8-429F-8710-52B3EBF4A459}" sibTransId="{1A916449-59FA-4CBF-995E-DC1C1C30A47C}"/>
    <dgm:cxn modelId="{87E9A653-24D5-414D-B2DF-87E0459AF724}" srcId="{42D9C287-78C0-4DEB-8BAD-D2C1B21F430B}" destId="{D5AE2665-A1AF-4B2F-A718-9E959F8AC9B5}" srcOrd="0" destOrd="0" parTransId="{682D22C0-09C3-4970-89E1-9EFFE4EE9DD0}" sibTransId="{D0CA25CD-2A4B-46FE-970A-FC9DF1A20F99}"/>
    <dgm:cxn modelId="{FE22D762-0634-43B8-B0C5-41EAE401D701}" type="presOf" srcId="{349090E0-5E43-4BA8-AE47-8B673AE04E24}" destId="{FF92410F-9488-42A6-82DB-4B8729176E25}" srcOrd="0" destOrd="0" presId="urn:microsoft.com/office/officeart/2005/8/layout/hierarchy4"/>
    <dgm:cxn modelId="{F3B548DD-E6FD-401A-B30B-EAAC897D3F50}" type="presOf" srcId="{249FBA73-1726-4F6B-9AFF-8E0FA6F06541}" destId="{D3B94C26-3211-43D7-B453-C9DA7A4C4E70}" srcOrd="0" destOrd="0" presId="urn:microsoft.com/office/officeart/2005/8/layout/hierarchy4"/>
    <dgm:cxn modelId="{EFB64933-BDD6-439A-80F2-4305A5402960}" srcId="{23D8E8BD-05FB-4DB5-A0A9-2EF5B236FC2C}" destId="{B514C760-C317-4946-85E7-79A04A80120F}" srcOrd="1" destOrd="0" parTransId="{FA96ECEB-13BD-418E-B2C9-9EEDB8FCBE2C}" sibTransId="{9A364A48-C7B8-403A-A27A-475E384A5E01}"/>
    <dgm:cxn modelId="{801B6D79-25D5-468D-93F5-E74F0E1F060A}" type="presOf" srcId="{23D8E8BD-05FB-4DB5-A0A9-2EF5B236FC2C}" destId="{9832DCAD-AA07-4F8D-994B-E4535B6A54AB}" srcOrd="0" destOrd="0" presId="urn:microsoft.com/office/officeart/2005/8/layout/hierarchy4"/>
    <dgm:cxn modelId="{9706E5EB-9FF4-481B-8D0B-F4707A959EED}" type="presParOf" srcId="{2FECAD7A-2C30-4ABC-A116-F24FEC31BE28}" destId="{3527F5AC-79BB-48D7-9C18-4A3B67F51FFD}" srcOrd="0" destOrd="0" presId="urn:microsoft.com/office/officeart/2005/8/layout/hierarchy4"/>
    <dgm:cxn modelId="{845BCCF7-0F96-414B-B20D-AA312C4F4556}" type="presParOf" srcId="{3527F5AC-79BB-48D7-9C18-4A3B67F51FFD}" destId="{996CCA1B-B427-432A-91CF-19D0495AE064}" srcOrd="0" destOrd="0" presId="urn:microsoft.com/office/officeart/2005/8/layout/hierarchy4"/>
    <dgm:cxn modelId="{78A55884-6C9A-49B9-97A6-67CB8DB883BC}" type="presParOf" srcId="{3527F5AC-79BB-48D7-9C18-4A3B67F51FFD}" destId="{7F0BB183-3F91-4FC5-BD91-12C5F4B87369}" srcOrd="1" destOrd="0" presId="urn:microsoft.com/office/officeart/2005/8/layout/hierarchy4"/>
    <dgm:cxn modelId="{0C059D8C-C614-4869-B8ED-755E7B5F8656}" type="presParOf" srcId="{3527F5AC-79BB-48D7-9C18-4A3B67F51FFD}" destId="{E3C31DD4-33C2-4242-9E23-358330AC35D8}" srcOrd="2" destOrd="0" presId="urn:microsoft.com/office/officeart/2005/8/layout/hierarchy4"/>
    <dgm:cxn modelId="{07233036-E688-4689-9AAA-07EC5D90CF35}" type="presParOf" srcId="{E3C31DD4-33C2-4242-9E23-358330AC35D8}" destId="{8196D9EC-126B-419B-9416-AA499DB34E71}" srcOrd="0" destOrd="0" presId="urn:microsoft.com/office/officeart/2005/8/layout/hierarchy4"/>
    <dgm:cxn modelId="{0C2A432B-2617-4112-808E-718F7D889D57}" type="presParOf" srcId="{8196D9EC-126B-419B-9416-AA499DB34E71}" destId="{B290173A-5F67-4AD5-A17C-77D09616E246}" srcOrd="0" destOrd="0" presId="urn:microsoft.com/office/officeart/2005/8/layout/hierarchy4"/>
    <dgm:cxn modelId="{FC727E98-54F9-4424-8F4B-35C67ADEA373}" type="presParOf" srcId="{8196D9EC-126B-419B-9416-AA499DB34E71}" destId="{93A19660-F617-40FC-885C-6B62ACAA4CB7}" srcOrd="1" destOrd="0" presId="urn:microsoft.com/office/officeart/2005/8/layout/hierarchy4"/>
    <dgm:cxn modelId="{62C31738-943C-433D-9FB3-5463B5EA0B28}" type="presParOf" srcId="{8196D9EC-126B-419B-9416-AA499DB34E71}" destId="{D39F2322-BFB5-46D8-AA89-F514AF115B4B}" srcOrd="2" destOrd="0" presId="urn:microsoft.com/office/officeart/2005/8/layout/hierarchy4"/>
    <dgm:cxn modelId="{B0D9B20D-0F2E-4332-AAAA-3D72D8A8AF37}" type="presParOf" srcId="{D39F2322-BFB5-46D8-AA89-F514AF115B4B}" destId="{E9C6A5EA-8746-465E-92AF-94114A454591}" srcOrd="0" destOrd="0" presId="urn:microsoft.com/office/officeart/2005/8/layout/hierarchy4"/>
    <dgm:cxn modelId="{A66A9755-776C-4AA2-A5C4-C8B884566379}" type="presParOf" srcId="{E9C6A5EA-8746-465E-92AF-94114A454591}" destId="{D3278890-C54F-4FA2-BCA0-4A21B9F97192}" srcOrd="0" destOrd="0" presId="urn:microsoft.com/office/officeart/2005/8/layout/hierarchy4"/>
    <dgm:cxn modelId="{96009548-C53C-44F2-B9C7-9AC68400FDD4}" type="presParOf" srcId="{E9C6A5EA-8746-465E-92AF-94114A454591}" destId="{D1FE0633-7F79-43A4-84E0-51308347CEFD}" srcOrd="1" destOrd="0" presId="urn:microsoft.com/office/officeart/2005/8/layout/hierarchy4"/>
    <dgm:cxn modelId="{3E897BE4-C624-465C-B5D3-0CDFEC52A94B}" type="presParOf" srcId="{E9C6A5EA-8746-465E-92AF-94114A454591}" destId="{F382AEEE-BE7B-4743-8A45-0566F363ECB7}" srcOrd="2" destOrd="0" presId="urn:microsoft.com/office/officeart/2005/8/layout/hierarchy4"/>
    <dgm:cxn modelId="{F0B00548-EC65-42D4-B4BE-B440386B11FF}" type="presParOf" srcId="{F382AEEE-BE7B-4743-8A45-0566F363ECB7}" destId="{29317B1D-E45F-4EC0-A55E-08A3654FF120}" srcOrd="0" destOrd="0" presId="urn:microsoft.com/office/officeart/2005/8/layout/hierarchy4"/>
    <dgm:cxn modelId="{386747EB-7149-4439-864B-1381856E0C9A}" type="presParOf" srcId="{29317B1D-E45F-4EC0-A55E-08A3654FF120}" destId="{0FE0E29E-880B-48CF-866B-BB1E86B0071A}" srcOrd="0" destOrd="0" presId="urn:microsoft.com/office/officeart/2005/8/layout/hierarchy4"/>
    <dgm:cxn modelId="{888D4D46-81F9-44F9-A4CA-57E45FC3F8D5}" type="presParOf" srcId="{29317B1D-E45F-4EC0-A55E-08A3654FF120}" destId="{4ED7C8AA-E261-40FA-A46C-BF1190C2841D}" srcOrd="1" destOrd="0" presId="urn:microsoft.com/office/officeart/2005/8/layout/hierarchy4"/>
    <dgm:cxn modelId="{B8DF70CB-E680-4574-A329-A4CF0B501203}" type="presParOf" srcId="{F382AEEE-BE7B-4743-8A45-0566F363ECB7}" destId="{5E215C52-572F-4CE9-A0DC-9A1AC7B84C94}" srcOrd="1" destOrd="0" presId="urn:microsoft.com/office/officeart/2005/8/layout/hierarchy4"/>
    <dgm:cxn modelId="{59F35A75-2451-4128-BF14-9C43F057B5BF}" type="presParOf" srcId="{F382AEEE-BE7B-4743-8A45-0566F363ECB7}" destId="{C55321FE-0073-49B1-BA21-8E8529736A59}" srcOrd="2" destOrd="0" presId="urn:microsoft.com/office/officeart/2005/8/layout/hierarchy4"/>
    <dgm:cxn modelId="{A2C0C1EE-BC58-412C-BB7E-2A7FCEFB0E92}" type="presParOf" srcId="{C55321FE-0073-49B1-BA21-8E8529736A59}" destId="{58B74839-1FED-46D9-B01F-1D40166BBBDF}" srcOrd="0" destOrd="0" presId="urn:microsoft.com/office/officeart/2005/8/layout/hierarchy4"/>
    <dgm:cxn modelId="{1317C912-4CF8-4818-BFB0-1F7018B50213}" type="presParOf" srcId="{C55321FE-0073-49B1-BA21-8E8529736A59}" destId="{6B355C70-4824-4F73-BDB5-196971447136}" srcOrd="1" destOrd="0" presId="urn:microsoft.com/office/officeart/2005/8/layout/hierarchy4"/>
    <dgm:cxn modelId="{BE78D4CD-5354-4E93-821C-9876AF83DDA0}" type="presParOf" srcId="{D39F2322-BFB5-46D8-AA89-F514AF115B4B}" destId="{53C39859-D51E-4521-B0C0-56E8AE95C511}" srcOrd="1" destOrd="0" presId="urn:microsoft.com/office/officeart/2005/8/layout/hierarchy4"/>
    <dgm:cxn modelId="{19E6C681-FC74-4173-AEFE-4862EB97CD54}" type="presParOf" srcId="{D39F2322-BFB5-46D8-AA89-F514AF115B4B}" destId="{85D71F02-0B21-4F96-AE00-D6EAEDC5FD28}" srcOrd="2" destOrd="0" presId="urn:microsoft.com/office/officeart/2005/8/layout/hierarchy4"/>
    <dgm:cxn modelId="{CB2212AA-AD74-4CA1-ACD3-5EB142A92E63}" type="presParOf" srcId="{85D71F02-0B21-4F96-AE00-D6EAEDC5FD28}" destId="{D3B94C26-3211-43D7-B453-C9DA7A4C4E70}" srcOrd="0" destOrd="0" presId="urn:microsoft.com/office/officeart/2005/8/layout/hierarchy4"/>
    <dgm:cxn modelId="{7D78699A-811F-4574-8EEC-B8A08D6DA486}" type="presParOf" srcId="{85D71F02-0B21-4F96-AE00-D6EAEDC5FD28}" destId="{BD58872C-8F2F-417C-A412-C88072ADD4D4}" srcOrd="1" destOrd="0" presId="urn:microsoft.com/office/officeart/2005/8/layout/hierarchy4"/>
    <dgm:cxn modelId="{2CA88A0E-E18C-4CBF-A535-51DC22979E91}" type="presParOf" srcId="{85D71F02-0B21-4F96-AE00-D6EAEDC5FD28}" destId="{5C36B6D9-81FC-4ECA-AB30-AF0E7A6D4680}" srcOrd="2" destOrd="0" presId="urn:microsoft.com/office/officeart/2005/8/layout/hierarchy4"/>
    <dgm:cxn modelId="{702A2F9A-3ED5-4FF0-A3AD-F3C58A2544AA}" type="presParOf" srcId="{5C36B6D9-81FC-4ECA-AB30-AF0E7A6D4680}" destId="{C3EF648A-9351-458B-9822-DE9CFE922BEC}" srcOrd="0" destOrd="0" presId="urn:microsoft.com/office/officeart/2005/8/layout/hierarchy4"/>
    <dgm:cxn modelId="{F5AAF0E6-FCA1-42F3-8A06-F1DADD334913}" type="presParOf" srcId="{C3EF648A-9351-458B-9822-DE9CFE922BEC}" destId="{861CBB84-2A7B-4BE1-BF1E-D57A2CD2F067}" srcOrd="0" destOrd="0" presId="urn:microsoft.com/office/officeart/2005/8/layout/hierarchy4"/>
    <dgm:cxn modelId="{5A8A55B6-2928-4830-91B9-92C9E2E1DB05}" type="presParOf" srcId="{C3EF648A-9351-458B-9822-DE9CFE922BEC}" destId="{ECA47219-B515-4BC4-B05A-A6B2C61A4A07}" srcOrd="1" destOrd="0" presId="urn:microsoft.com/office/officeart/2005/8/layout/hierarchy4"/>
    <dgm:cxn modelId="{6C760E89-E301-4EF7-881B-B55C8A297AE9}" type="presParOf" srcId="{5C36B6D9-81FC-4ECA-AB30-AF0E7A6D4680}" destId="{54EC6C16-8C92-40A5-9ED1-1132C9F1DC1B}" srcOrd="1" destOrd="0" presId="urn:microsoft.com/office/officeart/2005/8/layout/hierarchy4"/>
    <dgm:cxn modelId="{EA61667B-DF25-47B6-ADDF-B5AD6DEE12A9}" type="presParOf" srcId="{5C36B6D9-81FC-4ECA-AB30-AF0E7A6D4680}" destId="{74B2AEC1-9AB5-4269-BDF8-0E76A4C7C908}" srcOrd="2" destOrd="0" presId="urn:microsoft.com/office/officeart/2005/8/layout/hierarchy4"/>
    <dgm:cxn modelId="{889AE601-EF3D-4F7F-9DD1-8604AA8AF6E9}" type="presParOf" srcId="{74B2AEC1-9AB5-4269-BDF8-0E76A4C7C908}" destId="{D9FCE494-29E1-4B6C-9EEE-BFFA7A2C4FD7}" srcOrd="0" destOrd="0" presId="urn:microsoft.com/office/officeart/2005/8/layout/hierarchy4"/>
    <dgm:cxn modelId="{6551137F-642D-4538-A4A1-442FEE133A64}" type="presParOf" srcId="{74B2AEC1-9AB5-4269-BDF8-0E76A4C7C908}" destId="{97769E76-7558-40A5-AF98-5E92E99D58E3}" srcOrd="1" destOrd="0" presId="urn:microsoft.com/office/officeart/2005/8/layout/hierarchy4"/>
    <dgm:cxn modelId="{86D0CFC6-3D30-46D8-BF0E-1AD589FF1C04}" type="presParOf" srcId="{5C36B6D9-81FC-4ECA-AB30-AF0E7A6D4680}" destId="{4A6BBD20-EA85-4E7A-9319-FA074C209D91}" srcOrd="3" destOrd="0" presId="urn:microsoft.com/office/officeart/2005/8/layout/hierarchy4"/>
    <dgm:cxn modelId="{9DBB9CFF-0201-4A2F-A187-415D18F944D4}" type="presParOf" srcId="{5C36B6D9-81FC-4ECA-AB30-AF0E7A6D4680}" destId="{96B1952E-8A23-4311-BEB4-7635B677D6F3}" srcOrd="4" destOrd="0" presId="urn:microsoft.com/office/officeart/2005/8/layout/hierarchy4"/>
    <dgm:cxn modelId="{D5FAFD45-76E3-4FED-AA69-16E338B824D8}" type="presParOf" srcId="{96B1952E-8A23-4311-BEB4-7635B677D6F3}" destId="{E5377CA1-EA75-4ED2-97E5-780B97921F93}" srcOrd="0" destOrd="0" presId="urn:microsoft.com/office/officeart/2005/8/layout/hierarchy4"/>
    <dgm:cxn modelId="{CC585C20-1371-48AD-B915-C7A30A2C9D41}" type="presParOf" srcId="{96B1952E-8A23-4311-BEB4-7635B677D6F3}" destId="{E3C26CE2-9E7D-4B10-B0C8-831147C1DF47}" srcOrd="1" destOrd="0" presId="urn:microsoft.com/office/officeart/2005/8/layout/hierarchy4"/>
    <dgm:cxn modelId="{A647BCDD-CD81-48C3-87E2-3A9C5F0638C8}" type="presParOf" srcId="{D39F2322-BFB5-46D8-AA89-F514AF115B4B}" destId="{EE2B000E-781F-4108-890E-2BA50D56B361}" srcOrd="3" destOrd="0" presId="urn:microsoft.com/office/officeart/2005/8/layout/hierarchy4"/>
    <dgm:cxn modelId="{6EB6D95F-2B29-4352-ABE5-DBE291B7A735}" type="presParOf" srcId="{D39F2322-BFB5-46D8-AA89-F514AF115B4B}" destId="{8145622A-EBBE-4088-B09A-BF44012716EC}" srcOrd="4" destOrd="0" presId="urn:microsoft.com/office/officeart/2005/8/layout/hierarchy4"/>
    <dgm:cxn modelId="{80DEBD68-1552-482F-8197-2300A3EDDFEE}" type="presParOf" srcId="{8145622A-EBBE-4088-B09A-BF44012716EC}" destId="{4ED89D66-7F98-4DE2-8215-1BC6D4B5D76D}" srcOrd="0" destOrd="0" presId="urn:microsoft.com/office/officeart/2005/8/layout/hierarchy4"/>
    <dgm:cxn modelId="{B8F4502E-52E9-4260-B9CC-5F15611FAA2D}" type="presParOf" srcId="{8145622A-EBBE-4088-B09A-BF44012716EC}" destId="{75619918-388A-49DA-9C5E-039E4B06747D}" srcOrd="1" destOrd="0" presId="urn:microsoft.com/office/officeart/2005/8/layout/hierarchy4"/>
    <dgm:cxn modelId="{5B530631-ABDF-40CE-869E-2F9D5AE547FD}" type="presParOf" srcId="{8145622A-EBBE-4088-B09A-BF44012716EC}" destId="{CD9BB7B3-1746-48C7-BA82-DBB5646F1C60}" srcOrd="2" destOrd="0" presId="urn:microsoft.com/office/officeart/2005/8/layout/hierarchy4"/>
    <dgm:cxn modelId="{E6DD6A35-6D15-41FE-81CA-5FF5429A6C5D}" type="presParOf" srcId="{CD9BB7B3-1746-48C7-BA82-DBB5646F1C60}" destId="{13F7E373-61C3-4AFB-A69F-A7EB6DA746A9}" srcOrd="0" destOrd="0" presId="urn:microsoft.com/office/officeart/2005/8/layout/hierarchy4"/>
    <dgm:cxn modelId="{60610110-6801-426C-8BA8-36B43AA8CE95}" type="presParOf" srcId="{13F7E373-61C3-4AFB-A69F-A7EB6DA746A9}" destId="{FF92410F-9488-42A6-82DB-4B8729176E25}" srcOrd="0" destOrd="0" presId="urn:microsoft.com/office/officeart/2005/8/layout/hierarchy4"/>
    <dgm:cxn modelId="{0596E7EF-005F-434C-B05B-02BDB71E628A}" type="presParOf" srcId="{13F7E373-61C3-4AFB-A69F-A7EB6DA746A9}" destId="{71A2D3D9-A278-404B-9287-8A055E954386}" srcOrd="1" destOrd="0" presId="urn:microsoft.com/office/officeart/2005/8/layout/hierarchy4"/>
    <dgm:cxn modelId="{1BD603E7-C00B-4294-95F7-C75879E79EED}" type="presParOf" srcId="{CD9BB7B3-1746-48C7-BA82-DBB5646F1C60}" destId="{92EC53DA-4DA9-4E40-875B-E8ABED1B1F7A}" srcOrd="1" destOrd="0" presId="urn:microsoft.com/office/officeart/2005/8/layout/hierarchy4"/>
    <dgm:cxn modelId="{BEB83321-258D-48D1-A89A-A8AADB3B41E2}" type="presParOf" srcId="{CD9BB7B3-1746-48C7-BA82-DBB5646F1C60}" destId="{95E0B810-100A-4735-8155-ED0E0193E8DF}" srcOrd="2" destOrd="0" presId="urn:microsoft.com/office/officeart/2005/8/layout/hierarchy4"/>
    <dgm:cxn modelId="{0FEE86E7-E62B-469D-97E5-7648996A2C51}" type="presParOf" srcId="{95E0B810-100A-4735-8155-ED0E0193E8DF}" destId="{EEB1AEE8-6481-490F-AA71-E61E59B66389}" srcOrd="0" destOrd="0" presId="urn:microsoft.com/office/officeart/2005/8/layout/hierarchy4"/>
    <dgm:cxn modelId="{69E7CD73-983E-4E60-BF1B-44BF16A41FFD}" type="presParOf" srcId="{95E0B810-100A-4735-8155-ED0E0193E8DF}" destId="{97C1D761-736C-4F10-96FA-1756F20473B1}" srcOrd="1" destOrd="0" presId="urn:microsoft.com/office/officeart/2005/8/layout/hierarchy4"/>
    <dgm:cxn modelId="{1D78C1ED-530B-4FC4-8F3A-F782D3493B79}" type="presParOf" srcId="{D39F2322-BFB5-46D8-AA89-F514AF115B4B}" destId="{F177FC6E-080B-4A76-913B-E9C4AAE6CFF4}" srcOrd="5" destOrd="0" presId="urn:microsoft.com/office/officeart/2005/8/layout/hierarchy4"/>
    <dgm:cxn modelId="{ECD20B5C-0FDA-4FC1-9BC5-1685C1329161}" type="presParOf" srcId="{D39F2322-BFB5-46D8-AA89-F514AF115B4B}" destId="{57941FA1-34B3-4B3A-AD89-E0C50EA006AD}" srcOrd="6" destOrd="0" presId="urn:microsoft.com/office/officeart/2005/8/layout/hierarchy4"/>
    <dgm:cxn modelId="{4F4C8766-0EBE-45A8-BF0E-F4A399A312D4}" type="presParOf" srcId="{57941FA1-34B3-4B3A-AD89-E0C50EA006AD}" destId="{9832DCAD-AA07-4F8D-994B-E4535B6A54AB}" srcOrd="0" destOrd="0" presId="urn:microsoft.com/office/officeart/2005/8/layout/hierarchy4"/>
    <dgm:cxn modelId="{C4198B6F-45BA-4E99-B517-2C9DB1F110B7}" type="presParOf" srcId="{57941FA1-34B3-4B3A-AD89-E0C50EA006AD}" destId="{55AD009F-349E-45A9-9ED8-DD3F292DEEB8}" srcOrd="1" destOrd="0" presId="urn:microsoft.com/office/officeart/2005/8/layout/hierarchy4"/>
    <dgm:cxn modelId="{9208DB59-D051-4D1B-B7F5-80B4698FA4C0}" type="presParOf" srcId="{57941FA1-34B3-4B3A-AD89-E0C50EA006AD}" destId="{3020C42C-9419-4594-9040-A848779E410B}" srcOrd="2" destOrd="0" presId="urn:microsoft.com/office/officeart/2005/8/layout/hierarchy4"/>
    <dgm:cxn modelId="{103150BA-5196-4DE2-BB4C-0B9757C3C136}" type="presParOf" srcId="{3020C42C-9419-4594-9040-A848779E410B}" destId="{C5B48BC1-7AB7-4A53-AB58-ED5D6281D9A2}" srcOrd="0" destOrd="0" presId="urn:microsoft.com/office/officeart/2005/8/layout/hierarchy4"/>
    <dgm:cxn modelId="{A6E1F96A-7641-4514-85E1-9B6AC8591F61}" type="presParOf" srcId="{C5B48BC1-7AB7-4A53-AB58-ED5D6281D9A2}" destId="{E6D27BB1-D430-494B-8F70-FCA9E1F0172D}" srcOrd="0" destOrd="0" presId="urn:microsoft.com/office/officeart/2005/8/layout/hierarchy4"/>
    <dgm:cxn modelId="{D908CBAE-B2F7-495A-82A5-C47BB47EF905}" type="presParOf" srcId="{C5B48BC1-7AB7-4A53-AB58-ED5D6281D9A2}" destId="{F3660CC4-7876-49FE-93D0-CAB52F7646A0}" srcOrd="1" destOrd="0" presId="urn:microsoft.com/office/officeart/2005/8/layout/hierarchy4"/>
    <dgm:cxn modelId="{8D7B9B27-E56F-4AC0-829A-BF1EE5F68A48}" type="presParOf" srcId="{3020C42C-9419-4594-9040-A848779E410B}" destId="{0CBEAC74-5A5D-446C-9D3F-78F83DBA929B}" srcOrd="1" destOrd="0" presId="urn:microsoft.com/office/officeart/2005/8/layout/hierarchy4"/>
    <dgm:cxn modelId="{3AFCB545-764A-45DB-B0F8-7A3071A7C435}" type="presParOf" srcId="{3020C42C-9419-4594-9040-A848779E410B}" destId="{DC2AA52C-17E8-47C0-9F20-370596A369BA}" srcOrd="2" destOrd="0" presId="urn:microsoft.com/office/officeart/2005/8/layout/hierarchy4"/>
    <dgm:cxn modelId="{80C02F8D-0109-4FEF-9A01-9F2A6F4E9016}" type="presParOf" srcId="{DC2AA52C-17E8-47C0-9F20-370596A369BA}" destId="{5B5FB749-04E9-4835-A532-1618F6FADC0C}" srcOrd="0" destOrd="0" presId="urn:microsoft.com/office/officeart/2005/8/layout/hierarchy4"/>
    <dgm:cxn modelId="{2664EA5F-B11D-4087-AC57-2F0E97F28BFC}" type="presParOf" srcId="{DC2AA52C-17E8-47C0-9F20-370596A369BA}" destId="{DEA810F5-AF1B-4267-9E7B-3D123AF53CC3}" srcOrd="1" destOrd="0" presId="urn:microsoft.com/office/officeart/2005/8/layout/hierarchy4"/>
    <dgm:cxn modelId="{F91D8A41-758A-45E4-969A-C1E84BEEB412}" type="presParOf" srcId="{D39F2322-BFB5-46D8-AA89-F514AF115B4B}" destId="{FBF538AC-883F-4FD6-990A-462C842E1695}" srcOrd="7" destOrd="0" presId="urn:microsoft.com/office/officeart/2005/8/layout/hierarchy4"/>
    <dgm:cxn modelId="{FD6FF6ED-C5D6-441F-91EA-C9E74314A6D6}" type="presParOf" srcId="{D39F2322-BFB5-46D8-AA89-F514AF115B4B}" destId="{1ECB6F70-0BB9-41DE-98BD-AC20539F8689}" srcOrd="8" destOrd="0" presId="urn:microsoft.com/office/officeart/2005/8/layout/hierarchy4"/>
    <dgm:cxn modelId="{C2B843BC-078E-41EF-94FC-5B13C904C9AA}" type="presParOf" srcId="{1ECB6F70-0BB9-41DE-98BD-AC20539F8689}" destId="{3145CAD8-D681-43C5-AB64-BD5A0FDCCC8D}" srcOrd="0" destOrd="0" presId="urn:microsoft.com/office/officeart/2005/8/layout/hierarchy4"/>
    <dgm:cxn modelId="{6F83670B-49C6-4A99-B66C-777446565649}" type="presParOf" srcId="{1ECB6F70-0BB9-41DE-98BD-AC20539F8689}" destId="{8D8DD2DF-EAED-4BA0-88B3-0E3AD8FDF868}" srcOrd="1" destOrd="0" presId="urn:microsoft.com/office/officeart/2005/8/layout/hierarchy4"/>
    <dgm:cxn modelId="{585B8414-B15E-4461-8BE9-A375EDA1961A}" type="presParOf" srcId="{1ECB6F70-0BB9-41DE-98BD-AC20539F8689}" destId="{3EC7B9EC-33B3-4F3A-A9F1-3B03CF844B5B}" srcOrd="2" destOrd="0" presId="urn:microsoft.com/office/officeart/2005/8/layout/hierarchy4"/>
    <dgm:cxn modelId="{DE8F87C9-C14C-4D98-9BA7-A88E67F92149}" type="presParOf" srcId="{3EC7B9EC-33B3-4F3A-A9F1-3B03CF844B5B}" destId="{635BC8EC-1419-41D8-8DF4-89DCBAB51181}" srcOrd="0" destOrd="0" presId="urn:microsoft.com/office/officeart/2005/8/layout/hierarchy4"/>
    <dgm:cxn modelId="{AF0ABA71-428E-4E85-9843-A8014644B842}" type="presParOf" srcId="{635BC8EC-1419-41D8-8DF4-89DCBAB51181}" destId="{FAA20ECC-DCA1-411A-8785-D28086FB7463}" srcOrd="0" destOrd="0" presId="urn:microsoft.com/office/officeart/2005/8/layout/hierarchy4"/>
    <dgm:cxn modelId="{B1EB1FC2-714B-49F3-BFF0-02348681C272}" type="presParOf" srcId="{635BC8EC-1419-41D8-8DF4-89DCBAB51181}" destId="{230FBE23-C252-4417-8553-FC394343B96A}"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CCA1B-B427-432A-91CF-19D0495AE064}">
      <dsp:nvSpPr>
        <dsp:cNvPr id="0" name=""/>
        <dsp:cNvSpPr/>
      </dsp:nvSpPr>
      <dsp:spPr>
        <a:xfrm>
          <a:off x="0" y="76162"/>
          <a:ext cx="6822941" cy="898116"/>
        </a:xfrm>
        <a:prstGeom prst="roundRect">
          <a:avLst>
            <a:gd name="adj" fmla="val 10000"/>
          </a:avLst>
        </a:prstGeom>
        <a:solidFill>
          <a:srgbClr val="006699">
            <a:hueOff val="0"/>
            <a:satOff val="0"/>
            <a:lumOff val="0"/>
            <a:alphaOff val="0"/>
          </a:srgb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FFFFF"/>
              </a:solidFill>
              <a:latin typeface="Arial"/>
              <a:ea typeface="+mn-ea"/>
              <a:cs typeface="+mn-cs"/>
            </a:rPr>
            <a:t>Reduce Financial Sector risk due to cyber attack </a:t>
          </a:r>
          <a:endParaRPr lang="en-US" sz="2500" kern="1200" dirty="0">
            <a:solidFill>
              <a:srgbClr val="FFFFFF"/>
            </a:solidFill>
            <a:latin typeface="Arial"/>
            <a:ea typeface="+mn-ea"/>
            <a:cs typeface="+mn-cs"/>
          </a:endParaRPr>
        </a:p>
      </dsp:txBody>
      <dsp:txXfrm>
        <a:off x="26305" y="102467"/>
        <a:ext cx="6770331" cy="845506"/>
      </dsp:txXfrm>
    </dsp:sp>
    <dsp:sp modelId="{B290173A-5F67-4AD5-A17C-77D09616E246}">
      <dsp:nvSpPr>
        <dsp:cNvPr id="0" name=""/>
        <dsp:cNvSpPr/>
      </dsp:nvSpPr>
      <dsp:spPr>
        <a:xfrm>
          <a:off x="1350" y="1030882"/>
          <a:ext cx="6809621" cy="811713"/>
        </a:xfrm>
        <a:prstGeom prst="roundRect">
          <a:avLst>
            <a:gd name="adj" fmla="val 10000"/>
          </a:avLst>
        </a:prstGeom>
        <a:solidFill>
          <a:srgbClr val="006699">
            <a:hueOff val="0"/>
            <a:satOff val="0"/>
            <a:lumOff val="0"/>
            <a:alphaOff val="0"/>
          </a:srgb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solidFill>
                <a:srgbClr val="FFFFFF"/>
              </a:solidFill>
              <a:latin typeface="Arial"/>
              <a:ea typeface="+mn-ea"/>
              <a:cs typeface="+mn-cs"/>
            </a:rPr>
            <a:t>Defend and deter cyber adversaries and limit the effect of cyber threats to information and operations</a:t>
          </a:r>
          <a:endParaRPr lang="en-US" sz="2200" kern="1200" dirty="0">
            <a:solidFill>
              <a:srgbClr val="FFFFFF"/>
            </a:solidFill>
            <a:latin typeface="Arial"/>
            <a:ea typeface="+mn-ea"/>
            <a:cs typeface="+mn-cs"/>
          </a:endParaRPr>
        </a:p>
      </dsp:txBody>
      <dsp:txXfrm>
        <a:off x="25124" y="1054656"/>
        <a:ext cx="6762073" cy="764165"/>
      </dsp:txXfrm>
    </dsp:sp>
    <dsp:sp modelId="{D3278890-C54F-4FA2-BCA0-4A21B9F97192}">
      <dsp:nvSpPr>
        <dsp:cNvPr id="0" name=""/>
        <dsp:cNvSpPr/>
      </dsp:nvSpPr>
      <dsp:spPr>
        <a:xfrm>
          <a:off x="8501" y="1902958"/>
          <a:ext cx="1339652" cy="1019509"/>
        </a:xfrm>
        <a:prstGeom prst="roundRect">
          <a:avLst>
            <a:gd name="adj" fmla="val 10000"/>
          </a:avLst>
        </a:prstGeom>
        <a:solidFill>
          <a:srgbClr val="AA1B1E">
            <a:lumMod val="60000"/>
            <a:lumOff val="40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FF"/>
              </a:solidFill>
              <a:latin typeface="Arial"/>
              <a:ea typeface="+mn-ea"/>
              <a:cs typeface="+mn-cs"/>
            </a:rPr>
            <a:t>Software Assurance</a:t>
          </a:r>
          <a:endParaRPr lang="en-US" sz="1200" kern="1200" dirty="0">
            <a:solidFill>
              <a:srgbClr val="FFFFFF"/>
            </a:solidFill>
            <a:latin typeface="Arial"/>
            <a:ea typeface="+mn-ea"/>
            <a:cs typeface="+mn-cs"/>
          </a:endParaRPr>
        </a:p>
      </dsp:txBody>
      <dsp:txXfrm>
        <a:off x="38361" y="1932818"/>
        <a:ext cx="1279932" cy="959789"/>
      </dsp:txXfrm>
    </dsp:sp>
    <dsp:sp modelId="{0FE0E29E-880B-48CF-866B-BB1E86B0071A}">
      <dsp:nvSpPr>
        <dsp:cNvPr id="0" name=""/>
        <dsp:cNvSpPr/>
      </dsp:nvSpPr>
      <dsp:spPr>
        <a:xfrm>
          <a:off x="8501" y="3018974"/>
          <a:ext cx="662865" cy="1019509"/>
        </a:xfrm>
        <a:prstGeom prst="roundRect">
          <a:avLst>
            <a:gd name="adj" fmla="val 10000"/>
          </a:avLst>
        </a:prstGeom>
        <a:solidFill>
          <a:srgbClr val="AA1B1E">
            <a:lumMod val="60000"/>
            <a:lumOff val="4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strike="noStrike" kern="1200" dirty="0" smtClean="0">
              <a:solidFill>
                <a:srgbClr val="FFFFFF"/>
              </a:solidFill>
              <a:latin typeface="Arial"/>
              <a:ea typeface="+mn-ea"/>
              <a:cs typeface="+mn-cs"/>
            </a:rPr>
            <a:t>Hybrid Analysis </a:t>
          </a:r>
          <a:endParaRPr lang="en-US" sz="700" strike="noStrike" kern="1200" dirty="0">
            <a:solidFill>
              <a:srgbClr val="FFFFFF"/>
            </a:solidFill>
            <a:latin typeface="Arial"/>
            <a:ea typeface="+mn-ea"/>
            <a:cs typeface="+mn-cs"/>
          </a:endParaRPr>
        </a:p>
      </dsp:txBody>
      <dsp:txXfrm>
        <a:off x="27916" y="3038389"/>
        <a:ext cx="624035" cy="980679"/>
      </dsp:txXfrm>
    </dsp:sp>
    <dsp:sp modelId="{58B74839-1FED-46D9-B01F-1D40166BBBDF}">
      <dsp:nvSpPr>
        <dsp:cNvPr id="0" name=""/>
        <dsp:cNvSpPr/>
      </dsp:nvSpPr>
      <dsp:spPr>
        <a:xfrm>
          <a:off x="685287" y="3018974"/>
          <a:ext cx="662865" cy="1019509"/>
        </a:xfrm>
        <a:prstGeom prst="roundRect">
          <a:avLst>
            <a:gd name="adj" fmla="val 10000"/>
          </a:avLst>
        </a:prstGeom>
        <a:solidFill>
          <a:srgbClr val="AA1B1E">
            <a:lumMod val="60000"/>
            <a:lumOff val="4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strike="noStrike" kern="1200" dirty="0" smtClean="0">
              <a:solidFill>
                <a:srgbClr val="FFFFFF"/>
              </a:solidFill>
              <a:latin typeface="Arial"/>
              <a:ea typeface="+mn-ea"/>
              <a:cs typeface="+mn-cs"/>
            </a:rPr>
            <a:t>Visual Analytics</a:t>
          </a:r>
          <a:endParaRPr lang="en-US" sz="700" strike="noStrike" kern="1200" dirty="0">
            <a:solidFill>
              <a:srgbClr val="FFFFFF"/>
            </a:solidFill>
            <a:latin typeface="Arial"/>
            <a:ea typeface="+mn-ea"/>
            <a:cs typeface="+mn-cs"/>
          </a:endParaRPr>
        </a:p>
      </dsp:txBody>
      <dsp:txXfrm>
        <a:off x="704702" y="3038389"/>
        <a:ext cx="624035" cy="980679"/>
      </dsp:txXfrm>
    </dsp:sp>
    <dsp:sp modelId="{D3B94C26-3211-43D7-B453-C9DA7A4C4E70}">
      <dsp:nvSpPr>
        <dsp:cNvPr id="0" name=""/>
        <dsp:cNvSpPr/>
      </dsp:nvSpPr>
      <dsp:spPr>
        <a:xfrm>
          <a:off x="1375993" y="1902958"/>
          <a:ext cx="2016438" cy="1019509"/>
        </a:xfrm>
        <a:prstGeom prst="roundRect">
          <a:avLst>
            <a:gd name="adj" fmla="val 10000"/>
          </a:avLst>
        </a:prstGeom>
        <a:solidFill>
          <a:srgbClr val="C8C8C8">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FF"/>
              </a:solidFill>
              <a:latin typeface="Arial"/>
              <a:ea typeface="+mn-ea"/>
              <a:cs typeface="+mn-cs"/>
            </a:rPr>
            <a:t>Dynamic Defense</a:t>
          </a:r>
          <a:endParaRPr lang="en-US" sz="1200" kern="1200" dirty="0">
            <a:solidFill>
              <a:srgbClr val="FFFFFF"/>
            </a:solidFill>
            <a:latin typeface="Arial"/>
            <a:ea typeface="+mn-ea"/>
            <a:cs typeface="+mn-cs"/>
          </a:endParaRPr>
        </a:p>
      </dsp:txBody>
      <dsp:txXfrm>
        <a:off x="1405853" y="1932818"/>
        <a:ext cx="1956718" cy="959789"/>
      </dsp:txXfrm>
    </dsp:sp>
    <dsp:sp modelId="{861CBB84-2A7B-4BE1-BF1E-D57A2CD2F067}">
      <dsp:nvSpPr>
        <dsp:cNvPr id="0" name=""/>
        <dsp:cNvSpPr/>
      </dsp:nvSpPr>
      <dsp:spPr>
        <a:xfrm>
          <a:off x="1375993" y="3018974"/>
          <a:ext cx="662865" cy="1019509"/>
        </a:xfrm>
        <a:prstGeom prst="roundRect">
          <a:avLst>
            <a:gd name="adj" fmla="val 10000"/>
          </a:avLst>
        </a:prstGeom>
        <a:solidFill>
          <a:srgbClr val="C8C8C8">
            <a:lumMod val="75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strike="noStrike" kern="1200" dirty="0" smtClean="0">
              <a:solidFill>
                <a:srgbClr val="FFFFFF"/>
              </a:solidFill>
              <a:latin typeface="Arial"/>
              <a:ea typeface="+mn-ea"/>
              <a:cs typeface="+mn-cs"/>
            </a:rPr>
            <a:t>Zero Day Protection</a:t>
          </a:r>
          <a:endParaRPr lang="en-US" sz="700" strike="noStrike" kern="1200" dirty="0">
            <a:solidFill>
              <a:srgbClr val="FFFFFF"/>
            </a:solidFill>
            <a:latin typeface="Arial"/>
            <a:ea typeface="+mn-ea"/>
            <a:cs typeface="+mn-cs"/>
          </a:endParaRPr>
        </a:p>
      </dsp:txBody>
      <dsp:txXfrm>
        <a:off x="1395408" y="3038389"/>
        <a:ext cx="624035" cy="980679"/>
      </dsp:txXfrm>
    </dsp:sp>
    <dsp:sp modelId="{D9FCE494-29E1-4B6C-9EEE-BFFA7A2C4FD7}">
      <dsp:nvSpPr>
        <dsp:cNvPr id="0" name=""/>
        <dsp:cNvSpPr/>
      </dsp:nvSpPr>
      <dsp:spPr>
        <a:xfrm>
          <a:off x="2052779" y="3018974"/>
          <a:ext cx="662865" cy="1019509"/>
        </a:xfrm>
        <a:prstGeom prst="roundRect">
          <a:avLst>
            <a:gd name="adj" fmla="val 10000"/>
          </a:avLst>
        </a:prstGeom>
        <a:solidFill>
          <a:srgbClr val="C8C8C8">
            <a:lumMod val="75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strike="noStrike" kern="1200" dirty="0" smtClean="0">
              <a:solidFill>
                <a:srgbClr val="FFFFFF"/>
              </a:solidFill>
              <a:latin typeface="Arial"/>
              <a:ea typeface="+mn-ea"/>
              <a:cs typeface="+mn-cs"/>
            </a:rPr>
            <a:t>Intrusion Tolerance</a:t>
          </a:r>
          <a:endParaRPr lang="en-US" sz="700" strike="noStrike" kern="1200" dirty="0">
            <a:solidFill>
              <a:srgbClr val="FFFFFF"/>
            </a:solidFill>
            <a:latin typeface="Arial"/>
            <a:ea typeface="+mn-ea"/>
            <a:cs typeface="+mn-cs"/>
          </a:endParaRPr>
        </a:p>
      </dsp:txBody>
      <dsp:txXfrm>
        <a:off x="2072194" y="3038389"/>
        <a:ext cx="624035" cy="980679"/>
      </dsp:txXfrm>
    </dsp:sp>
    <dsp:sp modelId="{E5377CA1-EA75-4ED2-97E5-780B97921F93}">
      <dsp:nvSpPr>
        <dsp:cNvPr id="0" name=""/>
        <dsp:cNvSpPr/>
      </dsp:nvSpPr>
      <dsp:spPr>
        <a:xfrm>
          <a:off x="2729565" y="3018974"/>
          <a:ext cx="662865" cy="1019509"/>
        </a:xfrm>
        <a:prstGeom prst="roundRect">
          <a:avLst>
            <a:gd name="adj" fmla="val 10000"/>
          </a:avLst>
        </a:prstGeom>
        <a:solidFill>
          <a:srgbClr val="C8C8C8">
            <a:lumMod val="75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strike="noStrike" kern="1200" dirty="0" smtClean="0">
              <a:solidFill>
                <a:srgbClr val="FFFFFF"/>
              </a:solidFill>
              <a:latin typeface="Arial"/>
              <a:ea typeface="+mn-ea"/>
              <a:cs typeface="+mn-cs"/>
            </a:rPr>
            <a:t>Dynamic Network Architecture</a:t>
          </a:r>
          <a:endParaRPr lang="en-US" sz="700" strike="noStrike" kern="1200" dirty="0">
            <a:solidFill>
              <a:srgbClr val="FFFFFF"/>
            </a:solidFill>
            <a:latin typeface="Arial"/>
            <a:ea typeface="+mn-ea"/>
            <a:cs typeface="+mn-cs"/>
          </a:endParaRPr>
        </a:p>
      </dsp:txBody>
      <dsp:txXfrm>
        <a:off x="2748980" y="3038389"/>
        <a:ext cx="624035" cy="980679"/>
      </dsp:txXfrm>
    </dsp:sp>
    <dsp:sp modelId="{4ED89D66-7F98-4DE2-8215-1BC6D4B5D76D}">
      <dsp:nvSpPr>
        <dsp:cNvPr id="0" name=""/>
        <dsp:cNvSpPr/>
      </dsp:nvSpPr>
      <dsp:spPr>
        <a:xfrm>
          <a:off x="3420272" y="1902958"/>
          <a:ext cx="1339652" cy="1019509"/>
        </a:xfrm>
        <a:prstGeom prst="roundRect">
          <a:avLst>
            <a:gd name="adj" fmla="val 10000"/>
          </a:avLst>
        </a:prstGeom>
        <a:solidFill>
          <a:srgbClr val="598600">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FF"/>
              </a:solidFill>
              <a:latin typeface="Arial"/>
              <a:ea typeface="+mn-ea"/>
              <a:cs typeface="+mn-cs"/>
            </a:rPr>
            <a:t>Network Characterization</a:t>
          </a:r>
          <a:endParaRPr lang="en-US" sz="1200" kern="1200" dirty="0">
            <a:solidFill>
              <a:srgbClr val="FFFFFF"/>
            </a:solidFill>
            <a:latin typeface="Arial"/>
            <a:ea typeface="+mn-ea"/>
            <a:cs typeface="+mn-cs"/>
          </a:endParaRPr>
        </a:p>
      </dsp:txBody>
      <dsp:txXfrm>
        <a:off x="3450132" y="1932818"/>
        <a:ext cx="1279932" cy="959789"/>
      </dsp:txXfrm>
    </dsp:sp>
    <dsp:sp modelId="{FF92410F-9488-42A6-82DB-4B8729176E25}">
      <dsp:nvSpPr>
        <dsp:cNvPr id="0" name=""/>
        <dsp:cNvSpPr/>
      </dsp:nvSpPr>
      <dsp:spPr>
        <a:xfrm>
          <a:off x="3420272" y="3018974"/>
          <a:ext cx="662865" cy="1019509"/>
        </a:xfrm>
        <a:prstGeom prst="roundRect">
          <a:avLst>
            <a:gd name="adj" fmla="val 10000"/>
          </a:avLst>
        </a:prstGeom>
        <a:solidFill>
          <a:srgbClr val="598600">
            <a:lumMod val="75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strike="noStrike" kern="1200" dirty="0" smtClean="0">
              <a:solidFill>
                <a:srgbClr val="FFFFFF"/>
              </a:solidFill>
              <a:latin typeface="Arial"/>
              <a:ea typeface="+mn-ea"/>
              <a:cs typeface="+mn-cs"/>
            </a:rPr>
            <a:t>Network Mapping</a:t>
          </a:r>
          <a:endParaRPr lang="en-US" sz="700" strike="noStrike" kern="1200" dirty="0">
            <a:solidFill>
              <a:srgbClr val="FFFFFF"/>
            </a:solidFill>
            <a:latin typeface="Arial"/>
            <a:ea typeface="+mn-ea"/>
            <a:cs typeface="+mn-cs"/>
          </a:endParaRPr>
        </a:p>
      </dsp:txBody>
      <dsp:txXfrm>
        <a:off x="3439687" y="3038389"/>
        <a:ext cx="624035" cy="980679"/>
      </dsp:txXfrm>
    </dsp:sp>
    <dsp:sp modelId="{EEB1AEE8-6481-490F-AA71-E61E59B66389}">
      <dsp:nvSpPr>
        <dsp:cNvPr id="0" name=""/>
        <dsp:cNvSpPr/>
      </dsp:nvSpPr>
      <dsp:spPr>
        <a:xfrm>
          <a:off x="4097058" y="3019090"/>
          <a:ext cx="662865" cy="1019509"/>
        </a:xfrm>
        <a:prstGeom prst="roundRect">
          <a:avLst>
            <a:gd name="adj" fmla="val 10000"/>
          </a:avLst>
        </a:prstGeom>
        <a:solidFill>
          <a:srgbClr val="598600">
            <a:lumMod val="75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n-US" sz="600" strike="noStrike" kern="1200" dirty="0" smtClean="0">
              <a:solidFill>
                <a:srgbClr val="FFFFFF"/>
              </a:solidFill>
              <a:latin typeface="Arial"/>
              <a:ea typeface="+mn-ea"/>
              <a:cs typeface="+mn-cs"/>
            </a:rPr>
            <a:t>Situational Understanding</a:t>
          </a:r>
        </a:p>
        <a:p>
          <a:pPr lvl="0" algn="ctr" defTabSz="266700">
            <a:lnSpc>
              <a:spcPct val="90000"/>
            </a:lnSpc>
            <a:spcBef>
              <a:spcPct val="0"/>
            </a:spcBef>
            <a:spcAft>
              <a:spcPct val="35000"/>
            </a:spcAft>
          </a:pPr>
          <a:endParaRPr lang="en-US" sz="700" strike="noStrike" kern="1200" dirty="0">
            <a:solidFill>
              <a:srgbClr val="FFFFFF"/>
            </a:solidFill>
            <a:latin typeface="Arial"/>
            <a:ea typeface="+mn-ea"/>
            <a:cs typeface="+mn-cs"/>
          </a:endParaRPr>
        </a:p>
      </dsp:txBody>
      <dsp:txXfrm>
        <a:off x="4116473" y="3038505"/>
        <a:ext cx="624035" cy="980679"/>
      </dsp:txXfrm>
    </dsp:sp>
    <dsp:sp modelId="{9832DCAD-AA07-4F8D-994B-E4535B6A54AB}">
      <dsp:nvSpPr>
        <dsp:cNvPr id="0" name=""/>
        <dsp:cNvSpPr/>
      </dsp:nvSpPr>
      <dsp:spPr>
        <a:xfrm>
          <a:off x="4787764" y="1902958"/>
          <a:ext cx="1339652" cy="1019509"/>
        </a:xfrm>
        <a:prstGeom prst="roundRect">
          <a:avLst>
            <a:gd name="adj" fmla="val 10000"/>
          </a:avLst>
        </a:prstGeom>
        <a:solidFill>
          <a:srgbClr val="7030A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FF"/>
              </a:solidFill>
              <a:latin typeface="Arial"/>
              <a:ea typeface="+mn-ea"/>
              <a:cs typeface="+mn-cs"/>
            </a:rPr>
            <a:t>Malware Detection</a:t>
          </a:r>
          <a:endParaRPr lang="en-US" sz="1200" kern="1200" dirty="0">
            <a:solidFill>
              <a:srgbClr val="FFFFFF"/>
            </a:solidFill>
            <a:latin typeface="Arial"/>
            <a:ea typeface="+mn-ea"/>
            <a:cs typeface="+mn-cs"/>
          </a:endParaRPr>
        </a:p>
      </dsp:txBody>
      <dsp:txXfrm>
        <a:off x="4817624" y="1932818"/>
        <a:ext cx="1279932" cy="959789"/>
      </dsp:txXfrm>
    </dsp:sp>
    <dsp:sp modelId="{E6D27BB1-D430-494B-8F70-FCA9E1F0172D}">
      <dsp:nvSpPr>
        <dsp:cNvPr id="0" name=""/>
        <dsp:cNvSpPr/>
      </dsp:nvSpPr>
      <dsp:spPr>
        <a:xfrm>
          <a:off x="4787764" y="3018974"/>
          <a:ext cx="662865" cy="1019509"/>
        </a:xfrm>
        <a:prstGeom prst="roundRect">
          <a:avLst>
            <a:gd name="adj" fmla="val 10000"/>
          </a:avLst>
        </a:prstGeom>
        <a:solidFill>
          <a:srgbClr val="7030A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strike="noStrike" kern="1200" dirty="0" smtClean="0">
              <a:solidFill>
                <a:srgbClr val="FFFFFF"/>
              </a:solidFill>
              <a:latin typeface="Arial"/>
              <a:ea typeface="+mn-ea"/>
              <a:cs typeface="+mn-cs"/>
            </a:rPr>
            <a:t>Malware Classification</a:t>
          </a:r>
        </a:p>
      </dsp:txBody>
      <dsp:txXfrm>
        <a:off x="4807179" y="3038389"/>
        <a:ext cx="624035" cy="980679"/>
      </dsp:txXfrm>
    </dsp:sp>
    <dsp:sp modelId="{5B5FB749-04E9-4835-A532-1618F6FADC0C}">
      <dsp:nvSpPr>
        <dsp:cNvPr id="0" name=""/>
        <dsp:cNvSpPr/>
      </dsp:nvSpPr>
      <dsp:spPr>
        <a:xfrm>
          <a:off x="5464550" y="3018974"/>
          <a:ext cx="662865" cy="1019509"/>
        </a:xfrm>
        <a:prstGeom prst="roundRect">
          <a:avLst>
            <a:gd name="adj" fmla="val 10000"/>
          </a:avLst>
        </a:prstGeom>
        <a:solidFill>
          <a:srgbClr val="7030A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strike="noStrike" kern="1200" dirty="0" smtClean="0">
              <a:solidFill>
                <a:srgbClr val="FFFFFF"/>
              </a:solidFill>
              <a:latin typeface="Arial"/>
              <a:ea typeface="+mn-ea"/>
              <a:cs typeface="+mn-cs"/>
            </a:rPr>
            <a:t>Malware Execution Prevention</a:t>
          </a:r>
          <a:endParaRPr lang="en-US" sz="700" strike="noStrike" kern="1200" dirty="0">
            <a:solidFill>
              <a:srgbClr val="FFFFFF"/>
            </a:solidFill>
            <a:latin typeface="Arial"/>
            <a:ea typeface="+mn-ea"/>
            <a:cs typeface="+mn-cs"/>
          </a:endParaRPr>
        </a:p>
      </dsp:txBody>
      <dsp:txXfrm>
        <a:off x="5483965" y="3038389"/>
        <a:ext cx="624035" cy="980679"/>
      </dsp:txXfrm>
    </dsp:sp>
    <dsp:sp modelId="{3145CAD8-D681-43C5-AB64-BD5A0FDCCC8D}">
      <dsp:nvSpPr>
        <dsp:cNvPr id="0" name=""/>
        <dsp:cNvSpPr/>
      </dsp:nvSpPr>
      <dsp:spPr>
        <a:xfrm>
          <a:off x="6155257" y="1902958"/>
          <a:ext cx="662865" cy="1019509"/>
        </a:xfrm>
        <a:prstGeom prst="roundRect">
          <a:avLst>
            <a:gd name="adj" fmla="val 10000"/>
          </a:avLst>
        </a:prstGeom>
        <a:solidFill>
          <a:srgbClr val="003366">
            <a:lumMod val="60000"/>
            <a:lumOff val="40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FF"/>
              </a:solidFill>
              <a:latin typeface="Arial"/>
              <a:ea typeface="+mn-ea"/>
              <a:cs typeface="+mn-cs"/>
            </a:rPr>
            <a:t>Insider Threat</a:t>
          </a:r>
          <a:endParaRPr lang="en-US" sz="1200" kern="1200" dirty="0">
            <a:solidFill>
              <a:srgbClr val="FFFFFF"/>
            </a:solidFill>
            <a:latin typeface="Arial"/>
            <a:ea typeface="+mn-ea"/>
            <a:cs typeface="+mn-cs"/>
          </a:endParaRPr>
        </a:p>
      </dsp:txBody>
      <dsp:txXfrm>
        <a:off x="6174672" y="1922373"/>
        <a:ext cx="624035" cy="980679"/>
      </dsp:txXfrm>
    </dsp:sp>
    <dsp:sp modelId="{FAA20ECC-DCA1-411A-8785-D28086FB7463}">
      <dsp:nvSpPr>
        <dsp:cNvPr id="0" name=""/>
        <dsp:cNvSpPr/>
      </dsp:nvSpPr>
      <dsp:spPr>
        <a:xfrm>
          <a:off x="6155257" y="3018974"/>
          <a:ext cx="662865" cy="1019509"/>
        </a:xfrm>
        <a:prstGeom prst="roundRect">
          <a:avLst>
            <a:gd name="adj" fmla="val 10000"/>
          </a:avLst>
        </a:prstGeom>
        <a:solidFill>
          <a:srgbClr val="003366">
            <a:lumMod val="60000"/>
            <a:lumOff val="4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strike="noStrike" kern="1200" dirty="0" smtClean="0">
              <a:solidFill>
                <a:srgbClr val="FFFFFF"/>
              </a:solidFill>
              <a:latin typeface="Arial"/>
              <a:ea typeface="+mn-ea"/>
              <a:cs typeface="+mn-cs"/>
            </a:rPr>
            <a:t>Data Leakage</a:t>
          </a:r>
          <a:endParaRPr lang="en-US" sz="700" strike="noStrike" kern="1200" dirty="0">
            <a:solidFill>
              <a:srgbClr val="FFFFFF"/>
            </a:solidFill>
            <a:latin typeface="Arial"/>
            <a:ea typeface="+mn-ea"/>
            <a:cs typeface="+mn-cs"/>
          </a:endParaRPr>
        </a:p>
      </dsp:txBody>
      <dsp:txXfrm>
        <a:off x="6174672" y="3038389"/>
        <a:ext cx="624035" cy="9806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hdr" sz="quarter"/>
          </p:nvPr>
        </p:nvSpPr>
        <p:spPr bwMode="auto">
          <a:xfrm>
            <a:off x="0" y="1"/>
            <a:ext cx="4028440" cy="350822"/>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797">
              <a:defRPr sz="1200"/>
            </a:lvl1pPr>
          </a:lstStyle>
          <a:p>
            <a:endParaRPr lang="en-US"/>
          </a:p>
        </p:txBody>
      </p:sp>
      <p:sp>
        <p:nvSpPr>
          <p:cNvPr id="221187" name="Rectangle 3"/>
          <p:cNvSpPr>
            <a:spLocks noGrp="1" noChangeArrowheads="1"/>
          </p:cNvSpPr>
          <p:nvPr>
            <p:ph type="dt" sz="quarter" idx="1"/>
          </p:nvPr>
        </p:nvSpPr>
        <p:spPr bwMode="auto">
          <a:xfrm>
            <a:off x="5267960" y="1"/>
            <a:ext cx="4028440" cy="350822"/>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797">
              <a:defRPr sz="1200"/>
            </a:lvl1pPr>
          </a:lstStyle>
          <a:p>
            <a:endParaRPr lang="en-US"/>
          </a:p>
        </p:txBody>
      </p:sp>
      <p:sp>
        <p:nvSpPr>
          <p:cNvPr id="221188" name="Rectangle 4"/>
          <p:cNvSpPr>
            <a:spLocks noGrp="1" noChangeArrowheads="1"/>
          </p:cNvSpPr>
          <p:nvPr>
            <p:ph type="ftr" sz="quarter" idx="2"/>
          </p:nvPr>
        </p:nvSpPr>
        <p:spPr bwMode="auto">
          <a:xfrm>
            <a:off x="0" y="6659578"/>
            <a:ext cx="4028440" cy="350822"/>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797">
              <a:defRPr sz="1200"/>
            </a:lvl1pPr>
          </a:lstStyle>
          <a:p>
            <a:endParaRPr lang="en-US"/>
          </a:p>
        </p:txBody>
      </p:sp>
      <p:sp>
        <p:nvSpPr>
          <p:cNvPr id="221189" name="Rectangle 5"/>
          <p:cNvSpPr>
            <a:spLocks noGrp="1" noChangeArrowheads="1"/>
          </p:cNvSpPr>
          <p:nvPr>
            <p:ph type="sldNum" sz="quarter" idx="3"/>
          </p:nvPr>
        </p:nvSpPr>
        <p:spPr bwMode="auto">
          <a:xfrm>
            <a:off x="5267960" y="6659578"/>
            <a:ext cx="4028440" cy="350822"/>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797">
              <a:defRPr sz="1200"/>
            </a:lvl1pPr>
          </a:lstStyle>
          <a:p>
            <a:fld id="{51D354F7-2A3E-48E6-A612-1BEBE17E12DA}" type="slidenum">
              <a:rPr lang="en-US"/>
              <a:pPr/>
              <a:t>‹#›</a:t>
            </a:fld>
            <a:endParaRPr lang="en-US"/>
          </a:p>
        </p:txBody>
      </p:sp>
    </p:spTree>
    <p:extLst>
      <p:ext uri="{BB962C8B-B14F-4D97-AF65-F5344CB8AC3E}">
        <p14:creationId xmlns:p14="http://schemas.microsoft.com/office/powerpoint/2010/main" val="2963591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1"/>
            <a:ext cx="4028440" cy="350822"/>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797">
              <a:lnSpc>
                <a:spcPct val="100000"/>
              </a:lnSpc>
              <a:spcBef>
                <a:spcPct val="0"/>
              </a:spcBef>
              <a:buFontTx/>
              <a:buNone/>
              <a:defRPr sz="1200"/>
            </a:lvl1pPr>
          </a:lstStyle>
          <a:p>
            <a:endParaRPr lang="en-US"/>
          </a:p>
        </p:txBody>
      </p:sp>
      <p:sp>
        <p:nvSpPr>
          <p:cNvPr id="8195" name="Rectangle 3"/>
          <p:cNvSpPr>
            <a:spLocks noGrp="1" noChangeArrowheads="1"/>
          </p:cNvSpPr>
          <p:nvPr>
            <p:ph type="dt" idx="1"/>
          </p:nvPr>
        </p:nvSpPr>
        <p:spPr bwMode="auto">
          <a:xfrm>
            <a:off x="5265809" y="1"/>
            <a:ext cx="4028440" cy="350822"/>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797">
              <a:lnSpc>
                <a:spcPct val="100000"/>
              </a:lnSpc>
              <a:spcBef>
                <a:spcPct val="0"/>
              </a:spcBef>
              <a:buFontTx/>
              <a:buNone/>
              <a:defRPr sz="1200"/>
            </a:lvl1pPr>
          </a:lstStyle>
          <a:p>
            <a:endParaRPr lang="en-US"/>
          </a:p>
        </p:txBody>
      </p:sp>
      <p:sp>
        <p:nvSpPr>
          <p:cNvPr id="8196" name="Rectangle 4"/>
          <p:cNvSpPr>
            <a:spLocks noGrp="1" noRot="1" noChangeAspect="1" noChangeArrowheads="1" noTextEdit="1"/>
          </p:cNvSpPr>
          <p:nvPr>
            <p:ph type="sldImg" idx="2"/>
          </p:nvPr>
        </p:nvSpPr>
        <p:spPr bwMode="auto">
          <a:xfrm>
            <a:off x="2897188" y="525463"/>
            <a:ext cx="3505200" cy="262890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929640" y="3330395"/>
            <a:ext cx="7437120" cy="3154982"/>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8" name="Rectangle 6"/>
          <p:cNvSpPr>
            <a:spLocks noGrp="1" noChangeArrowheads="1"/>
          </p:cNvSpPr>
          <p:nvPr>
            <p:ph type="ftr" sz="quarter" idx="4"/>
          </p:nvPr>
        </p:nvSpPr>
        <p:spPr bwMode="auto">
          <a:xfrm>
            <a:off x="0" y="6658369"/>
            <a:ext cx="4028440" cy="350822"/>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797">
              <a:lnSpc>
                <a:spcPct val="100000"/>
              </a:lnSpc>
              <a:spcBef>
                <a:spcPct val="0"/>
              </a:spcBef>
              <a:buFontTx/>
              <a:buNone/>
              <a:defRPr sz="1200"/>
            </a:lvl1pPr>
          </a:lstStyle>
          <a:p>
            <a:endParaRPr lang="en-US"/>
          </a:p>
        </p:txBody>
      </p:sp>
      <p:sp>
        <p:nvSpPr>
          <p:cNvPr id="8199" name="Rectangle 7"/>
          <p:cNvSpPr>
            <a:spLocks noGrp="1" noChangeArrowheads="1"/>
          </p:cNvSpPr>
          <p:nvPr>
            <p:ph type="sldNum" sz="quarter" idx="5"/>
          </p:nvPr>
        </p:nvSpPr>
        <p:spPr bwMode="auto">
          <a:xfrm>
            <a:off x="5265809" y="6658369"/>
            <a:ext cx="4028440" cy="350822"/>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797">
              <a:lnSpc>
                <a:spcPct val="100000"/>
              </a:lnSpc>
              <a:spcBef>
                <a:spcPct val="0"/>
              </a:spcBef>
              <a:buFontTx/>
              <a:buNone/>
              <a:defRPr sz="1200"/>
            </a:lvl1pPr>
          </a:lstStyle>
          <a:p>
            <a:fld id="{6185FBBA-C2C5-4C9A-B740-401B98FB2EFD}" type="slidenum">
              <a:rPr lang="en-US"/>
              <a:pPr/>
              <a:t>‹#›</a:t>
            </a:fld>
            <a:endParaRPr lang="en-US"/>
          </a:p>
        </p:txBody>
      </p:sp>
    </p:spTree>
    <p:extLst>
      <p:ext uri="{BB962C8B-B14F-4D97-AF65-F5344CB8AC3E}">
        <p14:creationId xmlns:p14="http://schemas.microsoft.com/office/powerpoint/2010/main" val="12657929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3049D4-9AE2-4296-BAEC-834C0FBBB884}" type="slidenum">
              <a:rPr lang="en-US">
                <a:solidFill>
                  <a:prstClr val="black"/>
                </a:solidFill>
              </a:rPr>
              <a:pPr/>
              <a:t>1</a:t>
            </a:fld>
            <a:endParaRPr lang="en-US">
              <a:solidFill>
                <a:prstClr val="black"/>
              </a:solidFill>
            </a:endParaRPr>
          </a:p>
        </p:txBody>
      </p:sp>
      <p:sp>
        <p:nvSpPr>
          <p:cNvPr id="444418" name="Rectangle 2"/>
          <p:cNvSpPr>
            <a:spLocks noGrp="1" noRot="1" noChangeAspect="1" noChangeArrowheads="1" noTextEdit="1"/>
          </p:cNvSpPr>
          <p:nvPr>
            <p:ph type="sldImg"/>
          </p:nvPr>
        </p:nvSpPr>
        <p:spPr>
          <a:xfrm>
            <a:off x="2897188" y="525463"/>
            <a:ext cx="3505200" cy="2628900"/>
          </a:xfrm>
          <a:solidFill>
            <a:srgbClr val="FFFFFF"/>
          </a:solidFill>
          <a:ln/>
        </p:spPr>
      </p:sp>
      <p:sp>
        <p:nvSpPr>
          <p:cNvPr id="444419" name="Rectangle 3"/>
          <p:cNvSpPr txBox="1">
            <a:spLocks noGrp="1" noChangeArrowheads="1"/>
          </p:cNvSpPr>
          <p:nvPr>
            <p:ph type="body" idx="1"/>
          </p:nvPr>
        </p:nvSpPr>
        <p:spPr>
          <a:xfrm>
            <a:off x="928380" y="3330419"/>
            <a:ext cx="7439646" cy="3154441"/>
          </a:xfrm>
          <a:ln/>
        </p:spPr>
        <p:txBody>
          <a:bodyPr wrap="none" anchor="ctr"/>
          <a:lstStyle/>
          <a:p>
            <a:pPr defTabSz="457183"/>
            <a:endParaRPr lang="en-US" dirty="0"/>
          </a:p>
        </p:txBody>
      </p:sp>
    </p:spTree>
    <p:extLst>
      <p:ext uri="{BB962C8B-B14F-4D97-AF65-F5344CB8AC3E}">
        <p14:creationId xmlns:p14="http://schemas.microsoft.com/office/powerpoint/2010/main" val="3763562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7188" y="525463"/>
            <a:ext cx="3505200" cy="2628900"/>
          </a:xfrm>
        </p:spPr>
      </p:sp>
      <p:sp>
        <p:nvSpPr>
          <p:cNvPr id="3" name="Notes Placeholder 2"/>
          <p:cNvSpPr>
            <a:spLocks noGrp="1"/>
          </p:cNvSpPr>
          <p:nvPr>
            <p:ph type="body" idx="1"/>
          </p:nvPr>
        </p:nvSpPr>
        <p:spPr/>
        <p:txBody>
          <a:bodyPr/>
          <a:lstStyle/>
          <a:p>
            <a:r>
              <a:rPr lang="en-US" dirty="0" smtClean="0"/>
              <a:t>Suggest using icons for WH</a:t>
            </a:r>
            <a:r>
              <a:rPr lang="en-US" baseline="0" dirty="0" smtClean="0"/>
              <a:t>, State/Local, Departmental, Interagency, Critical Infrastructure and using fewer examples</a:t>
            </a:r>
            <a:endParaRPr lang="en-US" dirty="0"/>
          </a:p>
        </p:txBody>
      </p:sp>
      <p:sp>
        <p:nvSpPr>
          <p:cNvPr id="4" name="Slide Number Placeholder 3"/>
          <p:cNvSpPr>
            <a:spLocks noGrp="1"/>
          </p:cNvSpPr>
          <p:nvPr>
            <p:ph type="sldNum" sz="quarter" idx="10"/>
          </p:nvPr>
        </p:nvSpPr>
        <p:spPr/>
        <p:txBody>
          <a:bodyPr/>
          <a:lstStyle/>
          <a:p>
            <a:fld id="{5644CEAD-1669-0E44-8538-930F973A2A0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300306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7188" y="525463"/>
            <a:ext cx="3505200" cy="26289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D80C99F-AD03-1744-9BB0-6B6977B08E1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131543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Gaps and risks:  Risk is an</a:t>
            </a:r>
            <a:r>
              <a:rPr lang="en-US" baseline="0" dirty="0" smtClean="0"/>
              <a:t> attribute of a gap. For instance,  there may be a gap in data recovery, but the associated risk is deemed low. Alternatively, there is a gap in network event detection, and the CART has indicated that the risk is high.  A gap is a gap, but risk says how bad it is.</a:t>
            </a:r>
          </a:p>
          <a:p>
            <a:r>
              <a:rPr lang="en-US" baseline="0" dirty="0" smtClean="0"/>
              <a:t>This is essentially the program plan.  We plan to leverage a tech pool, establish a CART, and use an OTA to execute.</a:t>
            </a:r>
            <a:endParaRPr lang="en-US" dirty="0"/>
          </a:p>
        </p:txBody>
      </p:sp>
      <p:sp>
        <p:nvSpPr>
          <p:cNvPr id="4" name="Slide Number Placeholder 3"/>
          <p:cNvSpPr>
            <a:spLocks noGrp="1"/>
          </p:cNvSpPr>
          <p:nvPr>
            <p:ph type="sldNum" sz="quarter" idx="10"/>
          </p:nvPr>
        </p:nvSpPr>
        <p:spPr/>
        <p:txBody>
          <a:bodyPr/>
          <a:lstStyle/>
          <a:p>
            <a:fld id="{AD80C99F-AD03-1744-9BB0-6B6977B08E13}"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783820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80C99F-AD03-1744-9BB0-6B6977B08E13}"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60995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a:t>
            </a:r>
            <a:r>
              <a:rPr lang="en-US" baseline="0" dirty="0" smtClean="0"/>
              <a:t>:</a:t>
            </a:r>
          </a:p>
          <a:p>
            <a:pPr marL="171450" indent="-171450">
              <a:buFontTx/>
              <a:buChar char="-"/>
            </a:pPr>
            <a:r>
              <a:rPr lang="en-US" baseline="0" dirty="0" smtClean="0"/>
              <a:t>OTA, working with CPO/OPO &amp; OGC to develop OTS </a:t>
            </a:r>
          </a:p>
          <a:p>
            <a:pPr marL="171450" indent="-171450">
              <a:buFontTx/>
              <a:buChar char="-"/>
            </a:pPr>
            <a:r>
              <a:rPr lang="en-US" baseline="0" dirty="0" smtClean="0"/>
              <a:t>Streamlined process</a:t>
            </a:r>
          </a:p>
          <a:p>
            <a:pPr marL="628650" lvl="1" indent="-171450">
              <a:buFontTx/>
              <a:buChar char="-"/>
            </a:pPr>
            <a:r>
              <a:rPr lang="en-US" baseline="0" dirty="0" smtClean="0"/>
              <a:t>“Topic” = Educate the community about DHS’s mission and pain points</a:t>
            </a:r>
          </a:p>
          <a:p>
            <a:pPr marL="628650" lvl="1" indent="-171450">
              <a:buFontTx/>
              <a:buChar char="-"/>
            </a:pPr>
            <a:r>
              <a:rPr lang="en-US" baseline="0" dirty="0" smtClean="0"/>
              <a:t>Short application and “pitch” with same day funding decision</a:t>
            </a:r>
          </a:p>
          <a:p>
            <a:pPr marL="628650" lvl="1" indent="-171450">
              <a:buFontTx/>
              <a:buChar char="-"/>
            </a:pPr>
            <a:r>
              <a:rPr lang="en-US" baseline="0" dirty="0" smtClean="0"/>
              <a:t>Award timeframe – 30 days</a:t>
            </a:r>
          </a:p>
          <a:p>
            <a:pPr marL="171450" indent="-171450">
              <a:buFontTx/>
              <a:buChar char="-"/>
            </a:pPr>
            <a:r>
              <a:rPr lang="en-US" dirty="0" smtClean="0"/>
              <a:t>4</a:t>
            </a:r>
            <a:r>
              <a:rPr lang="en-US" baseline="0" dirty="0" smtClean="0"/>
              <a:t> Phased program, funding/length/outcome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7ACA93E-5ADD-5A43-9AC1-D6673CE61A6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870763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CA93E-5ADD-5A43-9AC1-D6673CE61A6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5309682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52400" y="228600"/>
            <a:ext cx="7772400" cy="838200"/>
          </a:xfrm>
        </p:spPr>
        <p:txBody>
          <a:bodyPr/>
          <a:lstStyle>
            <a:lvl1pPr>
              <a:defRPr>
                <a:solidFill>
                  <a:schemeClr val="bg1"/>
                </a:solidFill>
              </a:defRPr>
            </a:lvl1pPr>
          </a:lstStyle>
          <a:p>
            <a:r>
              <a:rPr lang="en-US"/>
              <a:t>Click to edit Master title style</a:t>
            </a:r>
          </a:p>
        </p:txBody>
      </p:sp>
      <p:sp>
        <p:nvSpPr>
          <p:cNvPr id="5123" name="Rectangle 3"/>
          <p:cNvSpPr>
            <a:spLocks noGrp="1" noChangeArrowheads="1"/>
          </p:cNvSpPr>
          <p:nvPr>
            <p:ph type="subTitle" idx="1"/>
          </p:nvPr>
        </p:nvSpPr>
        <p:spPr>
          <a:xfrm>
            <a:off x="152400" y="1217613"/>
            <a:ext cx="6400800" cy="685800"/>
          </a:xfrm>
        </p:spPr>
        <p:txBody>
          <a:bodyPr/>
          <a:lstStyle>
            <a:lvl1pPr marL="0" indent="0">
              <a:buFont typeface="Wingdings" pitchFamily="2" charset="2"/>
              <a:buNone/>
              <a:defRPr/>
            </a:lvl1pPr>
          </a:lstStyle>
          <a:p>
            <a:r>
              <a:rPr lang="en-US"/>
              <a:t>Click to edit Master subtitle style</a:t>
            </a:r>
          </a:p>
        </p:txBody>
      </p:sp>
      <p:sp>
        <p:nvSpPr>
          <p:cNvPr id="5124" name="Rectangle 4"/>
          <p:cNvSpPr>
            <a:spLocks noGrp="1" noChangeArrowheads="1"/>
          </p:cNvSpPr>
          <p:nvPr>
            <p:ph type="dt" sz="half" idx="2"/>
          </p:nvPr>
        </p:nvSpPr>
        <p:spPr>
          <a:xfrm>
            <a:off x="152400" y="2057400"/>
            <a:ext cx="3886200" cy="476250"/>
          </a:xfrm>
        </p:spPr>
        <p:txBody>
          <a:bodyPr anchor="t"/>
          <a:lstStyle>
            <a:lvl1pPr algn="l" eaLnBrk="1" hangingPunct="1">
              <a:spcBef>
                <a:spcPct val="20000"/>
              </a:spcBef>
              <a:defRPr sz="2400"/>
            </a:lvl1pPr>
          </a:lstStyle>
          <a:p>
            <a:endParaRPr lang="en-US"/>
          </a:p>
        </p:txBody>
      </p:sp>
      <p:sp>
        <p:nvSpPr>
          <p:cNvPr id="5125" name="Rectangle 5"/>
          <p:cNvSpPr>
            <a:spLocks noGrp="1" noChangeArrowheads="1"/>
          </p:cNvSpPr>
          <p:nvPr>
            <p:ph type="ftr" sz="quarter" idx="3"/>
          </p:nvPr>
        </p:nvSpPr>
        <p:spPr>
          <a:xfrm>
            <a:off x="4267201" y="5867400"/>
            <a:ext cx="3890963" cy="476250"/>
          </a:xfrm>
        </p:spPr>
        <p:txBody>
          <a:bodyPr/>
          <a:lstStyle>
            <a:lvl1pPr>
              <a:defRPr/>
            </a:lvl1pPr>
          </a:lstStyle>
          <a:p>
            <a:endParaRPr lang="en-US"/>
          </a:p>
        </p:txBody>
      </p:sp>
      <p:sp>
        <p:nvSpPr>
          <p:cNvPr id="5126" name="Rectangle 6"/>
          <p:cNvSpPr>
            <a:spLocks noGrp="1" noChangeArrowheads="1"/>
          </p:cNvSpPr>
          <p:nvPr>
            <p:ph type="sldNum" sz="quarter" idx="4"/>
          </p:nvPr>
        </p:nvSpPr>
        <p:spPr>
          <a:xfrm>
            <a:off x="8382000" y="5867400"/>
            <a:ext cx="609600" cy="476250"/>
          </a:xfrm>
        </p:spPr>
        <p:txBody>
          <a:bodyPr/>
          <a:lstStyle>
            <a:lvl1pPr>
              <a:defRPr sz="1400"/>
            </a:lvl1pPr>
          </a:lstStyle>
          <a:p>
            <a:fld id="{31901046-55D4-4758-B209-8538626EC572}" type="slidenum">
              <a:rPr lang="en-US"/>
              <a:pPr/>
              <a:t>‹#›</a:t>
            </a:fld>
            <a:endParaRPr lang="en-US"/>
          </a:p>
        </p:txBody>
      </p:sp>
      <p:pic>
        <p:nvPicPr>
          <p:cNvPr id="8" name="Picture 1"/>
          <p:cNvPicPr>
            <a:picLocks noChangeAspect="1" noChangeArrowheads="1"/>
          </p:cNvPicPr>
          <p:nvPr userDrawn="1"/>
        </p:nvPicPr>
        <p:blipFill>
          <a:blip r:embed="rId2" cstate="print"/>
          <a:srcRect/>
          <a:stretch>
            <a:fillRect/>
          </a:stretch>
        </p:blipFill>
        <p:spPr bwMode="auto">
          <a:xfrm>
            <a:off x="169968" y="5157686"/>
            <a:ext cx="3476875" cy="1492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559D5544-5FC6-47AA-AE11-F807E59203AF}"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47193501"/>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19432938"/>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50072"/>
            <a:ext cx="8229600" cy="497609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11305205"/>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19123424"/>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2"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02" y="44604"/>
            <a:ext cx="790498" cy="1107688"/>
          </a:xfrm>
          <a:prstGeom prst="rect">
            <a:avLst/>
          </a:prstGeom>
          <a:noFill/>
          <a:ln w="9525">
            <a:noFill/>
            <a:miter lim="800000"/>
            <a:headEnd/>
            <a:tailEnd/>
          </a:ln>
        </p:spPr>
      </p:pic>
      <p:sp>
        <p:nvSpPr>
          <p:cNvPr id="3" name="Content Placeholder 2"/>
          <p:cNvSpPr>
            <a:spLocks noGrp="1"/>
          </p:cNvSpPr>
          <p:nvPr userDrawn="1">
            <p:ph idx="1"/>
          </p:nvPr>
        </p:nvSpPr>
        <p:spPr>
          <a:xfrm>
            <a:off x="301083" y="990600"/>
            <a:ext cx="8541834" cy="5410200"/>
          </a:xfrm>
          <a:prstGeom prst="rect">
            <a:avLst/>
          </a:prstGeom>
        </p:spPr>
        <p:txBody>
          <a:bodyPr>
            <a:noAutofit/>
          </a:bodyPr>
          <a:lstStyle>
            <a:lvl1pPr>
              <a:lnSpc>
                <a:spcPct val="85000"/>
              </a:lnSpc>
              <a:spcBef>
                <a:spcPts val="600"/>
              </a:spcBef>
              <a:defRPr sz="2800"/>
            </a:lvl1pPr>
            <a:lvl2pPr>
              <a:lnSpc>
                <a:spcPct val="85000"/>
              </a:lnSpc>
              <a:spcBef>
                <a:spcPts val="600"/>
              </a:spcBef>
              <a:defRPr sz="2400"/>
            </a:lvl2pPr>
            <a:lvl3pPr>
              <a:lnSpc>
                <a:spcPct val="85000"/>
              </a:lnSpc>
              <a:spcBef>
                <a:spcPts val="600"/>
              </a:spcBef>
              <a:defRPr sz="2000"/>
            </a:lvl3pPr>
            <a:lvl4pPr>
              <a:lnSpc>
                <a:spcPct val="85000"/>
              </a:lnSpc>
              <a:spcBef>
                <a:spcPts val="600"/>
              </a:spcBef>
              <a:defRPr sz="1800"/>
            </a:lvl4pPr>
            <a:lvl5pPr>
              <a:lnSpc>
                <a:spcPct val="85000"/>
              </a:lnSpc>
              <a:spcBef>
                <a:spcPts val="600"/>
              </a:spcBef>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userDrawn="1">
            <p:ph type="ftr" sz="quarter" idx="11"/>
          </p:nvPr>
        </p:nvSpPr>
        <p:spPr>
          <a:xfrm>
            <a:off x="3124200" y="6492877"/>
            <a:ext cx="2895600" cy="365125"/>
          </a:xfrm>
        </p:spPr>
        <p:txBody>
          <a:body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a:xfrm>
            <a:off x="7010400" y="6492877"/>
            <a:ext cx="2133600" cy="365125"/>
          </a:xfrm>
        </p:spPr>
        <p:txBody>
          <a:bodyPr/>
          <a:lstStyle/>
          <a:p>
            <a:fld id="{41E4DE8B-5901-462E-BD42-40E9C99E3DF3}" type="slidenum">
              <a:rPr lang="en-US" smtClean="0">
                <a:solidFill>
                  <a:prstClr val="black"/>
                </a:solidFill>
              </a:rPr>
              <a:pPr/>
              <a:t>‹#›</a:t>
            </a:fld>
            <a:endParaRPr lang="en-US" dirty="0">
              <a:solidFill>
                <a:prstClr val="black"/>
              </a:solidFill>
            </a:endParaRPr>
          </a:p>
        </p:txBody>
      </p:sp>
      <p:sp>
        <p:nvSpPr>
          <p:cNvPr id="7" name="Title 3"/>
          <p:cNvSpPr>
            <a:spLocks noGrp="1"/>
          </p:cNvSpPr>
          <p:nvPr userDrawn="1">
            <p:ph type="title"/>
          </p:nvPr>
        </p:nvSpPr>
        <p:spPr>
          <a:xfrm>
            <a:off x="836342" y="98949"/>
            <a:ext cx="6791093" cy="639762"/>
          </a:xfrm>
          <a:prstGeom prst="rect">
            <a:avLst/>
          </a:prstGeom>
        </p:spPr>
        <p:txBody>
          <a:bodyPr>
            <a:noAutofit/>
          </a:bodyPr>
          <a:lstStyle>
            <a:lvl1pPr>
              <a:defRPr sz="3600"/>
            </a:lvl1pPr>
          </a:lstStyle>
          <a:p>
            <a:r>
              <a:rPr lang="en-US" dirty="0" smtClean="0"/>
              <a:t>Click to edit Master title style</a:t>
            </a:r>
            <a:endParaRPr lang="en-US" dirty="0"/>
          </a:p>
        </p:txBody>
      </p:sp>
      <p:cxnSp>
        <p:nvCxnSpPr>
          <p:cNvPr id="15" name="Straight Connector 14"/>
          <p:cNvCxnSpPr/>
          <p:nvPr userDrawn="1"/>
        </p:nvCxnSpPr>
        <p:spPr>
          <a:xfrm>
            <a:off x="0" y="871653"/>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849818"/>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52404" y="228600"/>
            <a:ext cx="7772400" cy="838200"/>
          </a:xfrm>
        </p:spPr>
        <p:txBody>
          <a:bodyPr/>
          <a:lstStyle>
            <a:lvl1pPr>
              <a:defRPr>
                <a:solidFill>
                  <a:schemeClr val="bg1"/>
                </a:solidFill>
              </a:defRPr>
            </a:lvl1pPr>
          </a:lstStyle>
          <a:p>
            <a:r>
              <a:rPr lang="en-US"/>
              <a:t>Click to edit Master title style</a:t>
            </a:r>
          </a:p>
        </p:txBody>
      </p:sp>
      <p:sp>
        <p:nvSpPr>
          <p:cNvPr id="5123" name="Rectangle 3"/>
          <p:cNvSpPr>
            <a:spLocks noGrp="1" noChangeArrowheads="1"/>
          </p:cNvSpPr>
          <p:nvPr>
            <p:ph type="subTitle" idx="1"/>
          </p:nvPr>
        </p:nvSpPr>
        <p:spPr>
          <a:xfrm>
            <a:off x="152400" y="1217613"/>
            <a:ext cx="6400800" cy="685800"/>
          </a:xfrm>
        </p:spPr>
        <p:txBody>
          <a:bodyPr/>
          <a:lstStyle>
            <a:lvl1pPr marL="0" indent="0">
              <a:buFont typeface="Wingdings" pitchFamily="2" charset="2"/>
              <a:buNone/>
              <a:defRPr/>
            </a:lvl1pPr>
          </a:lstStyle>
          <a:p>
            <a:r>
              <a:rPr lang="en-US"/>
              <a:t>Click to edit Master subtitle style</a:t>
            </a:r>
          </a:p>
        </p:txBody>
      </p:sp>
      <p:sp>
        <p:nvSpPr>
          <p:cNvPr id="5124" name="Rectangle 4"/>
          <p:cNvSpPr>
            <a:spLocks noGrp="1" noChangeArrowheads="1"/>
          </p:cNvSpPr>
          <p:nvPr>
            <p:ph type="dt" sz="half" idx="2"/>
          </p:nvPr>
        </p:nvSpPr>
        <p:spPr>
          <a:xfrm>
            <a:off x="152400" y="2057403"/>
            <a:ext cx="3886200" cy="476250"/>
          </a:xfrm>
        </p:spPr>
        <p:txBody>
          <a:bodyPr anchor="t"/>
          <a:lstStyle>
            <a:lvl1pPr algn="l" eaLnBrk="1" hangingPunct="1">
              <a:spcBef>
                <a:spcPct val="20000"/>
              </a:spcBef>
              <a:defRPr sz="2400"/>
            </a:lvl1pPr>
          </a:lstStyle>
          <a:p>
            <a:endParaRPr lang="en-US"/>
          </a:p>
        </p:txBody>
      </p:sp>
      <p:sp>
        <p:nvSpPr>
          <p:cNvPr id="5125" name="Rectangle 5"/>
          <p:cNvSpPr>
            <a:spLocks noGrp="1" noChangeArrowheads="1"/>
          </p:cNvSpPr>
          <p:nvPr>
            <p:ph type="ftr" sz="quarter" idx="3"/>
          </p:nvPr>
        </p:nvSpPr>
        <p:spPr>
          <a:xfrm>
            <a:off x="4267205" y="5867400"/>
            <a:ext cx="3890963"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5126" name="Rectangle 6"/>
          <p:cNvSpPr>
            <a:spLocks noGrp="1" noChangeArrowheads="1"/>
          </p:cNvSpPr>
          <p:nvPr>
            <p:ph type="sldNum" sz="quarter" idx="4"/>
          </p:nvPr>
        </p:nvSpPr>
        <p:spPr>
          <a:xfrm>
            <a:off x="8382000" y="5867400"/>
            <a:ext cx="609600" cy="476250"/>
          </a:xfrm>
        </p:spPr>
        <p:txBody>
          <a:bodyPr/>
          <a:lstStyle>
            <a:lvl1pPr>
              <a:defRPr sz="1400"/>
            </a:lvl1pPr>
          </a:lstStyle>
          <a:p>
            <a:fld id="{D4E3B808-500D-4C70-8D65-3ABD853DF22F}" type="slidenum">
              <a:rPr lang="en-US"/>
              <a:pPr/>
              <a:t>‹#›</a:t>
            </a:fld>
            <a:endParaRPr lang="en-US"/>
          </a:p>
        </p:txBody>
      </p:sp>
      <p:pic>
        <p:nvPicPr>
          <p:cNvPr id="8" name="Picture 7" descr="DHS_GrayTypeLogo"/>
          <p:cNvPicPr>
            <a:picLocks noChangeAspect="1" noChangeArrowheads="1"/>
          </p:cNvPicPr>
          <p:nvPr userDrawn="1"/>
        </p:nvPicPr>
        <p:blipFill>
          <a:blip r:embed="rId2" cstate="print"/>
          <a:srcRect/>
          <a:stretch>
            <a:fillRect/>
          </a:stretch>
        </p:blipFill>
        <p:spPr bwMode="gray">
          <a:xfrm>
            <a:off x="5" y="6233614"/>
            <a:ext cx="2146041" cy="624386"/>
          </a:xfrm>
          <a:prstGeom prst="rect">
            <a:avLst/>
          </a:prstGeom>
          <a:noFill/>
        </p:spPr>
      </p:pic>
    </p:spTree>
    <p:extLst>
      <p:ext uri="{BB962C8B-B14F-4D97-AF65-F5344CB8AC3E}">
        <p14:creationId xmlns:p14="http://schemas.microsoft.com/office/powerpoint/2010/main" val="8838980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C0C416-8530-4F2B-9D86-33604F49DD13}" type="slidenum">
              <a:rPr lang="en-US"/>
              <a:pPr/>
              <a:t>‹#›</a:t>
            </a:fld>
            <a:endParaRPr lang="en-US"/>
          </a:p>
        </p:txBody>
      </p:sp>
    </p:spTree>
    <p:extLst>
      <p:ext uri="{BB962C8B-B14F-4D97-AF65-F5344CB8AC3E}">
        <p14:creationId xmlns:p14="http://schemas.microsoft.com/office/powerpoint/2010/main" val="136315569"/>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7011" indent="0">
              <a:buNone/>
              <a:defRPr sz="1800"/>
            </a:lvl2pPr>
            <a:lvl3pPr marL="914021" indent="0">
              <a:buNone/>
              <a:defRPr sz="1600"/>
            </a:lvl3pPr>
            <a:lvl4pPr marL="1371032" indent="0">
              <a:buNone/>
              <a:defRPr sz="1400"/>
            </a:lvl4pPr>
            <a:lvl5pPr marL="1828041" indent="0">
              <a:buNone/>
              <a:defRPr sz="1400"/>
            </a:lvl5pPr>
            <a:lvl6pPr marL="2285052" indent="0">
              <a:buNone/>
              <a:defRPr sz="1400"/>
            </a:lvl6pPr>
            <a:lvl7pPr marL="2742062" indent="0">
              <a:buNone/>
              <a:defRPr sz="1400"/>
            </a:lvl7pPr>
            <a:lvl8pPr marL="3199072" indent="0">
              <a:buNone/>
              <a:defRPr sz="1400"/>
            </a:lvl8pPr>
            <a:lvl9pPr marL="3656083"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a:xfrm>
            <a:off x="3251200" y="6153154"/>
            <a:ext cx="3733800"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6" name="Slide Number Placeholder 5"/>
          <p:cNvSpPr>
            <a:spLocks noGrp="1"/>
          </p:cNvSpPr>
          <p:nvPr>
            <p:ph type="sldNum" sz="quarter" idx="12"/>
          </p:nvPr>
        </p:nvSpPr>
        <p:spPr/>
        <p:txBody>
          <a:bodyPr/>
          <a:lstStyle>
            <a:lvl1pPr>
              <a:defRPr/>
            </a:lvl1pPr>
          </a:lstStyle>
          <a:p>
            <a:fld id="{A722C20B-B670-4E54-8AE9-7E8E696EDD7A}" type="slidenum">
              <a:rPr lang="en-US"/>
              <a:pPr/>
              <a:t>‹#›</a:t>
            </a:fld>
            <a:endParaRPr lang="en-US"/>
          </a:p>
        </p:txBody>
      </p:sp>
    </p:spTree>
    <p:extLst>
      <p:ext uri="{BB962C8B-B14F-4D97-AF65-F5344CB8AC3E}">
        <p14:creationId xmlns:p14="http://schemas.microsoft.com/office/powerpoint/2010/main" val="31234471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4"/>
            <a:ext cx="4038600" cy="4719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4"/>
            <a:ext cx="4038600" cy="4719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a:xfrm>
            <a:off x="3251200" y="6153154"/>
            <a:ext cx="3733800"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7" name="Slide Number Placeholder 6"/>
          <p:cNvSpPr>
            <a:spLocks noGrp="1"/>
          </p:cNvSpPr>
          <p:nvPr>
            <p:ph type="sldNum" sz="quarter" idx="12"/>
          </p:nvPr>
        </p:nvSpPr>
        <p:spPr/>
        <p:txBody>
          <a:bodyPr/>
          <a:lstStyle>
            <a:lvl1pPr>
              <a:defRPr/>
            </a:lvl1pPr>
          </a:lstStyle>
          <a:p>
            <a:fld id="{93C932E6-806A-4D1F-8C7D-7CFCF402B615}" type="slidenum">
              <a:rPr lang="en-US"/>
              <a:pPr/>
              <a:t>‹#›</a:t>
            </a:fld>
            <a:endParaRPr lang="en-US"/>
          </a:p>
        </p:txBody>
      </p:sp>
    </p:spTree>
    <p:extLst>
      <p:ext uri="{BB962C8B-B14F-4D97-AF65-F5344CB8AC3E}">
        <p14:creationId xmlns:p14="http://schemas.microsoft.com/office/powerpoint/2010/main" val="35756597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a:xfrm>
            <a:off x="3251200" y="6153154"/>
            <a:ext cx="3733800"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9" name="Slide Number Placeholder 8"/>
          <p:cNvSpPr>
            <a:spLocks noGrp="1"/>
          </p:cNvSpPr>
          <p:nvPr>
            <p:ph type="sldNum" sz="quarter" idx="12"/>
          </p:nvPr>
        </p:nvSpPr>
        <p:spPr/>
        <p:txBody>
          <a:bodyPr/>
          <a:lstStyle>
            <a:lvl1pPr>
              <a:defRPr/>
            </a:lvl1pPr>
          </a:lstStyle>
          <a:p>
            <a:fld id="{EEA21073-C625-473A-AE7A-AB0562722B1E}" type="slidenum">
              <a:rPr lang="en-US"/>
              <a:pPr/>
              <a:t>‹#›</a:t>
            </a:fld>
            <a:endParaRPr lang="en-US"/>
          </a:p>
        </p:txBody>
      </p:sp>
    </p:spTree>
    <p:extLst>
      <p:ext uri="{BB962C8B-B14F-4D97-AF65-F5344CB8AC3E}">
        <p14:creationId xmlns:p14="http://schemas.microsoft.com/office/powerpoint/2010/main" val="746396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xfrm>
            <a:off x="8610600" y="6461972"/>
            <a:ext cx="457200" cy="227755"/>
          </a:xfrm>
          <a:ln/>
        </p:spPr>
        <p:txBody>
          <a:bodyPr/>
          <a:lstStyle>
            <a:lvl1pPr>
              <a:defRPr/>
            </a:lvl1pPr>
          </a:lstStyle>
          <a:p>
            <a:pPr>
              <a:buFontTx/>
              <a:buNone/>
              <a:defRPr/>
            </a:pPr>
            <a:fld id="{09720258-56A7-41C3-A16A-A66FAA1E9DFC}" type="slidenum">
              <a:rPr lang="en-US" smtClean="0"/>
              <a:pPr>
                <a:buFontTx/>
                <a:buNone/>
                <a:defRPr/>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A96CB911-CE3D-4DA2-AD12-6ECDF350A349}" type="slidenum">
              <a:rPr lang="en-US"/>
              <a:pPr/>
              <a:t>‹#›</a:t>
            </a:fld>
            <a:endParaRPr lang="en-US"/>
          </a:p>
        </p:txBody>
      </p:sp>
    </p:spTree>
    <p:extLst>
      <p:ext uri="{BB962C8B-B14F-4D97-AF65-F5344CB8AC3E}">
        <p14:creationId xmlns:p14="http://schemas.microsoft.com/office/powerpoint/2010/main" val="4225609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a:xfrm>
            <a:off x="3251200" y="6153154"/>
            <a:ext cx="3733800"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4" name="Slide Number Placeholder 3"/>
          <p:cNvSpPr>
            <a:spLocks noGrp="1"/>
          </p:cNvSpPr>
          <p:nvPr>
            <p:ph type="sldNum" sz="quarter" idx="12"/>
          </p:nvPr>
        </p:nvSpPr>
        <p:spPr/>
        <p:txBody>
          <a:bodyPr/>
          <a:lstStyle>
            <a:lvl1pPr>
              <a:defRPr/>
            </a:lvl1pPr>
          </a:lstStyle>
          <a:p>
            <a:fld id="{6B03175C-D619-4C55-A958-3CB868701FC8}" type="slidenum">
              <a:rPr lang="en-US"/>
              <a:pPr/>
              <a:t>‹#›</a:t>
            </a:fld>
            <a:endParaRPr lang="en-US"/>
          </a:p>
        </p:txBody>
      </p:sp>
    </p:spTree>
    <p:extLst>
      <p:ext uri="{BB962C8B-B14F-4D97-AF65-F5344CB8AC3E}">
        <p14:creationId xmlns:p14="http://schemas.microsoft.com/office/powerpoint/2010/main" val="28353187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5"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a:xfrm>
            <a:off x="3251200" y="6153154"/>
            <a:ext cx="3733800"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7" name="Slide Number Placeholder 6"/>
          <p:cNvSpPr>
            <a:spLocks noGrp="1"/>
          </p:cNvSpPr>
          <p:nvPr>
            <p:ph type="sldNum" sz="quarter" idx="12"/>
          </p:nvPr>
        </p:nvSpPr>
        <p:spPr/>
        <p:txBody>
          <a:bodyPr/>
          <a:lstStyle>
            <a:lvl1pPr>
              <a:defRPr/>
            </a:lvl1pPr>
          </a:lstStyle>
          <a:p>
            <a:fld id="{B18449A4-6FE5-4FA9-9BB2-56580DAF11D1}" type="slidenum">
              <a:rPr lang="en-US"/>
              <a:pPr/>
              <a:t>‹#›</a:t>
            </a:fld>
            <a:endParaRPr lang="en-US"/>
          </a:p>
        </p:txBody>
      </p:sp>
    </p:spTree>
    <p:extLst>
      <p:ext uri="{BB962C8B-B14F-4D97-AF65-F5344CB8AC3E}">
        <p14:creationId xmlns:p14="http://schemas.microsoft.com/office/powerpoint/2010/main" val="24284654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a:xfrm>
            <a:off x="3251200" y="6153154"/>
            <a:ext cx="3733800"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7" name="Slide Number Placeholder 6"/>
          <p:cNvSpPr>
            <a:spLocks noGrp="1"/>
          </p:cNvSpPr>
          <p:nvPr>
            <p:ph type="sldNum" sz="quarter" idx="12"/>
          </p:nvPr>
        </p:nvSpPr>
        <p:spPr/>
        <p:txBody>
          <a:bodyPr/>
          <a:lstStyle>
            <a:lvl1pPr>
              <a:defRPr/>
            </a:lvl1pPr>
          </a:lstStyle>
          <a:p>
            <a:fld id="{964942FF-A15D-44CD-B811-B15EDAFFED5E}" type="slidenum">
              <a:rPr lang="en-US"/>
              <a:pPr/>
              <a:t>‹#›</a:t>
            </a:fld>
            <a:endParaRPr lang="en-US"/>
          </a:p>
        </p:txBody>
      </p:sp>
    </p:spTree>
    <p:extLst>
      <p:ext uri="{BB962C8B-B14F-4D97-AF65-F5344CB8AC3E}">
        <p14:creationId xmlns:p14="http://schemas.microsoft.com/office/powerpoint/2010/main" val="29337194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a:xfrm>
            <a:off x="3251200" y="6153154"/>
            <a:ext cx="3733800"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6" name="Slide Number Placeholder 5"/>
          <p:cNvSpPr>
            <a:spLocks noGrp="1"/>
          </p:cNvSpPr>
          <p:nvPr>
            <p:ph type="sldNum" sz="quarter" idx="12"/>
          </p:nvPr>
        </p:nvSpPr>
        <p:spPr/>
        <p:txBody>
          <a:bodyPr/>
          <a:lstStyle>
            <a:lvl1pPr>
              <a:defRPr/>
            </a:lvl1pPr>
          </a:lstStyle>
          <a:p>
            <a:fld id="{4A8F49B9-23CF-4528-9187-3D9BD39E59F4}" type="slidenum">
              <a:rPr lang="en-US"/>
              <a:pPr/>
              <a:t>‹#›</a:t>
            </a:fld>
            <a:endParaRPr lang="en-US"/>
          </a:p>
        </p:txBody>
      </p:sp>
    </p:spTree>
    <p:extLst>
      <p:ext uri="{BB962C8B-B14F-4D97-AF65-F5344CB8AC3E}">
        <p14:creationId xmlns:p14="http://schemas.microsoft.com/office/powerpoint/2010/main" val="1741281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8"/>
            <a:ext cx="2057400" cy="574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4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a:xfrm>
            <a:off x="3251200" y="6153154"/>
            <a:ext cx="3733800"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6" name="Slide Number Placeholder 5"/>
          <p:cNvSpPr>
            <a:spLocks noGrp="1"/>
          </p:cNvSpPr>
          <p:nvPr>
            <p:ph type="sldNum" sz="quarter" idx="12"/>
          </p:nvPr>
        </p:nvSpPr>
        <p:spPr/>
        <p:txBody>
          <a:bodyPr/>
          <a:lstStyle>
            <a:lvl1pPr>
              <a:defRPr/>
            </a:lvl1pPr>
          </a:lstStyle>
          <a:p>
            <a:fld id="{F5811C83-B5C2-4E5F-BABE-8D7AC22857C0}" type="slidenum">
              <a:rPr lang="en-US"/>
              <a:pPr/>
              <a:t>‹#›</a:t>
            </a:fld>
            <a:endParaRPr lang="en-US"/>
          </a:p>
        </p:txBody>
      </p:sp>
    </p:spTree>
    <p:extLst>
      <p:ext uri="{BB962C8B-B14F-4D97-AF65-F5344CB8AC3E}">
        <p14:creationId xmlns:p14="http://schemas.microsoft.com/office/powerpoint/2010/main" val="38608749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4"/>
            <a:ext cx="4038600" cy="4719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4"/>
            <a:ext cx="4038600" cy="4719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934200" y="6153154"/>
            <a:ext cx="1752600" cy="476250"/>
          </a:xfrm>
        </p:spPr>
        <p:txBody>
          <a:bodyPr/>
          <a:lstStyle>
            <a:lvl1pPr>
              <a:defRPr/>
            </a:lvl1pPr>
          </a:lstStyle>
          <a:p>
            <a:endParaRPr lang="en-US"/>
          </a:p>
        </p:txBody>
      </p:sp>
      <p:sp>
        <p:nvSpPr>
          <p:cNvPr id="6" name="Footer Placeholder 5"/>
          <p:cNvSpPr>
            <a:spLocks noGrp="1"/>
          </p:cNvSpPr>
          <p:nvPr>
            <p:ph type="ftr" sz="quarter" idx="11"/>
          </p:nvPr>
        </p:nvSpPr>
        <p:spPr>
          <a:xfrm>
            <a:off x="3200401" y="6153154"/>
            <a:ext cx="3733800"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7" name="Slide Number Placeholder 6"/>
          <p:cNvSpPr>
            <a:spLocks noGrp="1"/>
          </p:cNvSpPr>
          <p:nvPr>
            <p:ph type="sldNum" sz="quarter" idx="12"/>
          </p:nvPr>
        </p:nvSpPr>
        <p:spPr>
          <a:xfrm>
            <a:off x="8686801" y="6153154"/>
            <a:ext cx="457200" cy="476250"/>
          </a:xfrm>
        </p:spPr>
        <p:txBody>
          <a:bodyPr/>
          <a:lstStyle>
            <a:lvl1pPr>
              <a:defRPr/>
            </a:lvl1pPr>
          </a:lstStyle>
          <a:p>
            <a:fld id="{3CF2DE96-C150-4E0C-9745-4687C41B67C1}" type="slidenum">
              <a:rPr lang="en-US"/>
              <a:pPr/>
              <a:t>‹#›</a:t>
            </a:fld>
            <a:endParaRPr lang="en-US"/>
          </a:p>
        </p:txBody>
      </p:sp>
    </p:spTree>
    <p:extLst>
      <p:ext uri="{BB962C8B-B14F-4D97-AF65-F5344CB8AC3E}">
        <p14:creationId xmlns:p14="http://schemas.microsoft.com/office/powerpoint/2010/main" val="41554939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F1444270-F606-4986-878A-3A57F77BBD59}" type="slidenum">
              <a:rPr lang="en-US" smtClean="0"/>
              <a:pPr/>
              <a:t>‹#›</a:t>
            </a:fld>
            <a:endParaRPr lang="en-US"/>
          </a:p>
        </p:txBody>
      </p:sp>
    </p:spTree>
    <p:extLst>
      <p:ext uri="{BB962C8B-B14F-4D97-AF65-F5344CB8AC3E}">
        <p14:creationId xmlns:p14="http://schemas.microsoft.com/office/powerpoint/2010/main" val="2442167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4" name="Picture 3" descr="CoverImage_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 name="Text Placeholder 19"/>
          <p:cNvSpPr>
            <a:spLocks noGrp="1"/>
          </p:cNvSpPr>
          <p:nvPr>
            <p:ph type="body" sz="quarter" idx="10" hasCustomPrompt="1"/>
          </p:nvPr>
        </p:nvSpPr>
        <p:spPr>
          <a:xfrm>
            <a:off x="4876800" y="4953000"/>
            <a:ext cx="4038600" cy="381000"/>
          </a:xfrm>
          <a:prstGeom prst="rect">
            <a:avLst/>
          </a:prstGeom>
        </p:spPr>
        <p:txBody>
          <a:bodyPr vert="horz"/>
          <a:lstStyle>
            <a:lvl1pPr marL="0" indent="0">
              <a:lnSpc>
                <a:spcPct val="110000"/>
              </a:lnSpc>
              <a:buNone/>
              <a:defRPr sz="1600" b="1" baseline="0">
                <a:solidFill>
                  <a:srgbClr val="333333"/>
                </a:solidFill>
              </a:defRPr>
            </a:lvl1pPr>
          </a:lstStyle>
          <a:p>
            <a:pPr lvl="0"/>
            <a:r>
              <a:rPr lang="en-US" dirty="0" smtClean="0"/>
              <a:t>Name</a:t>
            </a:r>
          </a:p>
        </p:txBody>
      </p:sp>
      <p:sp>
        <p:nvSpPr>
          <p:cNvPr id="22" name="Text Placeholder 21"/>
          <p:cNvSpPr>
            <a:spLocks noGrp="1"/>
          </p:cNvSpPr>
          <p:nvPr>
            <p:ph type="body" sz="quarter" idx="11" hasCustomPrompt="1"/>
          </p:nvPr>
        </p:nvSpPr>
        <p:spPr>
          <a:xfrm>
            <a:off x="4876800" y="5334000"/>
            <a:ext cx="4038600" cy="1066800"/>
          </a:xfrm>
          <a:prstGeom prst="rect">
            <a:avLst/>
          </a:prstGeom>
        </p:spPr>
        <p:txBody>
          <a:bodyPr vert="horz"/>
          <a:lstStyle>
            <a:lvl1pPr marL="0" indent="0">
              <a:lnSpc>
                <a:spcPct val="100000"/>
              </a:lnSpc>
              <a:buNone/>
              <a:defRPr sz="1600" baseline="0">
                <a:solidFill>
                  <a:srgbClr val="333333"/>
                </a:solidFill>
              </a:defRPr>
            </a:lvl1pPr>
          </a:lstStyle>
          <a:p>
            <a:pPr lvl="0"/>
            <a:r>
              <a:rPr lang="en-US" dirty="0" smtClean="0"/>
              <a:t>Title</a:t>
            </a:r>
            <a:br>
              <a:rPr lang="en-US" dirty="0" smtClean="0"/>
            </a:br>
            <a:r>
              <a:rPr lang="en-US" dirty="0" smtClean="0"/>
              <a:t>Office</a:t>
            </a:r>
            <a:br>
              <a:rPr lang="en-US" dirty="0" smtClean="0"/>
            </a:br>
            <a:r>
              <a:rPr lang="en-US" dirty="0" smtClean="0"/>
              <a:t>Science and Technology Directorate</a:t>
            </a:r>
          </a:p>
        </p:txBody>
      </p:sp>
      <p:sp>
        <p:nvSpPr>
          <p:cNvPr id="23" name="Slide Number Placeholder 22"/>
          <p:cNvSpPr>
            <a:spLocks noGrp="1"/>
          </p:cNvSpPr>
          <p:nvPr>
            <p:ph type="sldNum" sz="quarter" idx="12"/>
          </p:nvPr>
        </p:nvSpPr>
        <p:spPr>
          <a:xfrm>
            <a:off x="8610600" y="6461971"/>
            <a:ext cx="457200" cy="227755"/>
          </a:xfrm>
        </p:spPr>
        <p:txBody>
          <a:bodyPr/>
          <a:lstStyle/>
          <a:p>
            <a:fld id="{DD44DBFC-53EF-7A40-92DF-21BB7AE4EC81}" type="slidenum">
              <a:rPr lang="en-US" smtClean="0"/>
              <a:pPr/>
              <a:t>‹#›</a:t>
            </a:fld>
            <a:endParaRPr lang="en-US"/>
          </a:p>
        </p:txBody>
      </p:sp>
      <p:sp>
        <p:nvSpPr>
          <p:cNvPr id="25" name="Title 24"/>
          <p:cNvSpPr>
            <a:spLocks noGrp="1"/>
          </p:cNvSpPr>
          <p:nvPr>
            <p:ph type="title"/>
          </p:nvPr>
        </p:nvSpPr>
        <p:spPr>
          <a:xfrm>
            <a:off x="533400" y="2514600"/>
            <a:ext cx="7924800" cy="762000"/>
          </a:xfrm>
        </p:spPr>
        <p:txBody>
          <a:bodyPr/>
          <a:lstStyle>
            <a:lvl1pPr>
              <a:defRPr sz="4400"/>
            </a:lvl1pPr>
          </a:lstStyle>
          <a:p>
            <a:r>
              <a:rPr lang="en-US" dirty="0" smtClean="0"/>
              <a:t>Click to edit Master title style</a:t>
            </a:r>
            <a:endParaRPr lang="en-US" dirty="0"/>
          </a:p>
        </p:txBody>
      </p:sp>
      <p:cxnSp>
        <p:nvCxnSpPr>
          <p:cNvPr id="27" name="Straight Connector 26"/>
          <p:cNvCxnSpPr/>
          <p:nvPr userDrawn="1"/>
        </p:nvCxnSpPr>
        <p:spPr bwMode="auto">
          <a:xfrm>
            <a:off x="609600" y="3429000"/>
            <a:ext cx="7924800" cy="0"/>
          </a:xfrm>
          <a:prstGeom prst="line">
            <a:avLst/>
          </a:prstGeom>
          <a:solidFill>
            <a:schemeClr val="accent1"/>
          </a:solidFill>
          <a:ln w="19050" cap="flat" cmpd="sng" algn="ctr">
            <a:solidFill>
              <a:srgbClr val="333333"/>
            </a:solidFill>
            <a:prstDash val="solid"/>
            <a:round/>
            <a:headEnd type="none" w="med" len="med"/>
            <a:tailEnd type="none" w="med" len="med"/>
          </a:ln>
          <a:effectLst/>
        </p:spPr>
      </p:cxnSp>
      <p:pic>
        <p:nvPicPr>
          <p:cNvPr id="8" name="Picture 7" descr="DHS_S&amp;T_logo_blue_rgb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1" y="5029200"/>
            <a:ext cx="2476275" cy="1050354"/>
          </a:xfrm>
          <a:prstGeom prst="rect">
            <a:avLst/>
          </a:prstGeom>
        </p:spPr>
      </p:pic>
      <p:sp>
        <p:nvSpPr>
          <p:cNvPr id="13" name="Text Placeholder 12"/>
          <p:cNvSpPr>
            <a:spLocks noGrp="1"/>
          </p:cNvSpPr>
          <p:nvPr>
            <p:ph type="body" sz="quarter" idx="13" hasCustomPrompt="1"/>
          </p:nvPr>
        </p:nvSpPr>
        <p:spPr>
          <a:xfrm>
            <a:off x="533400" y="3505200"/>
            <a:ext cx="7924800" cy="990600"/>
          </a:xfrm>
          <a:prstGeom prst="rect">
            <a:avLst/>
          </a:prstGeom>
        </p:spPr>
        <p:txBody>
          <a:bodyPr vert="horz"/>
          <a:lstStyle>
            <a:lvl1pPr marL="0" indent="0">
              <a:buNone/>
              <a:defRPr sz="2800">
                <a:solidFill>
                  <a:srgbClr val="006699"/>
                </a:solidFill>
              </a:defRPr>
            </a:lvl1pPr>
          </a:lstStyle>
          <a:p>
            <a:pPr lvl="0"/>
            <a:r>
              <a:rPr lang="en-US" dirty="0" smtClean="0"/>
              <a:t>Subtitle</a:t>
            </a:r>
            <a:endParaRPr lang="en-US" dirty="0"/>
          </a:p>
        </p:txBody>
      </p:sp>
    </p:spTree>
    <p:extLst>
      <p:ext uri="{BB962C8B-B14F-4D97-AF65-F5344CB8AC3E}">
        <p14:creationId xmlns:p14="http://schemas.microsoft.com/office/powerpoint/2010/main" val="680762212"/>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2"/>
            <a:ext cx="8229600" cy="4525963"/>
          </a:xfrm>
          <a:prstGeom prst="rect">
            <a:avLst/>
          </a:prstGeom>
        </p:spPr>
        <p:txBody>
          <a:bodyPr/>
          <a:lstStyle>
            <a:lvl1pPr>
              <a:buClr>
                <a:srgbClr val="333333"/>
              </a:buClr>
              <a:defRPr sz="2000">
                <a:solidFill>
                  <a:srgbClr val="333333"/>
                </a:solidFill>
              </a:defRPr>
            </a:lvl1pPr>
            <a:lvl2pPr>
              <a:buClr>
                <a:srgbClr val="333333"/>
              </a:buClr>
              <a:defRPr sz="1600">
                <a:solidFill>
                  <a:srgbClr val="333333"/>
                </a:solidFill>
              </a:defRPr>
            </a:lvl2pPr>
            <a:lvl3pPr>
              <a:buClr>
                <a:srgbClr val="333333"/>
              </a:buClr>
              <a:defRPr sz="1400">
                <a:solidFill>
                  <a:srgbClr val="333333"/>
                </a:solidFill>
              </a:defRPr>
            </a:lvl3pPr>
            <a:lvl4pPr>
              <a:buClr>
                <a:srgbClr val="333333"/>
              </a:buClr>
              <a:defRPr sz="1200">
                <a:solidFill>
                  <a:srgbClr val="333333"/>
                </a:solidFill>
              </a:defRPr>
            </a:lvl4pPr>
            <a:lvl5pPr>
              <a:buClr>
                <a:srgbClr val="333333"/>
              </a:buClr>
              <a:defRPr sz="1000">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p:nvPr>
        </p:nvSpPr>
        <p:spPr bwMode="auto">
          <a:xfrm>
            <a:off x="457200" y="228602"/>
            <a:ext cx="84582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xfrm>
            <a:off x="8610600" y="6461971"/>
            <a:ext cx="457200" cy="227755"/>
          </a:xfrm>
          <a:ln/>
        </p:spPr>
        <p:txBody>
          <a:bodyPr/>
          <a:lstStyle>
            <a:lvl1pPr>
              <a:defRPr/>
            </a:lvl1pPr>
          </a:lstStyle>
          <a:p>
            <a:fld id="{28768733-B944-3E4E-898F-A2753843011F}" type="slidenum">
              <a:rPr lang="en-US"/>
              <a:pPr/>
              <a:t>‹#›</a:t>
            </a:fld>
            <a:endParaRPr lang="en-US"/>
          </a:p>
        </p:txBody>
      </p:sp>
    </p:spTree>
    <p:extLst>
      <p:ext uri="{BB962C8B-B14F-4D97-AF65-F5344CB8AC3E}">
        <p14:creationId xmlns:p14="http://schemas.microsoft.com/office/powerpoint/2010/main" val="3809329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2"/>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5" name="Rectangle 6"/>
          <p:cNvSpPr>
            <a:spLocks noGrp="1" noChangeArrowheads="1"/>
          </p:cNvSpPr>
          <p:nvPr>
            <p:ph type="sldNum" sz="quarter" idx="10"/>
          </p:nvPr>
        </p:nvSpPr>
        <p:spPr>
          <a:xfrm>
            <a:off x="8610600" y="6461972"/>
            <a:ext cx="457200" cy="227755"/>
          </a:xfrm>
          <a:ln/>
        </p:spPr>
        <p:txBody>
          <a:bodyPr/>
          <a:lstStyle>
            <a:lvl1pPr>
              <a:defRPr/>
            </a:lvl1pPr>
          </a:lstStyle>
          <a:p>
            <a:pPr>
              <a:buFontTx/>
              <a:buNone/>
              <a:defRPr/>
            </a:pPr>
            <a:fld id="{A1441BF9-828D-42DD-8A09-9A6C1B283CCA}" type="slidenum">
              <a:rPr lang="en-US" smtClean="0"/>
              <a:pPr>
                <a:buFontTx/>
                <a:buNone/>
                <a:defRPr/>
              </a:pPr>
              <a:t>‹#›</a:t>
            </a:fld>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8610600" y="6461971"/>
            <a:ext cx="457200" cy="227755"/>
          </a:xfrm>
        </p:spPr>
        <p:txBody>
          <a:bodyPr/>
          <a:lstStyle/>
          <a:p>
            <a:fld id="{DD44DBFC-53EF-7A40-92DF-21BB7AE4EC81}" type="slidenum">
              <a:rPr lang="en-US" smtClean="0"/>
              <a:pPr/>
              <a:t>‹#›</a:t>
            </a:fld>
            <a:endParaRPr lang="en-US"/>
          </a:p>
        </p:txBody>
      </p:sp>
    </p:spTree>
    <p:extLst>
      <p:ext uri="{BB962C8B-B14F-4D97-AF65-F5344CB8AC3E}">
        <p14:creationId xmlns:p14="http://schemas.microsoft.com/office/powerpoint/2010/main" val="30987627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33333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6"/>
          <p:cNvSpPr>
            <a:spLocks noGrp="1" noChangeArrowheads="1"/>
          </p:cNvSpPr>
          <p:nvPr>
            <p:ph type="sldNum" sz="quarter" idx="10"/>
          </p:nvPr>
        </p:nvSpPr>
        <p:spPr>
          <a:xfrm>
            <a:off x="8610600" y="6461971"/>
            <a:ext cx="457200" cy="227755"/>
          </a:xfrm>
          <a:ln/>
        </p:spPr>
        <p:txBody>
          <a:bodyPr/>
          <a:lstStyle>
            <a:lvl1pPr>
              <a:defRPr/>
            </a:lvl1pPr>
          </a:lstStyle>
          <a:p>
            <a:fld id="{49578288-383F-0F4F-BB3A-FBB31BA5B402}" type="slidenum">
              <a:rPr lang="en-US"/>
              <a:pPr/>
              <a:t>‹#›</a:t>
            </a:fld>
            <a:endParaRPr lang="en-US"/>
          </a:p>
        </p:txBody>
      </p:sp>
    </p:spTree>
    <p:extLst>
      <p:ext uri="{BB962C8B-B14F-4D97-AF65-F5344CB8AC3E}">
        <p14:creationId xmlns:p14="http://schemas.microsoft.com/office/powerpoint/2010/main" val="3081867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2"/>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5" name="Rectangle 6"/>
          <p:cNvSpPr>
            <a:spLocks noGrp="1" noChangeArrowheads="1"/>
          </p:cNvSpPr>
          <p:nvPr>
            <p:ph type="sldNum" sz="quarter" idx="10"/>
          </p:nvPr>
        </p:nvSpPr>
        <p:spPr>
          <a:xfrm>
            <a:off x="8610600" y="6461971"/>
            <a:ext cx="457200" cy="227755"/>
          </a:xfrm>
          <a:ln/>
        </p:spPr>
        <p:txBody>
          <a:bodyPr/>
          <a:lstStyle>
            <a:lvl1pPr>
              <a:defRPr/>
            </a:lvl1pPr>
          </a:lstStyle>
          <a:p>
            <a:fld id="{D2658664-332D-344A-B9C8-25E224BF8580}" type="slidenum">
              <a:rPr lang="en-US"/>
              <a:pPr/>
              <a:t>‹#›</a:t>
            </a:fld>
            <a:endParaRPr lang="en-US"/>
          </a:p>
        </p:txBody>
      </p:sp>
    </p:spTree>
    <p:extLst>
      <p:ext uri="{BB962C8B-B14F-4D97-AF65-F5344CB8AC3E}">
        <p14:creationId xmlns:p14="http://schemas.microsoft.com/office/powerpoint/2010/main" val="8480952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5600" cy="563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a:spLocks noGrp="1" noChangeArrowheads="1"/>
          </p:cNvSpPr>
          <p:nvPr>
            <p:ph type="sldNum" sz="quarter" idx="10"/>
          </p:nvPr>
        </p:nvSpPr>
        <p:spPr>
          <a:xfrm>
            <a:off x="8610600" y="6461971"/>
            <a:ext cx="457200" cy="227755"/>
          </a:xfrm>
          <a:ln/>
        </p:spPr>
        <p:txBody>
          <a:bodyPr/>
          <a:lstStyle>
            <a:lvl1pPr>
              <a:defRPr/>
            </a:lvl1pPr>
          </a:lstStyle>
          <a:p>
            <a:fld id="{A5850DEF-5A7C-9D44-98D5-249A0E52F7A4}" type="slidenum">
              <a:rPr lang="en-US"/>
              <a:pPr/>
              <a:t>‹#›</a:t>
            </a:fld>
            <a:endParaRPr lang="en-US"/>
          </a:p>
        </p:txBody>
      </p:sp>
    </p:spTree>
    <p:extLst>
      <p:ext uri="{BB962C8B-B14F-4D97-AF65-F5344CB8AC3E}">
        <p14:creationId xmlns:p14="http://schemas.microsoft.com/office/powerpoint/2010/main" val="35418917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3" name="Rectangle 6"/>
          <p:cNvSpPr>
            <a:spLocks noGrp="1" noChangeArrowheads="1"/>
          </p:cNvSpPr>
          <p:nvPr>
            <p:ph type="sldNum" sz="quarter" idx="10"/>
          </p:nvPr>
        </p:nvSpPr>
        <p:spPr>
          <a:xfrm>
            <a:off x="8610600" y="6461971"/>
            <a:ext cx="457200" cy="227755"/>
          </a:xfrm>
          <a:ln/>
        </p:spPr>
        <p:txBody>
          <a:bodyPr/>
          <a:lstStyle>
            <a:lvl1pPr>
              <a:defRPr/>
            </a:lvl1pPr>
          </a:lstStyle>
          <a:p>
            <a:fld id="{222A9B4D-768B-2043-B74D-1B288ACA2C8F}" type="slidenum">
              <a:rPr lang="en-US"/>
              <a:pPr/>
              <a:t>‹#›</a:t>
            </a:fld>
            <a:endParaRPr lang="en-US"/>
          </a:p>
        </p:txBody>
      </p:sp>
    </p:spTree>
    <p:extLst>
      <p:ext uri="{BB962C8B-B14F-4D97-AF65-F5344CB8AC3E}">
        <p14:creationId xmlns:p14="http://schemas.microsoft.com/office/powerpoint/2010/main" val="539433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xfrm>
            <a:off x="8610600" y="6461971"/>
            <a:ext cx="457200" cy="227755"/>
          </a:xfrm>
          <a:ln/>
        </p:spPr>
        <p:txBody>
          <a:bodyPr/>
          <a:lstStyle>
            <a:lvl1pPr>
              <a:defRPr/>
            </a:lvl1pPr>
          </a:lstStyle>
          <a:p>
            <a:fld id="{756EAC68-0AB7-1142-B71F-EFD579C5218F}" type="slidenum">
              <a:rPr lang="en-US"/>
              <a:pPr/>
              <a:t>‹#›</a:t>
            </a:fld>
            <a:endParaRPr lang="en-US"/>
          </a:p>
        </p:txBody>
      </p:sp>
    </p:spTree>
    <p:extLst>
      <p:ext uri="{BB962C8B-B14F-4D97-AF65-F5344CB8AC3E}">
        <p14:creationId xmlns:p14="http://schemas.microsoft.com/office/powerpoint/2010/main" val="37957360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buClr>
                <a:srgbClr val="333333"/>
              </a:buClr>
              <a:defRPr sz="3200">
                <a:solidFill>
                  <a:srgbClr val="333333"/>
                </a:solidFill>
              </a:defRPr>
            </a:lvl1pPr>
            <a:lvl2pPr>
              <a:buClr>
                <a:srgbClr val="333333"/>
              </a:buClr>
              <a:defRPr sz="2800">
                <a:solidFill>
                  <a:srgbClr val="333333"/>
                </a:solidFill>
              </a:defRPr>
            </a:lvl2pPr>
            <a:lvl3pPr>
              <a:buClr>
                <a:srgbClr val="333333"/>
              </a:buClr>
              <a:defRPr sz="2400">
                <a:solidFill>
                  <a:srgbClr val="333333"/>
                </a:solidFill>
              </a:defRPr>
            </a:lvl3pPr>
            <a:lvl4pPr>
              <a:buClr>
                <a:srgbClr val="333333"/>
              </a:buClr>
              <a:defRPr sz="2000">
                <a:solidFill>
                  <a:srgbClr val="333333"/>
                </a:solidFill>
              </a:defRPr>
            </a:lvl4pPr>
            <a:lvl5pPr>
              <a:buClr>
                <a:srgbClr val="333333"/>
              </a:buClr>
              <a:defRPr sz="2000">
                <a:solidFill>
                  <a:srgbClr val="333333"/>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6"/>
          <p:cNvSpPr>
            <a:spLocks noGrp="1" noChangeArrowheads="1"/>
          </p:cNvSpPr>
          <p:nvPr>
            <p:ph type="sldNum" sz="quarter" idx="10"/>
          </p:nvPr>
        </p:nvSpPr>
        <p:spPr>
          <a:xfrm>
            <a:off x="8610600" y="6461971"/>
            <a:ext cx="457200" cy="227755"/>
          </a:xfrm>
          <a:ln/>
        </p:spPr>
        <p:txBody>
          <a:bodyPr/>
          <a:lstStyle>
            <a:lvl1pPr>
              <a:defRPr/>
            </a:lvl1pPr>
          </a:lstStyle>
          <a:p>
            <a:fld id="{B6CC4C5F-1DA6-D447-9E49-DCC1206C25DD}" type="slidenum">
              <a:rPr lang="en-US"/>
              <a:pPr/>
              <a:t>‹#›</a:t>
            </a:fld>
            <a:endParaRPr lang="en-US"/>
          </a:p>
        </p:txBody>
      </p:sp>
    </p:spTree>
    <p:extLst>
      <p:ext uri="{BB962C8B-B14F-4D97-AF65-F5344CB8AC3E}">
        <p14:creationId xmlns:p14="http://schemas.microsoft.com/office/powerpoint/2010/main" val="29558484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578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699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8245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610600" y="6461971"/>
            <a:ext cx="457200" cy="227755"/>
          </a:xfrm>
          <a:ln/>
        </p:spPr>
        <p:txBody>
          <a:bodyPr/>
          <a:lstStyle>
            <a:lvl1pPr>
              <a:defRPr/>
            </a:lvl1pPr>
          </a:lstStyle>
          <a:p>
            <a:fld id="{591A1B05-3245-EC4C-B5E9-824C40622C2C}" type="slidenum">
              <a:rPr lang="en-US"/>
              <a:pPr/>
              <a:t>‹#›</a:t>
            </a:fld>
            <a:endParaRPr lang="en-US"/>
          </a:p>
        </p:txBody>
      </p:sp>
    </p:spTree>
    <p:extLst>
      <p:ext uri="{BB962C8B-B14F-4D97-AF65-F5344CB8AC3E}">
        <p14:creationId xmlns:p14="http://schemas.microsoft.com/office/powerpoint/2010/main" val="14589651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xfrm>
            <a:off x="8610600" y="6461971"/>
            <a:ext cx="457200" cy="227755"/>
          </a:xfrm>
          <a:ln/>
        </p:spPr>
        <p:txBody>
          <a:bodyPr/>
          <a:lstStyle>
            <a:lvl1pPr>
              <a:defRPr/>
            </a:lvl1pPr>
          </a:lstStyle>
          <a:p>
            <a:fld id="{63D418E6-80FE-0A49-8298-BF691A858904}" type="slidenum">
              <a:rPr lang="en-US"/>
              <a:pPr/>
              <a:t>‹#›</a:t>
            </a:fld>
            <a:endParaRPr lang="en-US"/>
          </a:p>
        </p:txBody>
      </p:sp>
    </p:spTree>
    <p:extLst>
      <p:ext uri="{BB962C8B-B14F-4D97-AF65-F5344CB8AC3E}">
        <p14:creationId xmlns:p14="http://schemas.microsoft.com/office/powerpoint/2010/main" val="22871736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036638"/>
            <a:ext cx="2095500" cy="5592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036638"/>
            <a:ext cx="6134100" cy="55927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xfrm>
            <a:off x="8610600" y="6461971"/>
            <a:ext cx="457200" cy="227755"/>
          </a:xfrm>
          <a:ln/>
        </p:spPr>
        <p:txBody>
          <a:bodyPr/>
          <a:lstStyle>
            <a:lvl1pPr>
              <a:defRPr/>
            </a:lvl1pPr>
          </a:lstStyle>
          <a:p>
            <a:fld id="{0F280D73-BC1E-8E44-B75A-F3E912AD0D64}" type="slidenum">
              <a:rPr lang="en-US"/>
              <a:pPr/>
              <a:t>‹#›</a:t>
            </a:fld>
            <a:endParaRPr lang="en-US"/>
          </a:p>
        </p:txBody>
      </p:sp>
    </p:spTree>
    <p:extLst>
      <p:ext uri="{BB962C8B-B14F-4D97-AF65-F5344CB8AC3E}">
        <p14:creationId xmlns:p14="http://schemas.microsoft.com/office/powerpoint/2010/main" val="3416660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3" name="Rectangle 6"/>
          <p:cNvSpPr>
            <a:spLocks noGrp="1" noChangeArrowheads="1"/>
          </p:cNvSpPr>
          <p:nvPr>
            <p:ph type="sldNum" sz="quarter" idx="10"/>
          </p:nvPr>
        </p:nvSpPr>
        <p:spPr>
          <a:xfrm>
            <a:off x="8610600" y="6461972"/>
            <a:ext cx="457200" cy="227755"/>
          </a:xfrm>
          <a:ln/>
        </p:spPr>
        <p:txBody>
          <a:bodyPr/>
          <a:lstStyle>
            <a:lvl1pPr>
              <a:defRPr/>
            </a:lvl1pPr>
          </a:lstStyle>
          <a:p>
            <a:pPr>
              <a:buFontTx/>
              <a:buNone/>
              <a:defRPr/>
            </a:pPr>
            <a:fld id="{52E4EAF5-10B5-42A2-AEFD-2748C96EC387}" type="slidenum">
              <a:rPr lang="en-US" smtClean="0"/>
              <a:pPr>
                <a:buFontTx/>
                <a:buNone/>
                <a:defRPr/>
              </a:pPr>
              <a:t>‹#›</a:t>
            </a:fld>
            <a:endParaRPr 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0" y="2"/>
            <a:ext cx="6934200" cy="838199"/>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2"/>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2"/>
            <a:ext cx="4038600" cy="4525963"/>
          </a:xfrm>
          <a:prstGeom prst="rect">
            <a:avLst/>
          </a:prstGeom>
        </p:spPr>
        <p:txBody>
          <a:bodyPr/>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xfrm>
            <a:off x="8610600" y="6461971"/>
            <a:ext cx="457200" cy="227755"/>
          </a:xfrm>
          <a:ln/>
        </p:spPr>
        <p:txBody>
          <a:bodyPr/>
          <a:lstStyle>
            <a:lvl1pPr>
              <a:defRPr/>
            </a:lvl1pPr>
          </a:lstStyle>
          <a:p>
            <a:fld id="{2404AF09-42B2-5C41-81A4-992867356B9A}" type="slidenum">
              <a:rPr lang="en-US"/>
              <a:pPr/>
              <a:t>‹#›</a:t>
            </a:fld>
            <a:endParaRPr lang="en-US"/>
          </a:p>
        </p:txBody>
      </p:sp>
    </p:spTree>
    <p:extLst>
      <p:ext uri="{BB962C8B-B14F-4D97-AF65-F5344CB8AC3E}">
        <p14:creationId xmlns:p14="http://schemas.microsoft.com/office/powerpoint/2010/main" val="7335362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4" name="Picture 3" descr="CoverImage_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 name="Text Placeholder 19"/>
          <p:cNvSpPr>
            <a:spLocks noGrp="1"/>
          </p:cNvSpPr>
          <p:nvPr>
            <p:ph type="body" sz="quarter" idx="10" hasCustomPrompt="1"/>
          </p:nvPr>
        </p:nvSpPr>
        <p:spPr>
          <a:xfrm>
            <a:off x="4876800" y="4953000"/>
            <a:ext cx="4038600" cy="381000"/>
          </a:xfrm>
          <a:prstGeom prst="rect">
            <a:avLst/>
          </a:prstGeom>
        </p:spPr>
        <p:txBody>
          <a:bodyPr vert="horz"/>
          <a:lstStyle>
            <a:lvl1pPr marL="0" indent="0">
              <a:lnSpc>
                <a:spcPct val="110000"/>
              </a:lnSpc>
              <a:buNone/>
              <a:defRPr sz="1600" b="1" baseline="0">
                <a:solidFill>
                  <a:srgbClr val="333333"/>
                </a:solidFill>
              </a:defRPr>
            </a:lvl1pPr>
          </a:lstStyle>
          <a:p>
            <a:pPr lvl="0"/>
            <a:r>
              <a:rPr lang="en-US" dirty="0" smtClean="0"/>
              <a:t>Name</a:t>
            </a:r>
          </a:p>
        </p:txBody>
      </p:sp>
      <p:sp>
        <p:nvSpPr>
          <p:cNvPr id="22" name="Text Placeholder 21"/>
          <p:cNvSpPr>
            <a:spLocks noGrp="1"/>
          </p:cNvSpPr>
          <p:nvPr>
            <p:ph type="body" sz="quarter" idx="11" hasCustomPrompt="1"/>
          </p:nvPr>
        </p:nvSpPr>
        <p:spPr>
          <a:xfrm>
            <a:off x="4876800" y="5334000"/>
            <a:ext cx="4038600" cy="1066800"/>
          </a:xfrm>
          <a:prstGeom prst="rect">
            <a:avLst/>
          </a:prstGeom>
        </p:spPr>
        <p:txBody>
          <a:bodyPr vert="horz"/>
          <a:lstStyle>
            <a:lvl1pPr marL="0" indent="0">
              <a:lnSpc>
                <a:spcPct val="100000"/>
              </a:lnSpc>
              <a:buNone/>
              <a:defRPr sz="1600" baseline="0">
                <a:solidFill>
                  <a:srgbClr val="333333"/>
                </a:solidFill>
              </a:defRPr>
            </a:lvl1pPr>
          </a:lstStyle>
          <a:p>
            <a:pPr lvl="0"/>
            <a:r>
              <a:rPr lang="en-US" dirty="0" smtClean="0"/>
              <a:t>Title</a:t>
            </a:r>
            <a:br>
              <a:rPr lang="en-US" dirty="0" smtClean="0"/>
            </a:br>
            <a:r>
              <a:rPr lang="en-US" dirty="0" smtClean="0"/>
              <a:t>Office</a:t>
            </a:r>
            <a:br>
              <a:rPr lang="en-US" dirty="0" smtClean="0"/>
            </a:br>
            <a:r>
              <a:rPr lang="en-US" dirty="0" smtClean="0"/>
              <a:t>Science and Technology Directorate</a:t>
            </a:r>
          </a:p>
        </p:txBody>
      </p:sp>
      <p:sp>
        <p:nvSpPr>
          <p:cNvPr id="25" name="Title 24"/>
          <p:cNvSpPr>
            <a:spLocks noGrp="1"/>
          </p:cNvSpPr>
          <p:nvPr>
            <p:ph type="title"/>
          </p:nvPr>
        </p:nvSpPr>
        <p:spPr>
          <a:xfrm>
            <a:off x="533400" y="2514600"/>
            <a:ext cx="7924800" cy="762000"/>
          </a:xfrm>
        </p:spPr>
        <p:txBody>
          <a:bodyPr/>
          <a:lstStyle>
            <a:lvl1pPr>
              <a:defRPr sz="4400"/>
            </a:lvl1pPr>
          </a:lstStyle>
          <a:p>
            <a:r>
              <a:rPr lang="en-US" dirty="0" smtClean="0"/>
              <a:t>Click to edit Master title style</a:t>
            </a:r>
            <a:endParaRPr lang="en-US" dirty="0"/>
          </a:p>
        </p:txBody>
      </p:sp>
      <p:cxnSp>
        <p:nvCxnSpPr>
          <p:cNvPr id="27" name="Straight Connector 26"/>
          <p:cNvCxnSpPr/>
          <p:nvPr userDrawn="1"/>
        </p:nvCxnSpPr>
        <p:spPr bwMode="auto">
          <a:xfrm>
            <a:off x="609600" y="3429000"/>
            <a:ext cx="7924800" cy="0"/>
          </a:xfrm>
          <a:prstGeom prst="line">
            <a:avLst/>
          </a:prstGeom>
          <a:solidFill>
            <a:schemeClr val="accent1"/>
          </a:solidFill>
          <a:ln w="19050" cap="flat" cmpd="sng" algn="ctr">
            <a:solidFill>
              <a:srgbClr val="333333"/>
            </a:solidFill>
            <a:prstDash val="solid"/>
            <a:round/>
            <a:headEnd type="none" w="med" len="med"/>
            <a:tailEnd type="none" w="med" len="med"/>
          </a:ln>
          <a:effectLst/>
        </p:spPr>
      </p:cxnSp>
      <p:pic>
        <p:nvPicPr>
          <p:cNvPr id="8" name="Picture 7" descr="DHS_S&amp;T_logo_blue_rgb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1" y="5029200"/>
            <a:ext cx="2476275" cy="1050354"/>
          </a:xfrm>
          <a:prstGeom prst="rect">
            <a:avLst/>
          </a:prstGeom>
        </p:spPr>
      </p:pic>
      <p:sp>
        <p:nvSpPr>
          <p:cNvPr id="13" name="Text Placeholder 12"/>
          <p:cNvSpPr>
            <a:spLocks noGrp="1"/>
          </p:cNvSpPr>
          <p:nvPr>
            <p:ph type="body" sz="quarter" idx="13" hasCustomPrompt="1"/>
          </p:nvPr>
        </p:nvSpPr>
        <p:spPr>
          <a:xfrm>
            <a:off x="533400" y="3505200"/>
            <a:ext cx="7924800" cy="990600"/>
          </a:xfrm>
          <a:prstGeom prst="rect">
            <a:avLst/>
          </a:prstGeom>
        </p:spPr>
        <p:txBody>
          <a:bodyPr vert="horz"/>
          <a:lstStyle>
            <a:lvl1pPr marL="0" indent="0">
              <a:buNone/>
              <a:defRPr sz="2800">
                <a:solidFill>
                  <a:srgbClr val="006699"/>
                </a:solidFill>
              </a:defRPr>
            </a:lvl1pPr>
          </a:lstStyle>
          <a:p>
            <a:pPr lvl="0"/>
            <a:r>
              <a:rPr lang="en-US" dirty="0" smtClean="0"/>
              <a:t>Subtitle</a:t>
            </a:r>
            <a:endParaRPr lang="en-US" dirty="0"/>
          </a:p>
        </p:txBody>
      </p:sp>
      <p:sp>
        <p:nvSpPr>
          <p:cNvPr id="12" name="Text Placeholder 19"/>
          <p:cNvSpPr>
            <a:spLocks noGrp="1"/>
          </p:cNvSpPr>
          <p:nvPr>
            <p:ph type="body" sz="quarter" idx="14" hasCustomPrompt="1"/>
          </p:nvPr>
        </p:nvSpPr>
        <p:spPr>
          <a:xfrm>
            <a:off x="4876800" y="4419600"/>
            <a:ext cx="4038600" cy="381000"/>
          </a:xfrm>
          <a:prstGeom prst="rect">
            <a:avLst/>
          </a:prstGeom>
        </p:spPr>
        <p:txBody>
          <a:bodyPr vert="horz"/>
          <a:lstStyle>
            <a:lvl1pPr marL="0" indent="0">
              <a:lnSpc>
                <a:spcPct val="110000"/>
              </a:lnSpc>
              <a:buNone/>
              <a:defRPr sz="1600" b="1" baseline="0">
                <a:solidFill>
                  <a:srgbClr val="333333"/>
                </a:solidFill>
              </a:defRPr>
            </a:lvl1pPr>
          </a:lstStyle>
          <a:p>
            <a:pPr lvl="0"/>
            <a:r>
              <a:rPr lang="en-US" dirty="0" smtClean="0"/>
              <a:t>Date3</a:t>
            </a:r>
          </a:p>
        </p:txBody>
      </p:sp>
      <p:sp>
        <p:nvSpPr>
          <p:cNvPr id="16"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Tree>
    <p:extLst>
      <p:ext uri="{BB962C8B-B14F-4D97-AF65-F5344CB8AC3E}">
        <p14:creationId xmlns:p14="http://schemas.microsoft.com/office/powerpoint/2010/main" val="2694970601"/>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2"/>
            <a:ext cx="8229600" cy="4525963"/>
          </a:xfrm>
          <a:prstGeom prst="rect">
            <a:avLst/>
          </a:prstGeom>
        </p:spPr>
        <p:txBody>
          <a:bodyPr/>
          <a:lstStyle>
            <a:lvl1pPr>
              <a:buClr>
                <a:srgbClr val="333333"/>
              </a:buClr>
              <a:defRPr sz="2000">
                <a:solidFill>
                  <a:srgbClr val="333333"/>
                </a:solidFill>
              </a:defRPr>
            </a:lvl1pPr>
            <a:lvl2pPr>
              <a:buClr>
                <a:srgbClr val="333333"/>
              </a:buClr>
              <a:defRPr sz="1600">
                <a:solidFill>
                  <a:srgbClr val="333333"/>
                </a:solidFill>
              </a:defRPr>
            </a:lvl2pPr>
            <a:lvl3pPr>
              <a:buClr>
                <a:srgbClr val="333333"/>
              </a:buClr>
              <a:defRPr sz="1400">
                <a:solidFill>
                  <a:srgbClr val="333333"/>
                </a:solidFill>
              </a:defRPr>
            </a:lvl3pPr>
            <a:lvl4pPr>
              <a:buClr>
                <a:srgbClr val="333333"/>
              </a:buClr>
              <a:defRPr sz="1200">
                <a:solidFill>
                  <a:srgbClr val="333333"/>
                </a:solidFill>
              </a:defRPr>
            </a:lvl4pPr>
            <a:lvl5pPr>
              <a:buClr>
                <a:srgbClr val="333333"/>
              </a:buClr>
              <a:defRPr sz="1000">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p:nvPr>
        </p:nvSpPr>
        <p:spPr bwMode="auto">
          <a:xfrm>
            <a:off x="457200" y="228602"/>
            <a:ext cx="8458200" cy="761999"/>
          </a:xfrm>
          <a:prstGeom prst="rect">
            <a:avLst/>
          </a:prstGeom>
          <a:noFill/>
          <a:ln w="9525">
            <a:noFill/>
            <a:miter lim="800000"/>
            <a:headEnd/>
            <a:tailEnd/>
          </a:ln>
        </p:spPr>
        <p:txBody>
          <a:bodyPr/>
          <a:lstStyle/>
          <a:p>
            <a:pPr lvl="0"/>
            <a:r>
              <a:rPr lang="en-US" dirty="0" smtClean="0"/>
              <a:t>Click to edit Master title style</a:t>
            </a:r>
          </a:p>
        </p:txBody>
      </p:sp>
      <p:sp>
        <p:nvSpPr>
          <p:cNvPr id="12"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13" name="Slide Number Placeholder 5"/>
          <p:cNvSpPr>
            <a:spLocks noGrp="1"/>
          </p:cNvSpPr>
          <p:nvPr>
            <p:ph type="sldNum" sz="quarter" idx="4"/>
          </p:nvPr>
        </p:nvSpPr>
        <p:spPr>
          <a:xfrm>
            <a:off x="6781800" y="6356352"/>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14555310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5" name="Slide Number Placeholder 5"/>
          <p:cNvSpPr>
            <a:spLocks noGrp="1"/>
          </p:cNvSpPr>
          <p:nvPr>
            <p:ph type="sldNum" sz="quarter" idx="4"/>
          </p:nvPr>
        </p:nvSpPr>
        <p:spPr>
          <a:xfrm>
            <a:off x="6781800" y="6356352"/>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6212422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33333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6" name="Slide Number Placeholder 5"/>
          <p:cNvSpPr>
            <a:spLocks noGrp="1"/>
          </p:cNvSpPr>
          <p:nvPr>
            <p:ph type="sldNum" sz="quarter" idx="4"/>
          </p:nvPr>
        </p:nvSpPr>
        <p:spPr>
          <a:xfrm>
            <a:off x="6781800" y="6356352"/>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7451525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2"/>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8"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9" name="Slide Number Placeholder 5"/>
          <p:cNvSpPr>
            <a:spLocks noGrp="1"/>
          </p:cNvSpPr>
          <p:nvPr>
            <p:ph type="sldNum" sz="quarter" idx="4"/>
          </p:nvPr>
        </p:nvSpPr>
        <p:spPr>
          <a:xfrm>
            <a:off x="6781800" y="6356352"/>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40409955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5600" cy="563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871483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6"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7" name="Slide Number Placeholder 5"/>
          <p:cNvSpPr>
            <a:spLocks noGrp="1"/>
          </p:cNvSpPr>
          <p:nvPr>
            <p:ph type="sldNum" sz="quarter" idx="4"/>
          </p:nvPr>
        </p:nvSpPr>
        <p:spPr>
          <a:xfrm>
            <a:off x="6781800" y="6356352"/>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37444494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6"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7" name="Slide Number Placeholder 5"/>
          <p:cNvSpPr>
            <a:spLocks noGrp="1"/>
          </p:cNvSpPr>
          <p:nvPr>
            <p:ph type="sldNum" sz="quarter" idx="4"/>
          </p:nvPr>
        </p:nvSpPr>
        <p:spPr>
          <a:xfrm>
            <a:off x="6781800" y="6356352"/>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24670705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buClr>
                <a:srgbClr val="333333"/>
              </a:buClr>
              <a:defRPr sz="3200">
                <a:solidFill>
                  <a:srgbClr val="333333"/>
                </a:solidFill>
              </a:defRPr>
            </a:lvl1pPr>
            <a:lvl2pPr>
              <a:buClr>
                <a:srgbClr val="333333"/>
              </a:buClr>
              <a:defRPr sz="2800">
                <a:solidFill>
                  <a:srgbClr val="333333"/>
                </a:solidFill>
              </a:defRPr>
            </a:lvl2pPr>
            <a:lvl3pPr>
              <a:buClr>
                <a:srgbClr val="333333"/>
              </a:buClr>
              <a:defRPr sz="2400">
                <a:solidFill>
                  <a:srgbClr val="333333"/>
                </a:solidFill>
              </a:defRPr>
            </a:lvl3pPr>
            <a:lvl4pPr>
              <a:buClr>
                <a:srgbClr val="333333"/>
              </a:buClr>
              <a:defRPr sz="2000">
                <a:solidFill>
                  <a:srgbClr val="333333"/>
                </a:solidFill>
              </a:defRPr>
            </a:lvl4pPr>
            <a:lvl5pPr>
              <a:buClr>
                <a:srgbClr val="333333"/>
              </a:buClr>
              <a:defRPr sz="2000">
                <a:solidFill>
                  <a:srgbClr val="333333"/>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7" name="Slide Number Placeholder 5"/>
          <p:cNvSpPr>
            <a:spLocks noGrp="1"/>
          </p:cNvSpPr>
          <p:nvPr>
            <p:ph type="sldNum" sz="quarter" idx="4"/>
          </p:nvPr>
        </p:nvSpPr>
        <p:spPr>
          <a:xfrm>
            <a:off x="6781800" y="6356352"/>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74017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xfrm>
            <a:off x="8610600" y="6461972"/>
            <a:ext cx="457200" cy="227755"/>
          </a:xfrm>
          <a:ln/>
        </p:spPr>
        <p:txBody>
          <a:bodyPr/>
          <a:lstStyle>
            <a:lvl1pPr>
              <a:defRPr/>
            </a:lvl1pPr>
          </a:lstStyle>
          <a:p>
            <a:pPr>
              <a:buFontTx/>
              <a:buNone/>
              <a:defRPr/>
            </a:pPr>
            <a:fld id="{451FAAED-143D-4B68-962E-1ABF36485227}" type="slidenum">
              <a:rPr lang="en-US" smtClean="0"/>
              <a:pPr>
                <a:buFontTx/>
                <a:buNone/>
                <a:defRPr/>
              </a:pPr>
              <a:t>‹#›</a:t>
            </a:fld>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578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699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8245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7" name="Slide Number Placeholder 5"/>
          <p:cNvSpPr>
            <a:spLocks noGrp="1"/>
          </p:cNvSpPr>
          <p:nvPr>
            <p:ph type="sldNum" sz="quarter" idx="4"/>
          </p:nvPr>
        </p:nvSpPr>
        <p:spPr>
          <a:xfrm>
            <a:off x="6781800" y="6356352"/>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16844419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7" name="Slide Number Placeholder 5"/>
          <p:cNvSpPr>
            <a:spLocks noGrp="1"/>
          </p:cNvSpPr>
          <p:nvPr>
            <p:ph type="sldNum" sz="quarter" idx="4"/>
          </p:nvPr>
        </p:nvSpPr>
        <p:spPr>
          <a:xfrm>
            <a:off x="6781800" y="6356352"/>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21811560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036638"/>
            <a:ext cx="2095500" cy="5592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036638"/>
            <a:ext cx="6134100" cy="55927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6" name="Slide Number Placeholder 5"/>
          <p:cNvSpPr>
            <a:spLocks noGrp="1"/>
          </p:cNvSpPr>
          <p:nvPr>
            <p:ph type="sldNum" sz="quarter" idx="4"/>
          </p:nvPr>
        </p:nvSpPr>
        <p:spPr>
          <a:xfrm>
            <a:off x="6781800" y="6356352"/>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20137827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0" y="2"/>
            <a:ext cx="6934200" cy="838199"/>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2"/>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2"/>
            <a:ext cx="4038600" cy="4525963"/>
          </a:xfrm>
          <a:prstGeom prst="rect">
            <a:avLst/>
          </a:prstGeom>
        </p:spPr>
        <p:txBody>
          <a:bodyPr/>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7" name="Slide Number Placeholder 5"/>
          <p:cNvSpPr>
            <a:spLocks noGrp="1"/>
          </p:cNvSpPr>
          <p:nvPr>
            <p:ph type="sldNum" sz="quarter" idx="4"/>
          </p:nvPr>
        </p:nvSpPr>
        <p:spPr>
          <a:xfrm>
            <a:off x="6781800" y="6356352"/>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8664731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10" name="Picture 9" descr="CoverImage_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 name="Text Placeholder 19"/>
          <p:cNvSpPr>
            <a:spLocks noGrp="1"/>
          </p:cNvSpPr>
          <p:nvPr>
            <p:ph type="body" sz="quarter" idx="10" hasCustomPrompt="1"/>
          </p:nvPr>
        </p:nvSpPr>
        <p:spPr>
          <a:xfrm>
            <a:off x="4876800" y="4953000"/>
            <a:ext cx="4038600" cy="381000"/>
          </a:xfrm>
          <a:prstGeom prst="rect">
            <a:avLst/>
          </a:prstGeom>
        </p:spPr>
        <p:txBody>
          <a:bodyPr vert="horz"/>
          <a:lstStyle>
            <a:lvl1pPr marL="0" indent="0">
              <a:lnSpc>
                <a:spcPct val="110000"/>
              </a:lnSpc>
              <a:buNone/>
              <a:defRPr sz="1600" b="1" baseline="0">
                <a:solidFill>
                  <a:srgbClr val="333333"/>
                </a:solidFill>
              </a:defRPr>
            </a:lvl1pPr>
          </a:lstStyle>
          <a:p>
            <a:pPr lvl="0"/>
            <a:r>
              <a:rPr lang="en-US" dirty="0" smtClean="0"/>
              <a:t>Name</a:t>
            </a:r>
          </a:p>
        </p:txBody>
      </p:sp>
      <p:sp>
        <p:nvSpPr>
          <p:cNvPr id="22" name="Text Placeholder 21"/>
          <p:cNvSpPr>
            <a:spLocks noGrp="1"/>
          </p:cNvSpPr>
          <p:nvPr>
            <p:ph type="body" sz="quarter" idx="11" hasCustomPrompt="1"/>
          </p:nvPr>
        </p:nvSpPr>
        <p:spPr>
          <a:xfrm>
            <a:off x="4876800" y="5334000"/>
            <a:ext cx="4038600" cy="1066800"/>
          </a:xfrm>
          <a:prstGeom prst="rect">
            <a:avLst/>
          </a:prstGeom>
        </p:spPr>
        <p:txBody>
          <a:bodyPr vert="horz"/>
          <a:lstStyle>
            <a:lvl1pPr marL="0" indent="0">
              <a:lnSpc>
                <a:spcPct val="100000"/>
              </a:lnSpc>
              <a:buNone/>
              <a:defRPr sz="1600" baseline="0">
                <a:solidFill>
                  <a:srgbClr val="333333"/>
                </a:solidFill>
              </a:defRPr>
            </a:lvl1pPr>
          </a:lstStyle>
          <a:p>
            <a:pPr lvl="0"/>
            <a:r>
              <a:rPr lang="en-US" dirty="0" smtClean="0"/>
              <a:t>Title</a:t>
            </a:r>
            <a:br>
              <a:rPr lang="en-US" dirty="0" smtClean="0"/>
            </a:br>
            <a:r>
              <a:rPr lang="en-US" dirty="0" smtClean="0"/>
              <a:t>Office</a:t>
            </a:r>
            <a:br>
              <a:rPr lang="en-US" dirty="0" smtClean="0"/>
            </a:br>
            <a:r>
              <a:rPr lang="en-US" dirty="0" smtClean="0"/>
              <a:t>Science and Technology Directorate</a:t>
            </a:r>
          </a:p>
        </p:txBody>
      </p:sp>
      <p:sp>
        <p:nvSpPr>
          <p:cNvPr id="23" name="Slide Number Placeholder 22"/>
          <p:cNvSpPr>
            <a:spLocks noGrp="1"/>
          </p:cNvSpPr>
          <p:nvPr>
            <p:ph type="sldNum" sz="quarter" idx="12"/>
          </p:nvPr>
        </p:nvSpPr>
        <p:spPr/>
        <p:txBody>
          <a:bodyPr/>
          <a:lstStyle/>
          <a:p>
            <a:fld id="{DD44DBFC-53EF-7A40-92DF-21BB7AE4EC81}" type="slidenum">
              <a:rPr lang="en-US" smtClean="0"/>
              <a:pPr/>
              <a:t>‹#›</a:t>
            </a:fld>
            <a:endParaRPr lang="en-US"/>
          </a:p>
        </p:txBody>
      </p:sp>
      <p:sp>
        <p:nvSpPr>
          <p:cNvPr id="25" name="Title 24"/>
          <p:cNvSpPr>
            <a:spLocks noGrp="1"/>
          </p:cNvSpPr>
          <p:nvPr>
            <p:ph type="title"/>
          </p:nvPr>
        </p:nvSpPr>
        <p:spPr>
          <a:xfrm>
            <a:off x="533400" y="2514600"/>
            <a:ext cx="7924800" cy="762000"/>
          </a:xfrm>
        </p:spPr>
        <p:txBody>
          <a:bodyPr/>
          <a:lstStyle>
            <a:lvl1pPr>
              <a:defRPr sz="4000"/>
            </a:lvl1pPr>
          </a:lstStyle>
          <a:p>
            <a:r>
              <a:rPr lang="en-US" dirty="0" smtClean="0"/>
              <a:t>Click to edit Master title style</a:t>
            </a:r>
            <a:endParaRPr lang="en-US" dirty="0"/>
          </a:p>
        </p:txBody>
      </p:sp>
      <p:cxnSp>
        <p:nvCxnSpPr>
          <p:cNvPr id="27" name="Straight Connector 26"/>
          <p:cNvCxnSpPr/>
          <p:nvPr userDrawn="1"/>
        </p:nvCxnSpPr>
        <p:spPr bwMode="auto">
          <a:xfrm>
            <a:off x="533400" y="3429000"/>
            <a:ext cx="7924800" cy="0"/>
          </a:xfrm>
          <a:prstGeom prst="line">
            <a:avLst/>
          </a:prstGeom>
          <a:solidFill>
            <a:schemeClr val="accent1"/>
          </a:solidFill>
          <a:ln w="9525" cap="flat" cmpd="sng" algn="ctr">
            <a:solidFill>
              <a:srgbClr val="333333"/>
            </a:solidFill>
            <a:prstDash val="solid"/>
            <a:round/>
            <a:headEnd type="none" w="med" len="med"/>
            <a:tailEnd type="none" w="med" len="med"/>
          </a:ln>
          <a:effectLst/>
        </p:spPr>
      </p:cxnSp>
      <p:pic>
        <p:nvPicPr>
          <p:cNvPr id="8" name="Picture 7" descr="DHS_S&amp;T_logo_blue_rgb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 y="5029200"/>
            <a:ext cx="2476275" cy="1050354"/>
          </a:xfrm>
          <a:prstGeom prst="rect">
            <a:avLst/>
          </a:prstGeom>
        </p:spPr>
      </p:pic>
      <p:sp>
        <p:nvSpPr>
          <p:cNvPr id="13" name="Text Placeholder 12"/>
          <p:cNvSpPr>
            <a:spLocks noGrp="1"/>
          </p:cNvSpPr>
          <p:nvPr>
            <p:ph type="body" sz="quarter" idx="13" hasCustomPrompt="1"/>
          </p:nvPr>
        </p:nvSpPr>
        <p:spPr>
          <a:xfrm>
            <a:off x="533400" y="3505200"/>
            <a:ext cx="7924800" cy="990600"/>
          </a:xfrm>
          <a:prstGeom prst="rect">
            <a:avLst/>
          </a:prstGeom>
        </p:spPr>
        <p:txBody>
          <a:bodyPr vert="horz"/>
          <a:lstStyle>
            <a:lvl1pPr marL="0" indent="0">
              <a:buNone/>
              <a:defRPr sz="2800">
                <a:solidFill>
                  <a:srgbClr val="006699"/>
                </a:solidFill>
              </a:defRPr>
            </a:lvl1pPr>
          </a:lstStyle>
          <a:p>
            <a:pPr lvl="0"/>
            <a:r>
              <a:rPr lang="en-US" dirty="0" smtClean="0"/>
              <a:t>Subtitle</a:t>
            </a:r>
            <a:endParaRPr lang="en-US" dirty="0"/>
          </a:p>
        </p:txBody>
      </p:sp>
    </p:spTree>
    <p:extLst>
      <p:ext uri="{BB962C8B-B14F-4D97-AF65-F5344CB8AC3E}">
        <p14:creationId xmlns:p14="http://schemas.microsoft.com/office/powerpoint/2010/main" val="3663269497"/>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525963"/>
          </a:xfrm>
          <a:prstGeom prst="rect">
            <a:avLst/>
          </a:prstGeom>
        </p:spPr>
        <p:txBody>
          <a:bodyPr/>
          <a:lstStyle>
            <a:lvl1pPr>
              <a:buClr>
                <a:srgbClr val="333333"/>
              </a:buClr>
              <a:defRPr sz="2000">
                <a:solidFill>
                  <a:srgbClr val="333333"/>
                </a:solidFill>
              </a:defRPr>
            </a:lvl1pPr>
            <a:lvl2pPr>
              <a:buClr>
                <a:srgbClr val="333333"/>
              </a:buClr>
              <a:defRPr sz="1600">
                <a:solidFill>
                  <a:srgbClr val="333333"/>
                </a:solidFill>
              </a:defRPr>
            </a:lvl2pPr>
            <a:lvl3pPr>
              <a:buClr>
                <a:srgbClr val="333333"/>
              </a:buClr>
              <a:defRPr sz="1400">
                <a:solidFill>
                  <a:srgbClr val="333333"/>
                </a:solidFill>
              </a:defRPr>
            </a:lvl3pPr>
            <a:lvl4pPr>
              <a:buClr>
                <a:srgbClr val="333333"/>
              </a:buClr>
              <a:defRPr sz="1200">
                <a:solidFill>
                  <a:srgbClr val="333333"/>
                </a:solidFill>
              </a:defRPr>
            </a:lvl4pPr>
            <a:lvl5pPr>
              <a:buClr>
                <a:srgbClr val="333333"/>
              </a:buClr>
              <a:defRPr sz="1000">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p:nvPr>
        </p:nvSpPr>
        <p:spPr bwMode="auto">
          <a:xfrm>
            <a:off x="457200" y="228600"/>
            <a:ext cx="84582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fld id="{28768733-B944-3E4E-898F-A2753843011F}" type="slidenum">
              <a:rPr lang="en-US"/>
              <a:pPr/>
              <a:t>‹#›</a:t>
            </a:fld>
            <a:endParaRPr lang="en-US"/>
          </a:p>
        </p:txBody>
      </p:sp>
    </p:spTree>
    <p:extLst>
      <p:ext uri="{BB962C8B-B14F-4D97-AF65-F5344CB8AC3E}">
        <p14:creationId xmlns:p14="http://schemas.microsoft.com/office/powerpoint/2010/main" val="34658999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D44DBFC-53EF-7A40-92DF-21BB7AE4EC81}" type="slidenum">
              <a:rPr lang="en-US" smtClean="0"/>
              <a:pPr/>
              <a:t>‹#›</a:t>
            </a:fld>
            <a:endParaRPr lang="en-US"/>
          </a:p>
        </p:txBody>
      </p:sp>
    </p:spTree>
    <p:extLst>
      <p:ext uri="{BB962C8B-B14F-4D97-AF65-F5344CB8AC3E}">
        <p14:creationId xmlns:p14="http://schemas.microsoft.com/office/powerpoint/2010/main" val="42423274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33333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49578288-383F-0F4F-BB3A-FBB31BA5B402}" type="slidenum">
              <a:rPr lang="en-US"/>
              <a:pPr/>
              <a:t>‹#›</a:t>
            </a:fld>
            <a:endParaRPr lang="en-US"/>
          </a:p>
        </p:txBody>
      </p:sp>
    </p:spTree>
    <p:extLst>
      <p:ext uri="{BB962C8B-B14F-4D97-AF65-F5344CB8AC3E}">
        <p14:creationId xmlns:p14="http://schemas.microsoft.com/office/powerpoint/2010/main" val="7786391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1"/>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fld id="{D2658664-332D-344A-B9C8-25E224BF8580}" type="slidenum">
              <a:rPr lang="en-US"/>
              <a:pPr/>
              <a:t>‹#›</a:t>
            </a:fld>
            <a:endParaRPr lang="en-US"/>
          </a:p>
        </p:txBody>
      </p:sp>
    </p:spTree>
    <p:extLst>
      <p:ext uri="{BB962C8B-B14F-4D97-AF65-F5344CB8AC3E}">
        <p14:creationId xmlns:p14="http://schemas.microsoft.com/office/powerpoint/2010/main" val="25297617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5600" cy="563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a:spLocks noGrp="1" noChangeArrowheads="1"/>
          </p:cNvSpPr>
          <p:nvPr>
            <p:ph type="sldNum" sz="quarter" idx="10"/>
          </p:nvPr>
        </p:nvSpPr>
        <p:spPr>
          <a:ln/>
        </p:spPr>
        <p:txBody>
          <a:bodyPr/>
          <a:lstStyle>
            <a:lvl1pPr>
              <a:defRPr/>
            </a:lvl1pPr>
          </a:lstStyle>
          <a:p>
            <a:fld id="{A5850DEF-5A7C-9D44-98D5-249A0E52F7A4}" type="slidenum">
              <a:rPr lang="en-US"/>
              <a:pPr/>
              <a:t>‹#›</a:t>
            </a:fld>
            <a:endParaRPr lang="en-US"/>
          </a:p>
        </p:txBody>
      </p:sp>
    </p:spTree>
    <p:extLst>
      <p:ext uri="{BB962C8B-B14F-4D97-AF65-F5344CB8AC3E}">
        <p14:creationId xmlns:p14="http://schemas.microsoft.com/office/powerpoint/2010/main" val="1370120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8CD561B8-68F9-4912-948F-5AC5C29954A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057400" y="76201"/>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222A9B4D-768B-2043-B74D-1B288ACA2C8F}" type="slidenum">
              <a:rPr lang="en-US"/>
              <a:pPr/>
              <a:t>‹#›</a:t>
            </a:fld>
            <a:endParaRPr lang="en-US"/>
          </a:p>
        </p:txBody>
      </p:sp>
    </p:spTree>
    <p:extLst>
      <p:ext uri="{BB962C8B-B14F-4D97-AF65-F5344CB8AC3E}">
        <p14:creationId xmlns:p14="http://schemas.microsoft.com/office/powerpoint/2010/main" val="6780079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2057400" y="76201"/>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fld id="{756EAC68-0AB7-1142-B71F-EFD579C5218F}" type="slidenum">
              <a:rPr lang="en-US"/>
              <a:pPr/>
              <a:t>‹#›</a:t>
            </a:fld>
            <a:endParaRPr lang="en-US"/>
          </a:p>
        </p:txBody>
      </p:sp>
    </p:spTree>
    <p:extLst>
      <p:ext uri="{BB962C8B-B14F-4D97-AF65-F5344CB8AC3E}">
        <p14:creationId xmlns:p14="http://schemas.microsoft.com/office/powerpoint/2010/main" val="18148332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buClr>
                <a:srgbClr val="333333"/>
              </a:buClr>
              <a:defRPr sz="3200">
                <a:solidFill>
                  <a:srgbClr val="333333"/>
                </a:solidFill>
              </a:defRPr>
            </a:lvl1pPr>
            <a:lvl2pPr>
              <a:buClr>
                <a:srgbClr val="333333"/>
              </a:buClr>
              <a:defRPr sz="2800">
                <a:solidFill>
                  <a:srgbClr val="333333"/>
                </a:solidFill>
              </a:defRPr>
            </a:lvl2pPr>
            <a:lvl3pPr>
              <a:buClr>
                <a:srgbClr val="333333"/>
              </a:buClr>
              <a:defRPr sz="2400">
                <a:solidFill>
                  <a:srgbClr val="333333"/>
                </a:solidFill>
              </a:defRPr>
            </a:lvl3pPr>
            <a:lvl4pPr>
              <a:buClr>
                <a:srgbClr val="333333"/>
              </a:buClr>
              <a:defRPr sz="2000">
                <a:solidFill>
                  <a:srgbClr val="333333"/>
                </a:solidFill>
              </a:defRPr>
            </a:lvl4pPr>
            <a:lvl5pPr>
              <a:buClr>
                <a:srgbClr val="333333"/>
              </a:buClr>
              <a:defRPr sz="2000">
                <a:solidFill>
                  <a:srgbClr val="333333"/>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B6CC4C5F-1DA6-D447-9E49-DCC1206C25DD}" type="slidenum">
              <a:rPr lang="en-US"/>
              <a:pPr/>
              <a:t>‹#›</a:t>
            </a:fld>
            <a:endParaRPr lang="en-US"/>
          </a:p>
        </p:txBody>
      </p:sp>
    </p:spTree>
    <p:extLst>
      <p:ext uri="{BB962C8B-B14F-4D97-AF65-F5344CB8AC3E}">
        <p14:creationId xmlns:p14="http://schemas.microsoft.com/office/powerpoint/2010/main" val="42181166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578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699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8245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591A1B05-3245-EC4C-B5E9-824C40622C2C}" type="slidenum">
              <a:rPr lang="en-US"/>
              <a:pPr/>
              <a:t>‹#›</a:t>
            </a:fld>
            <a:endParaRPr lang="en-US"/>
          </a:p>
        </p:txBody>
      </p:sp>
    </p:spTree>
    <p:extLst>
      <p:ext uri="{BB962C8B-B14F-4D97-AF65-F5344CB8AC3E}">
        <p14:creationId xmlns:p14="http://schemas.microsoft.com/office/powerpoint/2010/main" val="1067865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1"/>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fld id="{63D418E6-80FE-0A49-8298-BF691A858904}" type="slidenum">
              <a:rPr lang="en-US"/>
              <a:pPr/>
              <a:t>‹#›</a:t>
            </a:fld>
            <a:endParaRPr lang="en-US"/>
          </a:p>
        </p:txBody>
      </p:sp>
    </p:spTree>
    <p:extLst>
      <p:ext uri="{BB962C8B-B14F-4D97-AF65-F5344CB8AC3E}">
        <p14:creationId xmlns:p14="http://schemas.microsoft.com/office/powerpoint/2010/main" val="23293693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036637"/>
            <a:ext cx="2095500" cy="5592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036637"/>
            <a:ext cx="6134100" cy="55927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fld id="{0F280D73-BC1E-8E44-B75A-F3E912AD0D64}" type="slidenum">
              <a:rPr lang="en-US"/>
              <a:pPr/>
              <a:t>‹#›</a:t>
            </a:fld>
            <a:endParaRPr lang="en-US"/>
          </a:p>
        </p:txBody>
      </p:sp>
    </p:spTree>
    <p:extLst>
      <p:ext uri="{BB962C8B-B14F-4D97-AF65-F5344CB8AC3E}">
        <p14:creationId xmlns:p14="http://schemas.microsoft.com/office/powerpoint/2010/main" val="36537076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6934200" cy="838199"/>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fld id="{2404AF09-42B2-5C41-81A4-992867356B9A}" type="slidenum">
              <a:rPr lang="en-US"/>
              <a:pPr/>
              <a:t>‹#›</a:t>
            </a:fld>
            <a:endParaRPr lang="en-US"/>
          </a:p>
        </p:txBody>
      </p:sp>
    </p:spTree>
    <p:extLst>
      <p:ext uri="{BB962C8B-B14F-4D97-AF65-F5344CB8AC3E}">
        <p14:creationId xmlns:p14="http://schemas.microsoft.com/office/powerpoint/2010/main" val="12294807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4" name="Picture 3" descr="CoverImage_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 name="Text Placeholder 19"/>
          <p:cNvSpPr>
            <a:spLocks noGrp="1"/>
          </p:cNvSpPr>
          <p:nvPr>
            <p:ph type="body" sz="quarter" idx="10" hasCustomPrompt="1"/>
          </p:nvPr>
        </p:nvSpPr>
        <p:spPr>
          <a:xfrm>
            <a:off x="4876800" y="4953000"/>
            <a:ext cx="4038600" cy="381000"/>
          </a:xfrm>
          <a:prstGeom prst="rect">
            <a:avLst/>
          </a:prstGeom>
        </p:spPr>
        <p:txBody>
          <a:bodyPr vert="horz"/>
          <a:lstStyle>
            <a:lvl1pPr marL="0" indent="0">
              <a:lnSpc>
                <a:spcPct val="110000"/>
              </a:lnSpc>
              <a:buNone/>
              <a:defRPr sz="1600" b="1" baseline="0">
                <a:solidFill>
                  <a:srgbClr val="333333"/>
                </a:solidFill>
              </a:defRPr>
            </a:lvl1pPr>
          </a:lstStyle>
          <a:p>
            <a:pPr lvl="0"/>
            <a:r>
              <a:rPr lang="en-US" dirty="0" smtClean="0"/>
              <a:t>Name</a:t>
            </a:r>
          </a:p>
        </p:txBody>
      </p:sp>
      <p:sp>
        <p:nvSpPr>
          <p:cNvPr id="22" name="Text Placeholder 21"/>
          <p:cNvSpPr>
            <a:spLocks noGrp="1"/>
          </p:cNvSpPr>
          <p:nvPr>
            <p:ph type="body" sz="quarter" idx="11" hasCustomPrompt="1"/>
          </p:nvPr>
        </p:nvSpPr>
        <p:spPr>
          <a:xfrm>
            <a:off x="4876800" y="5334000"/>
            <a:ext cx="4038600" cy="1066800"/>
          </a:xfrm>
          <a:prstGeom prst="rect">
            <a:avLst/>
          </a:prstGeom>
        </p:spPr>
        <p:txBody>
          <a:bodyPr vert="horz"/>
          <a:lstStyle>
            <a:lvl1pPr marL="0" indent="0">
              <a:lnSpc>
                <a:spcPct val="100000"/>
              </a:lnSpc>
              <a:buNone/>
              <a:defRPr sz="1600" baseline="0">
                <a:solidFill>
                  <a:srgbClr val="333333"/>
                </a:solidFill>
              </a:defRPr>
            </a:lvl1pPr>
          </a:lstStyle>
          <a:p>
            <a:pPr lvl="0"/>
            <a:r>
              <a:rPr lang="en-US" dirty="0" smtClean="0"/>
              <a:t>Title</a:t>
            </a:r>
            <a:br>
              <a:rPr lang="en-US" dirty="0" smtClean="0"/>
            </a:br>
            <a:r>
              <a:rPr lang="en-US" dirty="0" smtClean="0"/>
              <a:t>Office</a:t>
            </a:r>
            <a:br>
              <a:rPr lang="en-US" dirty="0" smtClean="0"/>
            </a:br>
            <a:r>
              <a:rPr lang="en-US" dirty="0" smtClean="0"/>
              <a:t>Science and Technology Directorate</a:t>
            </a:r>
          </a:p>
        </p:txBody>
      </p:sp>
      <p:sp>
        <p:nvSpPr>
          <p:cNvPr id="23" name="Slide Number Placeholder 22"/>
          <p:cNvSpPr>
            <a:spLocks noGrp="1"/>
          </p:cNvSpPr>
          <p:nvPr>
            <p:ph type="sldNum" sz="quarter" idx="12"/>
          </p:nvPr>
        </p:nvSpPr>
        <p:spPr/>
        <p:txBody>
          <a:bodyPr/>
          <a:lstStyle/>
          <a:p>
            <a:fld id="{DD44DBFC-53EF-7A40-92DF-21BB7AE4EC81}" type="slidenum">
              <a:rPr lang="en-US" smtClean="0"/>
              <a:pPr/>
              <a:t>‹#›</a:t>
            </a:fld>
            <a:endParaRPr lang="en-US"/>
          </a:p>
        </p:txBody>
      </p:sp>
      <p:sp>
        <p:nvSpPr>
          <p:cNvPr id="25" name="Title 24"/>
          <p:cNvSpPr>
            <a:spLocks noGrp="1"/>
          </p:cNvSpPr>
          <p:nvPr>
            <p:ph type="title"/>
          </p:nvPr>
        </p:nvSpPr>
        <p:spPr>
          <a:xfrm>
            <a:off x="533400" y="2514600"/>
            <a:ext cx="7924800" cy="762000"/>
          </a:xfrm>
        </p:spPr>
        <p:txBody>
          <a:bodyPr/>
          <a:lstStyle>
            <a:lvl1pPr>
              <a:defRPr sz="4400"/>
            </a:lvl1pPr>
          </a:lstStyle>
          <a:p>
            <a:r>
              <a:rPr lang="en-US" dirty="0" smtClean="0"/>
              <a:t>Click to edit Master title style</a:t>
            </a:r>
            <a:endParaRPr lang="en-US" dirty="0"/>
          </a:p>
        </p:txBody>
      </p:sp>
      <p:cxnSp>
        <p:nvCxnSpPr>
          <p:cNvPr id="27" name="Straight Connector 26"/>
          <p:cNvCxnSpPr/>
          <p:nvPr userDrawn="1"/>
        </p:nvCxnSpPr>
        <p:spPr bwMode="auto">
          <a:xfrm>
            <a:off x="609600" y="3429000"/>
            <a:ext cx="7924800" cy="0"/>
          </a:xfrm>
          <a:prstGeom prst="line">
            <a:avLst/>
          </a:prstGeom>
          <a:solidFill>
            <a:schemeClr val="accent1"/>
          </a:solidFill>
          <a:ln w="19050" cap="flat" cmpd="sng" algn="ctr">
            <a:solidFill>
              <a:srgbClr val="333333"/>
            </a:solidFill>
            <a:prstDash val="solid"/>
            <a:round/>
            <a:headEnd type="none" w="med" len="med"/>
            <a:tailEnd type="none" w="med" len="med"/>
          </a:ln>
          <a:effectLst/>
        </p:spPr>
      </p:cxnSp>
      <p:pic>
        <p:nvPicPr>
          <p:cNvPr id="8" name="Picture 7" descr="DHS_S&amp;T_logo_blue_rgb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 y="5029200"/>
            <a:ext cx="2476275" cy="1050354"/>
          </a:xfrm>
          <a:prstGeom prst="rect">
            <a:avLst/>
          </a:prstGeom>
        </p:spPr>
      </p:pic>
      <p:sp>
        <p:nvSpPr>
          <p:cNvPr id="13" name="Text Placeholder 12"/>
          <p:cNvSpPr>
            <a:spLocks noGrp="1"/>
          </p:cNvSpPr>
          <p:nvPr>
            <p:ph type="body" sz="quarter" idx="13" hasCustomPrompt="1"/>
          </p:nvPr>
        </p:nvSpPr>
        <p:spPr>
          <a:xfrm>
            <a:off x="533400" y="3505200"/>
            <a:ext cx="7924800" cy="990600"/>
          </a:xfrm>
          <a:prstGeom prst="rect">
            <a:avLst/>
          </a:prstGeom>
        </p:spPr>
        <p:txBody>
          <a:bodyPr vert="horz"/>
          <a:lstStyle>
            <a:lvl1pPr marL="0" indent="0">
              <a:buNone/>
              <a:defRPr sz="2800">
                <a:solidFill>
                  <a:srgbClr val="006699"/>
                </a:solidFill>
              </a:defRPr>
            </a:lvl1pPr>
          </a:lstStyle>
          <a:p>
            <a:pPr lvl="0"/>
            <a:r>
              <a:rPr lang="en-US" dirty="0" smtClean="0"/>
              <a:t>Subtitle</a:t>
            </a:r>
            <a:endParaRPr lang="en-US" dirty="0"/>
          </a:p>
        </p:txBody>
      </p:sp>
    </p:spTree>
    <p:extLst>
      <p:ext uri="{BB962C8B-B14F-4D97-AF65-F5344CB8AC3E}">
        <p14:creationId xmlns:p14="http://schemas.microsoft.com/office/powerpoint/2010/main" val="26796396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lnSpc>
                <a:spcPct val="100000"/>
              </a:lnSpc>
              <a:spcBef>
                <a:spcPts val="0"/>
              </a:spcBef>
              <a:spcAft>
                <a:spcPts val="0"/>
              </a:spcAft>
              <a:buFontTx/>
              <a:buNone/>
            </a:pPr>
            <a:endParaRPr lang="en-US" sz="1800">
              <a:solidFill>
                <a:srgbClr val="FFFFFF"/>
              </a:solidFill>
              <a:latin typeface="Aria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lnSpc>
                <a:spcPct val="100000"/>
              </a:lnSpc>
              <a:spcBef>
                <a:spcPts val="0"/>
              </a:spcBef>
              <a:spcAft>
                <a:spcPts val="0"/>
              </a:spcAft>
              <a:buFontTx/>
              <a:buNone/>
            </a:pPr>
            <a:endParaRPr lang="en-US" sz="1800">
              <a:solidFill>
                <a:srgbClr val="FFFFFF"/>
              </a:solidFill>
              <a:latin typeface="Arial"/>
            </a:endParaRPr>
          </a:p>
        </p:txBody>
      </p:sp>
      <p:sp>
        <p:nvSpPr>
          <p:cNvPr id="7" name="Slide Number Placeholder 6"/>
          <p:cNvSpPr>
            <a:spLocks noGrp="1"/>
          </p:cNvSpPr>
          <p:nvPr>
            <p:ph type="sldNum" sz="quarter" idx="12"/>
          </p:nvPr>
        </p:nvSpPr>
        <p:spPr/>
        <p:txBody>
          <a:bodyPr/>
          <a:lstStyle/>
          <a:p>
            <a:fld id="{EDA82C71-B1B1-4029-9BB4-655C9A5A95D9}" type="slidenum">
              <a:rPr lang="en-US" smtClean="0"/>
              <a:pPr/>
              <a:t>‹#›</a:t>
            </a:fld>
            <a:endParaRPr lang="en-US"/>
          </a:p>
        </p:txBody>
      </p:sp>
      <p:sp>
        <p:nvSpPr>
          <p:cNvPr id="8" name="Title 3"/>
          <p:cNvSpPr txBox="1">
            <a:spLocks/>
          </p:cNvSpPr>
          <p:nvPr userDrawn="1"/>
        </p:nvSpPr>
        <p:spPr>
          <a:xfrm>
            <a:off x="836341" y="98949"/>
            <a:ext cx="7423076" cy="639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lgn="l" eaLnBrk="0" hangingPunct="0">
              <a:lnSpc>
                <a:spcPct val="100000"/>
              </a:lnSpc>
            </a:pPr>
            <a:r>
              <a:rPr lang="en-US" sz="3600" dirty="0" smtClean="0">
                <a:solidFill>
                  <a:srgbClr val="003366"/>
                </a:solidFill>
                <a:latin typeface="Arial"/>
                <a:ea typeface="ＭＳ Ｐゴシック" charset="0"/>
                <a:cs typeface="ＭＳ Ｐゴシック" charset="0"/>
              </a:rPr>
              <a:t>Click to edit Master title style</a:t>
            </a:r>
            <a:endParaRPr lang="en-US" sz="3600" dirty="0">
              <a:solidFill>
                <a:srgbClr val="003366"/>
              </a:solidFill>
              <a:latin typeface="Arial"/>
              <a:ea typeface="ＭＳ Ｐゴシック" charset="0"/>
              <a:cs typeface="ＭＳ Ｐゴシック" charset="0"/>
            </a:endParaRPr>
          </a:p>
        </p:txBody>
      </p:sp>
      <p:pic>
        <p:nvPicPr>
          <p:cNvPr id="9" name="Picture 2"/>
          <p:cNvPicPr>
            <a:picLocks noChangeAspect="1" noChangeArrowheads="1"/>
          </p:cNvPicPr>
          <p:nvPr userDrawn="1"/>
        </p:nvPicPr>
        <p:blipFill>
          <a:blip r:embed="rId2" cstate="print"/>
          <a:srcRect l="6430" r="7528"/>
          <a:stretch>
            <a:fillRect/>
          </a:stretch>
        </p:blipFill>
        <p:spPr bwMode="auto">
          <a:xfrm>
            <a:off x="8289232" y="19456"/>
            <a:ext cx="795130" cy="819749"/>
          </a:xfrm>
          <a:prstGeom prst="rect">
            <a:avLst/>
          </a:prstGeom>
          <a:noFill/>
          <a:ln w="9525">
            <a:noFill/>
            <a:miter lim="800000"/>
            <a:headEnd/>
            <a:tailEnd/>
          </a:ln>
        </p:spPr>
      </p:pic>
      <p:pic>
        <p:nvPicPr>
          <p:cNvPr id="10" name="Picture 9" descr="DHS_Seal_only.jpg"/>
          <p:cNvPicPr>
            <a:picLocks noChangeAspect="1"/>
          </p:cNvPicPr>
          <p:nvPr userDrawn="1"/>
        </p:nvPicPr>
        <p:blipFill>
          <a:blip r:embed="rId3" cstate="print"/>
          <a:stretch>
            <a:fillRect/>
          </a:stretch>
        </p:blipFill>
        <p:spPr>
          <a:xfrm>
            <a:off x="49695" y="49695"/>
            <a:ext cx="768096" cy="768096"/>
          </a:xfrm>
          <a:prstGeom prst="rect">
            <a:avLst/>
          </a:prstGeom>
        </p:spPr>
      </p:pic>
      <p:cxnSp>
        <p:nvCxnSpPr>
          <p:cNvPr id="11" name="Straight Connector 10"/>
          <p:cNvCxnSpPr/>
          <p:nvPr userDrawn="1"/>
        </p:nvCxnSpPr>
        <p:spPr>
          <a:xfrm>
            <a:off x="0" y="871653"/>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443276"/>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4" name="Picture 3" descr="CoverImage_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 name="Text Placeholder 19"/>
          <p:cNvSpPr>
            <a:spLocks noGrp="1"/>
          </p:cNvSpPr>
          <p:nvPr>
            <p:ph type="body" sz="quarter" idx="10" hasCustomPrompt="1"/>
          </p:nvPr>
        </p:nvSpPr>
        <p:spPr>
          <a:xfrm>
            <a:off x="4876800" y="4953000"/>
            <a:ext cx="4038600" cy="381000"/>
          </a:xfrm>
          <a:prstGeom prst="rect">
            <a:avLst/>
          </a:prstGeom>
        </p:spPr>
        <p:txBody>
          <a:bodyPr vert="horz"/>
          <a:lstStyle>
            <a:lvl1pPr marL="0" indent="0">
              <a:lnSpc>
                <a:spcPct val="110000"/>
              </a:lnSpc>
              <a:buNone/>
              <a:defRPr sz="1600" b="1" baseline="0">
                <a:solidFill>
                  <a:srgbClr val="333333"/>
                </a:solidFill>
              </a:defRPr>
            </a:lvl1pPr>
          </a:lstStyle>
          <a:p>
            <a:pPr lvl="0"/>
            <a:r>
              <a:rPr lang="en-US" dirty="0" smtClean="0"/>
              <a:t>Name</a:t>
            </a:r>
          </a:p>
        </p:txBody>
      </p:sp>
      <p:sp>
        <p:nvSpPr>
          <p:cNvPr id="22" name="Text Placeholder 21"/>
          <p:cNvSpPr>
            <a:spLocks noGrp="1"/>
          </p:cNvSpPr>
          <p:nvPr>
            <p:ph type="body" sz="quarter" idx="11" hasCustomPrompt="1"/>
          </p:nvPr>
        </p:nvSpPr>
        <p:spPr>
          <a:xfrm>
            <a:off x="4876800" y="5334000"/>
            <a:ext cx="4038600" cy="1066800"/>
          </a:xfrm>
          <a:prstGeom prst="rect">
            <a:avLst/>
          </a:prstGeom>
        </p:spPr>
        <p:txBody>
          <a:bodyPr vert="horz"/>
          <a:lstStyle>
            <a:lvl1pPr marL="0" indent="0">
              <a:lnSpc>
                <a:spcPct val="100000"/>
              </a:lnSpc>
              <a:buNone/>
              <a:defRPr sz="1600" baseline="0">
                <a:solidFill>
                  <a:srgbClr val="333333"/>
                </a:solidFill>
              </a:defRPr>
            </a:lvl1pPr>
          </a:lstStyle>
          <a:p>
            <a:pPr lvl="0"/>
            <a:r>
              <a:rPr lang="en-US" dirty="0" smtClean="0"/>
              <a:t>Title</a:t>
            </a:r>
            <a:br>
              <a:rPr lang="en-US" dirty="0" smtClean="0"/>
            </a:br>
            <a:r>
              <a:rPr lang="en-US" dirty="0" smtClean="0"/>
              <a:t>Office</a:t>
            </a:r>
            <a:br>
              <a:rPr lang="en-US" dirty="0" smtClean="0"/>
            </a:br>
            <a:r>
              <a:rPr lang="en-US" dirty="0" smtClean="0"/>
              <a:t>Science and Technology Directorate</a:t>
            </a:r>
          </a:p>
        </p:txBody>
      </p:sp>
      <p:sp>
        <p:nvSpPr>
          <p:cNvPr id="23" name="Slide Number Placeholder 22"/>
          <p:cNvSpPr>
            <a:spLocks noGrp="1"/>
          </p:cNvSpPr>
          <p:nvPr>
            <p:ph type="sldNum" sz="quarter" idx="12"/>
          </p:nvPr>
        </p:nvSpPr>
        <p:spPr/>
        <p:txBody>
          <a:bodyPr/>
          <a:lstStyle/>
          <a:p>
            <a:fld id="{DD44DBFC-53EF-7A40-92DF-21BB7AE4EC81}" type="slidenum">
              <a:rPr lang="en-US" smtClean="0"/>
              <a:pPr/>
              <a:t>‹#›</a:t>
            </a:fld>
            <a:endParaRPr lang="en-US"/>
          </a:p>
        </p:txBody>
      </p:sp>
      <p:sp>
        <p:nvSpPr>
          <p:cNvPr id="25" name="Title 24"/>
          <p:cNvSpPr>
            <a:spLocks noGrp="1"/>
          </p:cNvSpPr>
          <p:nvPr>
            <p:ph type="title"/>
          </p:nvPr>
        </p:nvSpPr>
        <p:spPr>
          <a:xfrm>
            <a:off x="533400" y="2514600"/>
            <a:ext cx="7924800" cy="762000"/>
          </a:xfrm>
        </p:spPr>
        <p:txBody>
          <a:bodyPr/>
          <a:lstStyle>
            <a:lvl1pPr>
              <a:defRPr sz="4400"/>
            </a:lvl1pPr>
          </a:lstStyle>
          <a:p>
            <a:r>
              <a:rPr lang="en-US" dirty="0" smtClean="0"/>
              <a:t>Click to edit Master title style</a:t>
            </a:r>
            <a:endParaRPr lang="en-US" dirty="0"/>
          </a:p>
        </p:txBody>
      </p:sp>
      <p:cxnSp>
        <p:nvCxnSpPr>
          <p:cNvPr id="27" name="Straight Connector 26"/>
          <p:cNvCxnSpPr/>
          <p:nvPr userDrawn="1"/>
        </p:nvCxnSpPr>
        <p:spPr bwMode="auto">
          <a:xfrm>
            <a:off x="609600" y="3429000"/>
            <a:ext cx="7924800" cy="0"/>
          </a:xfrm>
          <a:prstGeom prst="line">
            <a:avLst/>
          </a:prstGeom>
          <a:solidFill>
            <a:schemeClr val="accent1"/>
          </a:solidFill>
          <a:ln w="19050" cap="flat" cmpd="sng" algn="ctr">
            <a:solidFill>
              <a:srgbClr val="333333"/>
            </a:solidFill>
            <a:prstDash val="solid"/>
            <a:round/>
            <a:headEnd type="none" w="med" len="med"/>
            <a:tailEnd type="none" w="med" len="med"/>
          </a:ln>
          <a:effectLst/>
        </p:spPr>
      </p:cxnSp>
      <p:pic>
        <p:nvPicPr>
          <p:cNvPr id="8" name="Picture 7" descr="DHS_S&amp;T_logo_blue_rgb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 y="5029200"/>
            <a:ext cx="2476275" cy="1050354"/>
          </a:xfrm>
          <a:prstGeom prst="rect">
            <a:avLst/>
          </a:prstGeom>
        </p:spPr>
      </p:pic>
      <p:sp>
        <p:nvSpPr>
          <p:cNvPr id="13" name="Text Placeholder 12"/>
          <p:cNvSpPr>
            <a:spLocks noGrp="1"/>
          </p:cNvSpPr>
          <p:nvPr>
            <p:ph type="body" sz="quarter" idx="13" hasCustomPrompt="1"/>
          </p:nvPr>
        </p:nvSpPr>
        <p:spPr>
          <a:xfrm>
            <a:off x="533400" y="3505200"/>
            <a:ext cx="7924800" cy="990600"/>
          </a:xfrm>
          <a:prstGeom prst="rect">
            <a:avLst/>
          </a:prstGeom>
        </p:spPr>
        <p:txBody>
          <a:bodyPr vert="horz"/>
          <a:lstStyle>
            <a:lvl1pPr marL="0" indent="0">
              <a:buNone/>
              <a:defRPr sz="2800">
                <a:solidFill>
                  <a:srgbClr val="006699"/>
                </a:solidFill>
              </a:defRPr>
            </a:lvl1pPr>
          </a:lstStyle>
          <a:p>
            <a:pPr lvl="0"/>
            <a:r>
              <a:rPr lang="en-US" dirty="0" smtClean="0"/>
              <a:t>Subtitle</a:t>
            </a:r>
            <a:endParaRPr lang="en-US" dirty="0"/>
          </a:p>
        </p:txBody>
      </p:sp>
    </p:spTree>
    <p:extLst>
      <p:ext uri="{BB962C8B-B14F-4D97-AF65-F5344CB8AC3E}">
        <p14:creationId xmlns:p14="http://schemas.microsoft.com/office/powerpoint/2010/main" val="27795231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9426" name="Rectangle 2"/>
          <p:cNvSpPr>
            <a:spLocks noGrp="1" noChangeArrowheads="1"/>
          </p:cNvSpPr>
          <p:nvPr>
            <p:ph type="ctrTitle"/>
          </p:nvPr>
        </p:nvSpPr>
        <p:spPr>
          <a:xfrm>
            <a:off x="2962276" y="1358900"/>
            <a:ext cx="5048249" cy="3346450"/>
          </a:xfrm>
        </p:spPr>
        <p:txBody>
          <a:bodyPr/>
          <a:lstStyle>
            <a:lvl1pPr>
              <a:defRPr>
                <a:effectLst/>
              </a:defRPr>
            </a:lvl1pPr>
          </a:lstStyle>
          <a:p>
            <a:r>
              <a:rPr lang="en-US" dirty="0"/>
              <a:t>Click to edit Master title style</a:t>
            </a:r>
          </a:p>
        </p:txBody>
      </p:sp>
      <p:sp>
        <p:nvSpPr>
          <p:cNvPr id="2" name="Rectangle 1"/>
          <p:cNvSpPr/>
          <p:nvPr userDrawn="1"/>
        </p:nvSpPr>
        <p:spPr bwMode="auto">
          <a:xfrm>
            <a:off x="-1" y="0"/>
            <a:ext cx="2276475" cy="6858000"/>
          </a:xfrm>
          <a:prstGeom prst="rect">
            <a:avLst/>
          </a:prstGeom>
          <a:solidFill>
            <a:srgbClr val="00518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3363" indent="-233363"/>
            <a:endParaRPr lang="en-US" sz="1800" smtClean="0">
              <a:solidFill>
                <a:srgbClr val="000000"/>
              </a:solidFill>
              <a:latin typeface="Arial"/>
              <a:ea typeface="ＭＳ Ｐゴシック" pitchFamily="34" charset="-128"/>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33349" y="384466"/>
            <a:ext cx="2009775" cy="1948873"/>
          </a:xfrm>
          <a:prstGeom prst="rect">
            <a:avLst/>
          </a:prstGeom>
        </p:spPr>
      </p:pic>
    </p:spTree>
    <p:extLst>
      <p:ext uri="{BB962C8B-B14F-4D97-AF65-F5344CB8AC3E}">
        <p14:creationId xmlns:p14="http://schemas.microsoft.com/office/powerpoint/2010/main" val="3352298059"/>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lnSpc>
                <a:spcPct val="100000"/>
              </a:lnSpc>
              <a:spcBef>
                <a:spcPts val="0"/>
              </a:spcBef>
              <a:spcAft>
                <a:spcPts val="0"/>
              </a:spcAft>
              <a:buFontTx/>
              <a:buNone/>
            </a:pPr>
            <a:endParaRPr lang="en-US" sz="1800">
              <a:solidFill>
                <a:srgbClr val="FFFFFF"/>
              </a:solidFill>
              <a:latin typeface="Aria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lnSpc>
                <a:spcPct val="100000"/>
              </a:lnSpc>
              <a:spcBef>
                <a:spcPts val="0"/>
              </a:spcBef>
              <a:spcAft>
                <a:spcPts val="0"/>
              </a:spcAft>
              <a:buFontTx/>
              <a:buNone/>
            </a:pPr>
            <a:endParaRPr lang="en-US" sz="1800">
              <a:solidFill>
                <a:srgbClr val="FFFFFF"/>
              </a:solidFill>
              <a:latin typeface="Arial"/>
            </a:endParaRPr>
          </a:p>
        </p:txBody>
      </p:sp>
      <p:sp>
        <p:nvSpPr>
          <p:cNvPr id="7" name="Slide Number Placeholder 6"/>
          <p:cNvSpPr>
            <a:spLocks noGrp="1"/>
          </p:cNvSpPr>
          <p:nvPr>
            <p:ph type="sldNum" sz="quarter" idx="12"/>
          </p:nvPr>
        </p:nvSpPr>
        <p:spPr/>
        <p:txBody>
          <a:bodyPr/>
          <a:lstStyle/>
          <a:p>
            <a:fld id="{EDA82C71-B1B1-4029-9BB4-655C9A5A95D9}" type="slidenum">
              <a:rPr lang="en-US" smtClean="0"/>
              <a:pPr/>
              <a:t>‹#›</a:t>
            </a:fld>
            <a:endParaRPr lang="en-US"/>
          </a:p>
        </p:txBody>
      </p:sp>
      <p:sp>
        <p:nvSpPr>
          <p:cNvPr id="8" name="Title 3"/>
          <p:cNvSpPr txBox="1">
            <a:spLocks/>
          </p:cNvSpPr>
          <p:nvPr userDrawn="1"/>
        </p:nvSpPr>
        <p:spPr>
          <a:xfrm>
            <a:off x="836341" y="98949"/>
            <a:ext cx="7423076" cy="639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lgn="l" eaLnBrk="0" hangingPunct="0">
              <a:lnSpc>
                <a:spcPct val="100000"/>
              </a:lnSpc>
            </a:pPr>
            <a:r>
              <a:rPr lang="en-US" sz="3600" dirty="0" smtClean="0">
                <a:solidFill>
                  <a:srgbClr val="003366"/>
                </a:solidFill>
                <a:latin typeface="Arial"/>
                <a:ea typeface="ＭＳ Ｐゴシック" charset="0"/>
                <a:cs typeface="ＭＳ Ｐゴシック" charset="0"/>
              </a:rPr>
              <a:t>Click to edit Master title style</a:t>
            </a:r>
            <a:endParaRPr lang="en-US" sz="3600" dirty="0">
              <a:solidFill>
                <a:srgbClr val="003366"/>
              </a:solidFill>
              <a:latin typeface="Arial"/>
              <a:ea typeface="ＭＳ Ｐゴシック" charset="0"/>
              <a:cs typeface="ＭＳ Ｐゴシック" charset="0"/>
            </a:endParaRPr>
          </a:p>
        </p:txBody>
      </p:sp>
      <p:pic>
        <p:nvPicPr>
          <p:cNvPr id="9" name="Picture 2"/>
          <p:cNvPicPr>
            <a:picLocks noChangeAspect="1" noChangeArrowheads="1"/>
          </p:cNvPicPr>
          <p:nvPr userDrawn="1"/>
        </p:nvPicPr>
        <p:blipFill>
          <a:blip r:embed="rId2" cstate="print"/>
          <a:srcRect l="6430" r="7528"/>
          <a:stretch>
            <a:fillRect/>
          </a:stretch>
        </p:blipFill>
        <p:spPr bwMode="auto">
          <a:xfrm>
            <a:off x="8289232" y="19456"/>
            <a:ext cx="795130" cy="819749"/>
          </a:xfrm>
          <a:prstGeom prst="rect">
            <a:avLst/>
          </a:prstGeom>
          <a:noFill/>
          <a:ln w="9525">
            <a:noFill/>
            <a:miter lim="800000"/>
            <a:headEnd/>
            <a:tailEnd/>
          </a:ln>
        </p:spPr>
      </p:pic>
      <p:pic>
        <p:nvPicPr>
          <p:cNvPr id="10" name="Picture 9" descr="DHS_Seal_only.jpg"/>
          <p:cNvPicPr>
            <a:picLocks noChangeAspect="1"/>
          </p:cNvPicPr>
          <p:nvPr userDrawn="1"/>
        </p:nvPicPr>
        <p:blipFill>
          <a:blip r:embed="rId3" cstate="print"/>
          <a:stretch>
            <a:fillRect/>
          </a:stretch>
        </p:blipFill>
        <p:spPr>
          <a:xfrm>
            <a:off x="49695" y="49695"/>
            <a:ext cx="768096" cy="768096"/>
          </a:xfrm>
          <a:prstGeom prst="rect">
            <a:avLst/>
          </a:prstGeom>
        </p:spPr>
      </p:pic>
      <p:cxnSp>
        <p:nvCxnSpPr>
          <p:cNvPr id="11" name="Straight Connector 10"/>
          <p:cNvCxnSpPr/>
          <p:nvPr userDrawn="1"/>
        </p:nvCxnSpPr>
        <p:spPr>
          <a:xfrm>
            <a:off x="0" y="871653"/>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649029"/>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4" name="Picture 3" descr="CoverImage_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 name="Text Placeholder 19"/>
          <p:cNvSpPr>
            <a:spLocks noGrp="1"/>
          </p:cNvSpPr>
          <p:nvPr>
            <p:ph type="body" sz="quarter" idx="10" hasCustomPrompt="1"/>
          </p:nvPr>
        </p:nvSpPr>
        <p:spPr>
          <a:xfrm>
            <a:off x="4876800" y="4953000"/>
            <a:ext cx="4038600" cy="381000"/>
          </a:xfrm>
          <a:prstGeom prst="rect">
            <a:avLst/>
          </a:prstGeom>
        </p:spPr>
        <p:txBody>
          <a:bodyPr vert="horz"/>
          <a:lstStyle>
            <a:lvl1pPr marL="0" indent="0">
              <a:lnSpc>
                <a:spcPct val="110000"/>
              </a:lnSpc>
              <a:buNone/>
              <a:defRPr sz="1600" b="1" baseline="0">
                <a:solidFill>
                  <a:srgbClr val="333333"/>
                </a:solidFill>
              </a:defRPr>
            </a:lvl1pPr>
          </a:lstStyle>
          <a:p>
            <a:pPr lvl="0"/>
            <a:r>
              <a:rPr lang="en-US" dirty="0" smtClean="0"/>
              <a:t>Name</a:t>
            </a:r>
          </a:p>
        </p:txBody>
      </p:sp>
      <p:sp>
        <p:nvSpPr>
          <p:cNvPr id="22" name="Text Placeholder 21"/>
          <p:cNvSpPr>
            <a:spLocks noGrp="1"/>
          </p:cNvSpPr>
          <p:nvPr>
            <p:ph type="body" sz="quarter" idx="11" hasCustomPrompt="1"/>
          </p:nvPr>
        </p:nvSpPr>
        <p:spPr>
          <a:xfrm>
            <a:off x="4876800" y="5334000"/>
            <a:ext cx="4038600" cy="1066800"/>
          </a:xfrm>
          <a:prstGeom prst="rect">
            <a:avLst/>
          </a:prstGeom>
        </p:spPr>
        <p:txBody>
          <a:bodyPr vert="horz"/>
          <a:lstStyle>
            <a:lvl1pPr marL="0" indent="0">
              <a:lnSpc>
                <a:spcPct val="100000"/>
              </a:lnSpc>
              <a:buNone/>
              <a:defRPr sz="1600" baseline="0">
                <a:solidFill>
                  <a:srgbClr val="333333"/>
                </a:solidFill>
              </a:defRPr>
            </a:lvl1pPr>
          </a:lstStyle>
          <a:p>
            <a:pPr lvl="0"/>
            <a:r>
              <a:rPr lang="en-US" dirty="0" smtClean="0"/>
              <a:t>Title</a:t>
            </a:r>
            <a:br>
              <a:rPr lang="en-US" dirty="0" smtClean="0"/>
            </a:br>
            <a:r>
              <a:rPr lang="en-US" dirty="0" smtClean="0"/>
              <a:t>Office</a:t>
            </a:r>
            <a:br>
              <a:rPr lang="en-US" dirty="0" smtClean="0"/>
            </a:br>
            <a:r>
              <a:rPr lang="en-US" dirty="0" smtClean="0"/>
              <a:t>Science and Technology Directorate</a:t>
            </a:r>
          </a:p>
        </p:txBody>
      </p:sp>
      <p:sp>
        <p:nvSpPr>
          <p:cNvPr id="23" name="Slide Number Placeholder 22"/>
          <p:cNvSpPr>
            <a:spLocks noGrp="1"/>
          </p:cNvSpPr>
          <p:nvPr>
            <p:ph type="sldNum" sz="quarter" idx="12"/>
          </p:nvPr>
        </p:nvSpPr>
        <p:spPr/>
        <p:txBody>
          <a:bodyPr/>
          <a:lstStyle/>
          <a:p>
            <a:fld id="{DD44DBFC-53EF-7A40-92DF-21BB7AE4EC81}" type="slidenum">
              <a:rPr lang="en-US" smtClean="0"/>
              <a:pPr/>
              <a:t>‹#›</a:t>
            </a:fld>
            <a:endParaRPr lang="en-US" dirty="0"/>
          </a:p>
        </p:txBody>
      </p:sp>
      <p:sp>
        <p:nvSpPr>
          <p:cNvPr id="25" name="Title 24"/>
          <p:cNvSpPr>
            <a:spLocks noGrp="1"/>
          </p:cNvSpPr>
          <p:nvPr>
            <p:ph type="title"/>
          </p:nvPr>
        </p:nvSpPr>
        <p:spPr>
          <a:xfrm>
            <a:off x="533400" y="2514600"/>
            <a:ext cx="7924800" cy="762000"/>
          </a:xfrm>
        </p:spPr>
        <p:txBody>
          <a:bodyPr/>
          <a:lstStyle>
            <a:lvl1pPr>
              <a:defRPr sz="4400"/>
            </a:lvl1pPr>
          </a:lstStyle>
          <a:p>
            <a:r>
              <a:rPr lang="en-US" dirty="0" smtClean="0"/>
              <a:t>Click to edit Master title style</a:t>
            </a:r>
            <a:endParaRPr lang="en-US" dirty="0"/>
          </a:p>
        </p:txBody>
      </p:sp>
      <p:cxnSp>
        <p:nvCxnSpPr>
          <p:cNvPr id="27" name="Straight Connector 26"/>
          <p:cNvCxnSpPr/>
          <p:nvPr userDrawn="1"/>
        </p:nvCxnSpPr>
        <p:spPr bwMode="auto">
          <a:xfrm>
            <a:off x="609600" y="3429000"/>
            <a:ext cx="7924800" cy="0"/>
          </a:xfrm>
          <a:prstGeom prst="line">
            <a:avLst/>
          </a:prstGeom>
          <a:solidFill>
            <a:schemeClr val="accent1"/>
          </a:solidFill>
          <a:ln w="19050" cap="flat" cmpd="sng" algn="ctr">
            <a:solidFill>
              <a:srgbClr val="333333"/>
            </a:solidFill>
            <a:prstDash val="solid"/>
            <a:round/>
            <a:headEnd type="none" w="med" len="med"/>
            <a:tailEnd type="none" w="med" len="med"/>
          </a:ln>
          <a:effectLst/>
        </p:spPr>
      </p:cxnSp>
      <p:pic>
        <p:nvPicPr>
          <p:cNvPr id="8" name="Picture 7" descr="DHS_S&amp;T_logo_blue_rgb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 y="5029200"/>
            <a:ext cx="2476275" cy="1050354"/>
          </a:xfrm>
          <a:prstGeom prst="rect">
            <a:avLst/>
          </a:prstGeom>
        </p:spPr>
      </p:pic>
      <p:sp>
        <p:nvSpPr>
          <p:cNvPr id="13" name="Text Placeholder 12"/>
          <p:cNvSpPr>
            <a:spLocks noGrp="1"/>
          </p:cNvSpPr>
          <p:nvPr>
            <p:ph type="body" sz="quarter" idx="13" hasCustomPrompt="1"/>
          </p:nvPr>
        </p:nvSpPr>
        <p:spPr>
          <a:xfrm>
            <a:off x="533400" y="3505200"/>
            <a:ext cx="7924800" cy="990600"/>
          </a:xfrm>
          <a:prstGeom prst="rect">
            <a:avLst/>
          </a:prstGeom>
        </p:spPr>
        <p:txBody>
          <a:bodyPr vert="horz"/>
          <a:lstStyle>
            <a:lvl1pPr marL="0" indent="0">
              <a:buNone/>
              <a:defRPr sz="2800">
                <a:solidFill>
                  <a:srgbClr val="006699"/>
                </a:solidFill>
              </a:defRPr>
            </a:lvl1pPr>
          </a:lstStyle>
          <a:p>
            <a:pPr lvl="0"/>
            <a:r>
              <a:rPr lang="en-US" dirty="0" smtClean="0"/>
              <a:t>Subtitle</a:t>
            </a:r>
            <a:endParaRPr lang="en-US" dirty="0"/>
          </a:p>
        </p:txBody>
      </p:sp>
    </p:spTree>
    <p:extLst>
      <p:ext uri="{BB962C8B-B14F-4D97-AF65-F5344CB8AC3E}">
        <p14:creationId xmlns:p14="http://schemas.microsoft.com/office/powerpoint/2010/main" val="38701023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525963"/>
          </a:xfrm>
          <a:prstGeom prst="rect">
            <a:avLst/>
          </a:prstGeom>
        </p:spPr>
        <p:txBody>
          <a:bodyPr/>
          <a:lstStyle>
            <a:lvl1pPr>
              <a:buClr>
                <a:srgbClr val="333333"/>
              </a:buClr>
              <a:defRPr sz="2000">
                <a:solidFill>
                  <a:srgbClr val="333333"/>
                </a:solidFill>
              </a:defRPr>
            </a:lvl1pPr>
            <a:lvl2pPr>
              <a:buClr>
                <a:srgbClr val="333333"/>
              </a:buClr>
              <a:defRPr sz="1600">
                <a:solidFill>
                  <a:srgbClr val="333333"/>
                </a:solidFill>
              </a:defRPr>
            </a:lvl2pPr>
            <a:lvl3pPr>
              <a:buClr>
                <a:srgbClr val="333333"/>
              </a:buClr>
              <a:defRPr sz="1400">
                <a:solidFill>
                  <a:srgbClr val="333333"/>
                </a:solidFill>
              </a:defRPr>
            </a:lvl3pPr>
            <a:lvl4pPr>
              <a:buClr>
                <a:srgbClr val="333333"/>
              </a:buClr>
              <a:defRPr sz="1200">
                <a:solidFill>
                  <a:srgbClr val="333333"/>
                </a:solidFill>
              </a:defRPr>
            </a:lvl4pPr>
            <a:lvl5pPr>
              <a:buClr>
                <a:srgbClr val="333333"/>
              </a:buClr>
              <a:defRPr sz="1000">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p:nvPr>
        </p:nvSpPr>
        <p:spPr bwMode="auto">
          <a:xfrm>
            <a:off x="457200" y="228600"/>
            <a:ext cx="84582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fld id="{28768733-B944-3E4E-898F-A2753843011F}" type="slidenum">
              <a:rPr lang="en-US"/>
              <a:pPr/>
              <a:t>‹#›</a:t>
            </a:fld>
            <a:endParaRPr lang="en-US" dirty="0"/>
          </a:p>
        </p:txBody>
      </p:sp>
    </p:spTree>
    <p:extLst>
      <p:ext uri="{BB962C8B-B14F-4D97-AF65-F5344CB8AC3E}">
        <p14:creationId xmlns:p14="http://schemas.microsoft.com/office/powerpoint/2010/main" val="1806388065"/>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D44DBFC-53EF-7A40-92DF-21BB7AE4EC81}" type="slidenum">
              <a:rPr lang="en-US" smtClean="0"/>
              <a:pPr/>
              <a:t>‹#›</a:t>
            </a:fld>
            <a:endParaRPr lang="en-US" dirty="0"/>
          </a:p>
        </p:txBody>
      </p:sp>
    </p:spTree>
    <p:extLst>
      <p:ext uri="{BB962C8B-B14F-4D97-AF65-F5344CB8AC3E}">
        <p14:creationId xmlns:p14="http://schemas.microsoft.com/office/powerpoint/2010/main" val="3391902276"/>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33333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49578288-383F-0F4F-BB3A-FBB31BA5B402}" type="slidenum">
              <a:rPr lang="en-US"/>
              <a:pPr/>
              <a:t>‹#›</a:t>
            </a:fld>
            <a:endParaRPr lang="en-US" dirty="0"/>
          </a:p>
        </p:txBody>
      </p:sp>
    </p:spTree>
    <p:extLst>
      <p:ext uri="{BB962C8B-B14F-4D97-AF65-F5344CB8AC3E}">
        <p14:creationId xmlns:p14="http://schemas.microsoft.com/office/powerpoint/2010/main" val="582664820"/>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1"/>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fld id="{D2658664-332D-344A-B9C8-25E224BF8580}" type="slidenum">
              <a:rPr lang="en-US"/>
              <a:pPr/>
              <a:t>‹#›</a:t>
            </a:fld>
            <a:endParaRPr lang="en-US" dirty="0"/>
          </a:p>
        </p:txBody>
      </p:sp>
    </p:spTree>
    <p:extLst>
      <p:ext uri="{BB962C8B-B14F-4D97-AF65-F5344CB8AC3E}">
        <p14:creationId xmlns:p14="http://schemas.microsoft.com/office/powerpoint/2010/main" val="1449363024"/>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5600" cy="563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a:spLocks noGrp="1" noChangeArrowheads="1"/>
          </p:cNvSpPr>
          <p:nvPr>
            <p:ph type="sldNum" sz="quarter" idx="10"/>
          </p:nvPr>
        </p:nvSpPr>
        <p:spPr>
          <a:ln/>
        </p:spPr>
        <p:txBody>
          <a:bodyPr/>
          <a:lstStyle>
            <a:lvl1pPr>
              <a:defRPr/>
            </a:lvl1pPr>
          </a:lstStyle>
          <a:p>
            <a:fld id="{A5850DEF-5A7C-9D44-98D5-249A0E52F7A4}" type="slidenum">
              <a:rPr lang="en-US"/>
              <a:pPr/>
              <a:t>‹#›</a:t>
            </a:fld>
            <a:endParaRPr lang="en-US" dirty="0"/>
          </a:p>
        </p:txBody>
      </p:sp>
    </p:spTree>
    <p:extLst>
      <p:ext uri="{BB962C8B-B14F-4D97-AF65-F5344CB8AC3E}">
        <p14:creationId xmlns:p14="http://schemas.microsoft.com/office/powerpoint/2010/main" val="2035685420"/>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057400" y="76201"/>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222A9B4D-768B-2043-B74D-1B288ACA2C8F}" type="slidenum">
              <a:rPr lang="en-US"/>
              <a:pPr/>
              <a:t>‹#›</a:t>
            </a:fld>
            <a:endParaRPr lang="en-US" dirty="0"/>
          </a:p>
        </p:txBody>
      </p:sp>
    </p:spTree>
    <p:extLst>
      <p:ext uri="{BB962C8B-B14F-4D97-AF65-F5344CB8AC3E}">
        <p14:creationId xmlns:p14="http://schemas.microsoft.com/office/powerpoint/2010/main" val="303492766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2057400" y="76201"/>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fld id="{756EAC68-0AB7-1142-B71F-EFD579C5218F}" type="slidenum">
              <a:rPr lang="en-US"/>
              <a:pPr/>
              <a:t>‹#›</a:t>
            </a:fld>
            <a:endParaRPr lang="en-US" dirty="0"/>
          </a:p>
        </p:txBody>
      </p:sp>
    </p:spTree>
    <p:extLst>
      <p:ext uri="{BB962C8B-B14F-4D97-AF65-F5344CB8AC3E}">
        <p14:creationId xmlns:p14="http://schemas.microsoft.com/office/powerpoint/2010/main" val="7999073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buClr>
                <a:srgbClr val="333333"/>
              </a:buClr>
              <a:defRPr sz="3200">
                <a:solidFill>
                  <a:srgbClr val="333333"/>
                </a:solidFill>
              </a:defRPr>
            </a:lvl1pPr>
            <a:lvl2pPr>
              <a:buClr>
                <a:srgbClr val="333333"/>
              </a:buClr>
              <a:defRPr sz="2800">
                <a:solidFill>
                  <a:srgbClr val="333333"/>
                </a:solidFill>
              </a:defRPr>
            </a:lvl2pPr>
            <a:lvl3pPr>
              <a:buClr>
                <a:srgbClr val="333333"/>
              </a:buClr>
              <a:defRPr sz="2400">
                <a:solidFill>
                  <a:srgbClr val="333333"/>
                </a:solidFill>
              </a:defRPr>
            </a:lvl3pPr>
            <a:lvl4pPr>
              <a:buClr>
                <a:srgbClr val="333333"/>
              </a:buClr>
              <a:defRPr sz="2000">
                <a:solidFill>
                  <a:srgbClr val="333333"/>
                </a:solidFill>
              </a:defRPr>
            </a:lvl4pPr>
            <a:lvl5pPr>
              <a:buClr>
                <a:srgbClr val="333333"/>
              </a:buClr>
              <a:defRPr sz="2000">
                <a:solidFill>
                  <a:srgbClr val="333333"/>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B6CC4C5F-1DA6-D447-9E49-DCC1206C25DD}" type="slidenum">
              <a:rPr lang="en-US"/>
              <a:pPr/>
              <a:t>‹#›</a:t>
            </a:fld>
            <a:endParaRPr lang="en-US" dirty="0"/>
          </a:p>
        </p:txBody>
      </p:sp>
    </p:spTree>
    <p:extLst>
      <p:ext uri="{BB962C8B-B14F-4D97-AF65-F5344CB8AC3E}">
        <p14:creationId xmlns:p14="http://schemas.microsoft.com/office/powerpoint/2010/main" val="3173626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424" y="2"/>
            <a:ext cx="8950325" cy="809625"/>
          </a:xfrm>
        </p:spPr>
        <p:txBody>
          <a:bodyPr/>
          <a:lstStyle>
            <a:lvl1pPr>
              <a:defRPr b="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9"/>
          <p:cNvSpPr>
            <a:spLocks noGrp="1" noChangeArrowheads="1"/>
          </p:cNvSpPr>
          <p:nvPr>
            <p:ph type="sldNum" sz="quarter" idx="10"/>
          </p:nvPr>
        </p:nvSpPr>
        <p:spPr>
          <a:ln/>
        </p:spPr>
        <p:txBody>
          <a:bodyPr/>
          <a:lstStyle>
            <a:lvl1pPr>
              <a:defRPr/>
            </a:lvl1pPr>
          </a:lstStyle>
          <a:p>
            <a:pPr>
              <a:defRPr/>
            </a:pPr>
            <a:fld id="{5A0EFE19-95E5-422F-8E3E-342D4026C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1433000"/>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578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699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8245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591A1B05-3245-EC4C-B5E9-824C40622C2C}" type="slidenum">
              <a:rPr lang="en-US"/>
              <a:pPr/>
              <a:t>‹#›</a:t>
            </a:fld>
            <a:endParaRPr lang="en-US" dirty="0"/>
          </a:p>
        </p:txBody>
      </p:sp>
    </p:spTree>
    <p:extLst>
      <p:ext uri="{BB962C8B-B14F-4D97-AF65-F5344CB8AC3E}">
        <p14:creationId xmlns:p14="http://schemas.microsoft.com/office/powerpoint/2010/main" val="41182166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1"/>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fld id="{63D418E6-80FE-0A49-8298-BF691A858904}" type="slidenum">
              <a:rPr lang="en-US"/>
              <a:pPr/>
              <a:t>‹#›</a:t>
            </a:fld>
            <a:endParaRPr lang="en-US" dirty="0"/>
          </a:p>
        </p:txBody>
      </p:sp>
    </p:spTree>
    <p:extLst>
      <p:ext uri="{BB962C8B-B14F-4D97-AF65-F5344CB8AC3E}">
        <p14:creationId xmlns:p14="http://schemas.microsoft.com/office/powerpoint/2010/main" val="11696989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036637"/>
            <a:ext cx="2095500" cy="5592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036637"/>
            <a:ext cx="6134100" cy="55927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fld id="{0F280D73-BC1E-8E44-B75A-F3E912AD0D64}" type="slidenum">
              <a:rPr lang="en-US"/>
              <a:pPr/>
              <a:t>‹#›</a:t>
            </a:fld>
            <a:endParaRPr lang="en-US" dirty="0"/>
          </a:p>
        </p:txBody>
      </p:sp>
    </p:spTree>
    <p:extLst>
      <p:ext uri="{BB962C8B-B14F-4D97-AF65-F5344CB8AC3E}">
        <p14:creationId xmlns:p14="http://schemas.microsoft.com/office/powerpoint/2010/main" val="16937761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6934200" cy="838199"/>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fld id="{2404AF09-42B2-5C41-81A4-992867356B9A}" type="slidenum">
              <a:rPr lang="en-US"/>
              <a:pPr/>
              <a:t>‹#›</a:t>
            </a:fld>
            <a:endParaRPr lang="en-US" dirty="0"/>
          </a:p>
        </p:txBody>
      </p:sp>
    </p:spTree>
    <p:extLst>
      <p:ext uri="{BB962C8B-B14F-4D97-AF65-F5344CB8AC3E}">
        <p14:creationId xmlns:p14="http://schemas.microsoft.com/office/powerpoint/2010/main" val="17825378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10" name="Picture 9" descr="CoverImage_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 name="Text Placeholder 19"/>
          <p:cNvSpPr>
            <a:spLocks noGrp="1"/>
          </p:cNvSpPr>
          <p:nvPr>
            <p:ph type="body" sz="quarter" idx="10" hasCustomPrompt="1"/>
          </p:nvPr>
        </p:nvSpPr>
        <p:spPr>
          <a:xfrm>
            <a:off x="4876800" y="4953000"/>
            <a:ext cx="4038600" cy="381000"/>
          </a:xfrm>
          <a:prstGeom prst="rect">
            <a:avLst/>
          </a:prstGeom>
        </p:spPr>
        <p:txBody>
          <a:bodyPr vert="horz"/>
          <a:lstStyle>
            <a:lvl1pPr marL="0" indent="0">
              <a:lnSpc>
                <a:spcPct val="110000"/>
              </a:lnSpc>
              <a:buNone/>
              <a:defRPr sz="1600" b="1" baseline="0">
                <a:solidFill>
                  <a:srgbClr val="333333"/>
                </a:solidFill>
              </a:defRPr>
            </a:lvl1pPr>
          </a:lstStyle>
          <a:p>
            <a:pPr lvl="0"/>
            <a:r>
              <a:rPr lang="en-US" dirty="0" smtClean="0"/>
              <a:t>Name</a:t>
            </a:r>
          </a:p>
        </p:txBody>
      </p:sp>
      <p:sp>
        <p:nvSpPr>
          <p:cNvPr id="22" name="Text Placeholder 21"/>
          <p:cNvSpPr>
            <a:spLocks noGrp="1"/>
          </p:cNvSpPr>
          <p:nvPr>
            <p:ph type="body" sz="quarter" idx="11" hasCustomPrompt="1"/>
          </p:nvPr>
        </p:nvSpPr>
        <p:spPr>
          <a:xfrm>
            <a:off x="4876800" y="5334000"/>
            <a:ext cx="4038600" cy="1066800"/>
          </a:xfrm>
          <a:prstGeom prst="rect">
            <a:avLst/>
          </a:prstGeom>
        </p:spPr>
        <p:txBody>
          <a:bodyPr vert="horz"/>
          <a:lstStyle>
            <a:lvl1pPr marL="0" indent="0">
              <a:lnSpc>
                <a:spcPct val="100000"/>
              </a:lnSpc>
              <a:buNone/>
              <a:defRPr sz="1600" baseline="0">
                <a:solidFill>
                  <a:srgbClr val="333333"/>
                </a:solidFill>
              </a:defRPr>
            </a:lvl1pPr>
          </a:lstStyle>
          <a:p>
            <a:pPr lvl="0"/>
            <a:r>
              <a:rPr lang="en-US" dirty="0" smtClean="0"/>
              <a:t>Title</a:t>
            </a:r>
            <a:br>
              <a:rPr lang="en-US" dirty="0" smtClean="0"/>
            </a:br>
            <a:r>
              <a:rPr lang="en-US" dirty="0" smtClean="0"/>
              <a:t>Office</a:t>
            </a:r>
            <a:br>
              <a:rPr lang="en-US" dirty="0" smtClean="0"/>
            </a:br>
            <a:r>
              <a:rPr lang="en-US" dirty="0" smtClean="0"/>
              <a:t>Science and Technology Directorate</a:t>
            </a:r>
          </a:p>
        </p:txBody>
      </p:sp>
      <p:sp>
        <p:nvSpPr>
          <p:cNvPr id="23" name="Slide Number Placeholder 22"/>
          <p:cNvSpPr>
            <a:spLocks noGrp="1"/>
          </p:cNvSpPr>
          <p:nvPr>
            <p:ph type="sldNum" sz="quarter" idx="12"/>
          </p:nvPr>
        </p:nvSpPr>
        <p:spPr/>
        <p:txBody>
          <a:bodyPr/>
          <a:lstStyle/>
          <a:p>
            <a:fld id="{DD44DBFC-53EF-7A40-92DF-21BB7AE4EC81}" type="slidenum">
              <a:rPr lang="en-US" smtClean="0"/>
              <a:pPr/>
              <a:t>‹#›</a:t>
            </a:fld>
            <a:endParaRPr lang="en-US"/>
          </a:p>
        </p:txBody>
      </p:sp>
      <p:sp>
        <p:nvSpPr>
          <p:cNvPr id="25" name="Title 24"/>
          <p:cNvSpPr>
            <a:spLocks noGrp="1"/>
          </p:cNvSpPr>
          <p:nvPr>
            <p:ph type="title"/>
          </p:nvPr>
        </p:nvSpPr>
        <p:spPr>
          <a:xfrm>
            <a:off x="533400" y="2514600"/>
            <a:ext cx="7924800" cy="762000"/>
          </a:xfrm>
        </p:spPr>
        <p:txBody>
          <a:bodyPr/>
          <a:lstStyle>
            <a:lvl1pPr>
              <a:defRPr sz="4000"/>
            </a:lvl1pPr>
          </a:lstStyle>
          <a:p>
            <a:r>
              <a:rPr lang="en-US" dirty="0" smtClean="0"/>
              <a:t>Click to edit Master title style</a:t>
            </a:r>
            <a:endParaRPr lang="en-US" dirty="0"/>
          </a:p>
        </p:txBody>
      </p:sp>
      <p:cxnSp>
        <p:nvCxnSpPr>
          <p:cNvPr id="27" name="Straight Connector 26"/>
          <p:cNvCxnSpPr/>
          <p:nvPr userDrawn="1"/>
        </p:nvCxnSpPr>
        <p:spPr bwMode="auto">
          <a:xfrm>
            <a:off x="533400" y="3429000"/>
            <a:ext cx="7924800" cy="0"/>
          </a:xfrm>
          <a:prstGeom prst="line">
            <a:avLst/>
          </a:prstGeom>
          <a:solidFill>
            <a:schemeClr val="accent1"/>
          </a:solidFill>
          <a:ln w="9525" cap="flat" cmpd="sng" algn="ctr">
            <a:solidFill>
              <a:srgbClr val="333333"/>
            </a:solidFill>
            <a:prstDash val="solid"/>
            <a:round/>
            <a:headEnd type="none" w="med" len="med"/>
            <a:tailEnd type="none" w="med" len="med"/>
          </a:ln>
          <a:effectLst/>
        </p:spPr>
      </p:cxnSp>
      <p:pic>
        <p:nvPicPr>
          <p:cNvPr id="8" name="Picture 7" descr="DHS_S&amp;T_logo_blue_rgb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 y="5029200"/>
            <a:ext cx="2476275" cy="1050354"/>
          </a:xfrm>
          <a:prstGeom prst="rect">
            <a:avLst/>
          </a:prstGeom>
        </p:spPr>
      </p:pic>
      <p:sp>
        <p:nvSpPr>
          <p:cNvPr id="13" name="Text Placeholder 12"/>
          <p:cNvSpPr>
            <a:spLocks noGrp="1"/>
          </p:cNvSpPr>
          <p:nvPr>
            <p:ph type="body" sz="quarter" idx="13" hasCustomPrompt="1"/>
          </p:nvPr>
        </p:nvSpPr>
        <p:spPr>
          <a:xfrm>
            <a:off x="533400" y="3505200"/>
            <a:ext cx="7924800" cy="990600"/>
          </a:xfrm>
          <a:prstGeom prst="rect">
            <a:avLst/>
          </a:prstGeom>
        </p:spPr>
        <p:txBody>
          <a:bodyPr vert="horz"/>
          <a:lstStyle>
            <a:lvl1pPr marL="0" indent="0">
              <a:buNone/>
              <a:defRPr sz="2800">
                <a:solidFill>
                  <a:srgbClr val="006699"/>
                </a:solidFill>
              </a:defRPr>
            </a:lvl1pPr>
          </a:lstStyle>
          <a:p>
            <a:pPr lvl="0"/>
            <a:r>
              <a:rPr lang="en-US" dirty="0" smtClean="0"/>
              <a:t>Subtitle</a:t>
            </a:r>
            <a:endParaRPr lang="en-US" dirty="0"/>
          </a:p>
        </p:txBody>
      </p:sp>
    </p:spTree>
    <p:extLst>
      <p:ext uri="{BB962C8B-B14F-4D97-AF65-F5344CB8AC3E}">
        <p14:creationId xmlns:p14="http://schemas.microsoft.com/office/powerpoint/2010/main" val="3249559414"/>
      </p:ext>
    </p:extLst>
  </p:cSld>
  <p:clrMapOvr>
    <a:overrideClrMapping bg1="lt1" tx1="dk1" bg2="lt2" tx2="dk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525963"/>
          </a:xfrm>
          <a:prstGeom prst="rect">
            <a:avLst/>
          </a:prstGeom>
        </p:spPr>
        <p:txBody>
          <a:bodyPr/>
          <a:lstStyle>
            <a:lvl1pPr>
              <a:buClr>
                <a:srgbClr val="333333"/>
              </a:buClr>
              <a:defRPr sz="2000">
                <a:solidFill>
                  <a:srgbClr val="333333"/>
                </a:solidFill>
              </a:defRPr>
            </a:lvl1pPr>
            <a:lvl2pPr>
              <a:buClr>
                <a:srgbClr val="333333"/>
              </a:buClr>
              <a:defRPr sz="1600">
                <a:solidFill>
                  <a:srgbClr val="333333"/>
                </a:solidFill>
              </a:defRPr>
            </a:lvl2pPr>
            <a:lvl3pPr>
              <a:buClr>
                <a:srgbClr val="333333"/>
              </a:buClr>
              <a:defRPr sz="1400">
                <a:solidFill>
                  <a:srgbClr val="333333"/>
                </a:solidFill>
              </a:defRPr>
            </a:lvl3pPr>
            <a:lvl4pPr>
              <a:buClr>
                <a:srgbClr val="333333"/>
              </a:buClr>
              <a:defRPr sz="1200">
                <a:solidFill>
                  <a:srgbClr val="333333"/>
                </a:solidFill>
              </a:defRPr>
            </a:lvl4pPr>
            <a:lvl5pPr>
              <a:buClr>
                <a:srgbClr val="333333"/>
              </a:buClr>
              <a:defRPr sz="1000">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p:nvPr>
        </p:nvSpPr>
        <p:spPr bwMode="auto">
          <a:xfrm>
            <a:off x="457200" y="228600"/>
            <a:ext cx="84582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fld id="{28768733-B944-3E4E-898F-A2753843011F}" type="slidenum">
              <a:rPr lang="en-US"/>
              <a:pPr/>
              <a:t>‹#›</a:t>
            </a:fld>
            <a:endParaRPr lang="en-US"/>
          </a:p>
        </p:txBody>
      </p:sp>
    </p:spTree>
    <p:extLst>
      <p:ext uri="{BB962C8B-B14F-4D97-AF65-F5344CB8AC3E}">
        <p14:creationId xmlns:p14="http://schemas.microsoft.com/office/powerpoint/2010/main" val="2196030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D44DBFC-53EF-7A40-92DF-21BB7AE4EC81}" type="slidenum">
              <a:rPr lang="en-US" smtClean="0"/>
              <a:pPr/>
              <a:t>‹#›</a:t>
            </a:fld>
            <a:endParaRPr lang="en-US"/>
          </a:p>
        </p:txBody>
      </p:sp>
    </p:spTree>
    <p:extLst>
      <p:ext uri="{BB962C8B-B14F-4D97-AF65-F5344CB8AC3E}">
        <p14:creationId xmlns:p14="http://schemas.microsoft.com/office/powerpoint/2010/main" val="287236350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33333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49578288-383F-0F4F-BB3A-FBB31BA5B402}" type="slidenum">
              <a:rPr lang="en-US"/>
              <a:pPr/>
              <a:t>‹#›</a:t>
            </a:fld>
            <a:endParaRPr lang="en-US"/>
          </a:p>
        </p:txBody>
      </p:sp>
    </p:spTree>
    <p:extLst>
      <p:ext uri="{BB962C8B-B14F-4D97-AF65-F5344CB8AC3E}">
        <p14:creationId xmlns:p14="http://schemas.microsoft.com/office/powerpoint/2010/main" val="23557496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1"/>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fld id="{D2658664-332D-344A-B9C8-25E224BF8580}" type="slidenum">
              <a:rPr lang="en-US"/>
              <a:pPr/>
              <a:t>‹#›</a:t>
            </a:fld>
            <a:endParaRPr lang="en-US"/>
          </a:p>
        </p:txBody>
      </p:sp>
    </p:spTree>
    <p:extLst>
      <p:ext uri="{BB962C8B-B14F-4D97-AF65-F5344CB8AC3E}">
        <p14:creationId xmlns:p14="http://schemas.microsoft.com/office/powerpoint/2010/main" val="41152530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5600" cy="563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a:spLocks noGrp="1" noChangeArrowheads="1"/>
          </p:cNvSpPr>
          <p:nvPr>
            <p:ph type="sldNum" sz="quarter" idx="10"/>
          </p:nvPr>
        </p:nvSpPr>
        <p:spPr>
          <a:ln/>
        </p:spPr>
        <p:txBody>
          <a:bodyPr/>
          <a:lstStyle>
            <a:lvl1pPr>
              <a:defRPr/>
            </a:lvl1pPr>
          </a:lstStyle>
          <a:p>
            <a:fld id="{A5850DEF-5A7C-9D44-98D5-249A0E52F7A4}" type="slidenum">
              <a:rPr lang="en-US"/>
              <a:pPr/>
              <a:t>‹#›</a:t>
            </a:fld>
            <a:endParaRPr lang="en-US"/>
          </a:p>
        </p:txBody>
      </p:sp>
    </p:spTree>
    <p:extLst>
      <p:ext uri="{BB962C8B-B14F-4D97-AF65-F5344CB8AC3E}">
        <p14:creationId xmlns:p14="http://schemas.microsoft.com/office/powerpoint/2010/main" val="926581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9"/>
          <p:cNvSpPr>
            <a:spLocks noGrp="1" noChangeArrowheads="1"/>
          </p:cNvSpPr>
          <p:nvPr>
            <p:ph type="sldNum" sz="quarter" idx="10"/>
          </p:nvPr>
        </p:nvSpPr>
        <p:spPr>
          <a:ln/>
        </p:spPr>
        <p:txBody>
          <a:bodyPr/>
          <a:lstStyle>
            <a:lvl1pPr>
              <a:defRPr/>
            </a:lvl1pPr>
          </a:lstStyle>
          <a:p>
            <a:pPr>
              <a:defRPr/>
            </a:pPr>
            <a:fld id="{E621FD61-DBB9-499B-BEA0-BB8D15005F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1514566"/>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057400" y="76201"/>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222A9B4D-768B-2043-B74D-1B288ACA2C8F}" type="slidenum">
              <a:rPr lang="en-US"/>
              <a:pPr/>
              <a:t>‹#›</a:t>
            </a:fld>
            <a:endParaRPr lang="en-US"/>
          </a:p>
        </p:txBody>
      </p:sp>
    </p:spTree>
    <p:extLst>
      <p:ext uri="{BB962C8B-B14F-4D97-AF65-F5344CB8AC3E}">
        <p14:creationId xmlns:p14="http://schemas.microsoft.com/office/powerpoint/2010/main" val="165620155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2057400" y="76201"/>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fld id="{756EAC68-0AB7-1142-B71F-EFD579C5218F}" type="slidenum">
              <a:rPr lang="en-US"/>
              <a:pPr/>
              <a:t>‹#›</a:t>
            </a:fld>
            <a:endParaRPr lang="en-US"/>
          </a:p>
        </p:txBody>
      </p:sp>
    </p:spTree>
    <p:extLst>
      <p:ext uri="{BB962C8B-B14F-4D97-AF65-F5344CB8AC3E}">
        <p14:creationId xmlns:p14="http://schemas.microsoft.com/office/powerpoint/2010/main" val="3396224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buClr>
                <a:srgbClr val="333333"/>
              </a:buClr>
              <a:defRPr sz="3200">
                <a:solidFill>
                  <a:srgbClr val="333333"/>
                </a:solidFill>
              </a:defRPr>
            </a:lvl1pPr>
            <a:lvl2pPr>
              <a:buClr>
                <a:srgbClr val="333333"/>
              </a:buClr>
              <a:defRPr sz="2800">
                <a:solidFill>
                  <a:srgbClr val="333333"/>
                </a:solidFill>
              </a:defRPr>
            </a:lvl2pPr>
            <a:lvl3pPr>
              <a:buClr>
                <a:srgbClr val="333333"/>
              </a:buClr>
              <a:defRPr sz="2400">
                <a:solidFill>
                  <a:srgbClr val="333333"/>
                </a:solidFill>
              </a:defRPr>
            </a:lvl3pPr>
            <a:lvl4pPr>
              <a:buClr>
                <a:srgbClr val="333333"/>
              </a:buClr>
              <a:defRPr sz="2000">
                <a:solidFill>
                  <a:srgbClr val="333333"/>
                </a:solidFill>
              </a:defRPr>
            </a:lvl4pPr>
            <a:lvl5pPr>
              <a:buClr>
                <a:srgbClr val="333333"/>
              </a:buClr>
              <a:defRPr sz="2000">
                <a:solidFill>
                  <a:srgbClr val="333333"/>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B6CC4C5F-1DA6-D447-9E49-DCC1206C25DD}" type="slidenum">
              <a:rPr lang="en-US"/>
              <a:pPr/>
              <a:t>‹#›</a:t>
            </a:fld>
            <a:endParaRPr lang="en-US"/>
          </a:p>
        </p:txBody>
      </p:sp>
    </p:spTree>
    <p:extLst>
      <p:ext uri="{BB962C8B-B14F-4D97-AF65-F5344CB8AC3E}">
        <p14:creationId xmlns:p14="http://schemas.microsoft.com/office/powerpoint/2010/main" val="6392401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578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699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8245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591A1B05-3245-EC4C-B5E9-824C40622C2C}" type="slidenum">
              <a:rPr lang="en-US"/>
              <a:pPr/>
              <a:t>‹#›</a:t>
            </a:fld>
            <a:endParaRPr lang="en-US"/>
          </a:p>
        </p:txBody>
      </p:sp>
    </p:spTree>
    <p:extLst>
      <p:ext uri="{BB962C8B-B14F-4D97-AF65-F5344CB8AC3E}">
        <p14:creationId xmlns:p14="http://schemas.microsoft.com/office/powerpoint/2010/main" val="173786442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1"/>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fld id="{63D418E6-80FE-0A49-8298-BF691A858904}" type="slidenum">
              <a:rPr lang="en-US"/>
              <a:pPr/>
              <a:t>‹#›</a:t>
            </a:fld>
            <a:endParaRPr lang="en-US"/>
          </a:p>
        </p:txBody>
      </p:sp>
    </p:spTree>
    <p:extLst>
      <p:ext uri="{BB962C8B-B14F-4D97-AF65-F5344CB8AC3E}">
        <p14:creationId xmlns:p14="http://schemas.microsoft.com/office/powerpoint/2010/main" val="35569725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036637"/>
            <a:ext cx="2095500" cy="5592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036637"/>
            <a:ext cx="6134100" cy="55927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fld id="{0F280D73-BC1E-8E44-B75A-F3E912AD0D64}" type="slidenum">
              <a:rPr lang="en-US"/>
              <a:pPr/>
              <a:t>‹#›</a:t>
            </a:fld>
            <a:endParaRPr lang="en-US"/>
          </a:p>
        </p:txBody>
      </p:sp>
    </p:spTree>
    <p:extLst>
      <p:ext uri="{BB962C8B-B14F-4D97-AF65-F5344CB8AC3E}">
        <p14:creationId xmlns:p14="http://schemas.microsoft.com/office/powerpoint/2010/main" val="407219599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6934200" cy="838199"/>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fld id="{2404AF09-42B2-5C41-81A4-992867356B9A}" type="slidenum">
              <a:rPr lang="en-US"/>
              <a:pPr/>
              <a:t>‹#›</a:t>
            </a:fld>
            <a:endParaRPr lang="en-US"/>
          </a:p>
        </p:txBody>
      </p:sp>
    </p:spTree>
    <p:extLst>
      <p:ext uri="{BB962C8B-B14F-4D97-AF65-F5344CB8AC3E}">
        <p14:creationId xmlns:p14="http://schemas.microsoft.com/office/powerpoint/2010/main" val="42120663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eaLnBrk="0" hangingPunct="0">
              <a:defRPr>
                <a:latin typeface="Arial" charset="0"/>
              </a:defRPr>
            </a:lvl1pPr>
          </a:lstStyle>
          <a:p>
            <a:fld id="{0441A008-D369-754D-AF6C-8171E1E0CD66}" type="datetimeFigureOut">
              <a:rPr lang="en-US"/>
              <a:pPr/>
              <a:t>9/29/2016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CA30AF10-B40A-084E-8DF8-1CA063B9FF64}" type="slidenum">
              <a:rPr lang="en-US"/>
              <a:pPr/>
              <a:t>‹#›</a:t>
            </a:fld>
            <a:endParaRPr lang="en-US"/>
          </a:p>
        </p:txBody>
      </p:sp>
    </p:spTree>
    <p:extLst>
      <p:ext uri="{BB962C8B-B14F-4D97-AF65-F5344CB8AC3E}">
        <p14:creationId xmlns:p14="http://schemas.microsoft.com/office/powerpoint/2010/main" val="8620431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4157"/>
            <a:ext cx="7886700" cy="1325563"/>
          </a:xfrm>
        </p:spPr>
        <p:txBody>
          <a:bodyPr/>
          <a:lstStyle>
            <a:lvl1pPr>
              <a:defRPr>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74656"/>
            <a:ext cx="78867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eaLnBrk="0" hangingPunct="0">
              <a:defRPr>
                <a:latin typeface="Arial" charset="0"/>
              </a:defRPr>
            </a:lvl1pPr>
          </a:lstStyle>
          <a:p>
            <a:fld id="{BD7E5311-3494-7F43-A056-7E515C2DD8AC}" type="datetimeFigureOut">
              <a:rPr lang="en-US"/>
              <a:pPr/>
              <a:t>9/29/2016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FC7059D5-A423-594E-836D-0B5139A2C7BB}" type="slidenum">
              <a:rPr lang="en-US"/>
              <a:pPr/>
              <a:t>‹#›</a:t>
            </a:fld>
            <a:endParaRPr lang="en-US"/>
          </a:p>
        </p:txBody>
      </p:sp>
    </p:spTree>
    <p:extLst>
      <p:ext uri="{BB962C8B-B14F-4D97-AF65-F5344CB8AC3E}">
        <p14:creationId xmlns:p14="http://schemas.microsoft.com/office/powerpoint/2010/main" val="2454986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9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defRPr>
            </a:lvl1pPr>
          </a:lstStyle>
          <a:p>
            <a:fld id="{292B1C30-19EC-2E4F-A313-C47A47E82190}" type="datetimeFigureOut">
              <a:rPr lang="en-US"/>
              <a:pPr/>
              <a:t>9/29/2016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6A8EA781-0D53-9948-88E1-0572166EF9DD}" type="slidenum">
              <a:rPr lang="en-US"/>
              <a:pPr/>
              <a:t>‹#›</a:t>
            </a:fld>
            <a:endParaRPr lang="en-US"/>
          </a:p>
        </p:txBody>
      </p:sp>
    </p:spTree>
    <p:extLst>
      <p:ext uri="{BB962C8B-B14F-4D97-AF65-F5344CB8AC3E}">
        <p14:creationId xmlns:p14="http://schemas.microsoft.com/office/powerpoint/2010/main" val="3333879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04902"/>
            <a:ext cx="4038600" cy="4818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04902"/>
            <a:ext cx="4038600" cy="4818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ln/>
        </p:spPr>
        <p:txBody>
          <a:bodyPr/>
          <a:lstStyle>
            <a:lvl1pPr>
              <a:defRPr/>
            </a:lvl1pPr>
          </a:lstStyle>
          <a:p>
            <a:pPr>
              <a:defRPr/>
            </a:pPr>
            <a:fld id="{3AF66935-2A3D-473F-B6C6-DBE93D456B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143046"/>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eaLnBrk="0" hangingPunct="0">
              <a:defRPr>
                <a:latin typeface="Arial" charset="0"/>
              </a:defRPr>
            </a:lvl1pPr>
          </a:lstStyle>
          <a:p>
            <a:fld id="{D2CFDFB0-60C0-4040-8A65-8889CC2FBA59}" type="datetimeFigureOut">
              <a:rPr lang="en-US"/>
              <a:pPr/>
              <a:t>9/29/2016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defRPr>
            </a:lvl1pPr>
          </a:lstStyle>
          <a:p>
            <a:fld id="{66356CCB-F8AF-CC47-9809-B65BC8B29407}" type="slidenum">
              <a:rPr lang="en-US"/>
              <a:pPr/>
              <a:t>‹#›</a:t>
            </a:fld>
            <a:endParaRPr lang="en-US"/>
          </a:p>
        </p:txBody>
      </p:sp>
    </p:spTree>
    <p:extLst>
      <p:ext uri="{BB962C8B-B14F-4D97-AF65-F5344CB8AC3E}">
        <p14:creationId xmlns:p14="http://schemas.microsoft.com/office/powerpoint/2010/main" val="4364590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eaLnBrk="0" hangingPunct="0">
              <a:defRPr>
                <a:latin typeface="Arial" charset="0"/>
              </a:defRPr>
            </a:lvl1pPr>
          </a:lstStyle>
          <a:p>
            <a:fld id="{DAAFAE98-C1BB-5145-8284-A64E9D9F432C}" type="datetimeFigureOut">
              <a:rPr lang="en-US"/>
              <a:pPr/>
              <a:t>9/29/2016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defRPr>
            </a:lvl1pPr>
          </a:lstStyle>
          <a:p>
            <a:fld id="{B2C05E8D-5172-D347-8526-F3A63112AE70}" type="slidenum">
              <a:rPr lang="en-US"/>
              <a:pPr/>
              <a:t>‹#›</a:t>
            </a:fld>
            <a:endParaRPr lang="en-US"/>
          </a:p>
        </p:txBody>
      </p:sp>
    </p:spTree>
    <p:extLst>
      <p:ext uri="{BB962C8B-B14F-4D97-AF65-F5344CB8AC3E}">
        <p14:creationId xmlns:p14="http://schemas.microsoft.com/office/powerpoint/2010/main" val="35866373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eaLnBrk="0" hangingPunct="0">
              <a:defRPr>
                <a:latin typeface="Arial" charset="0"/>
              </a:defRPr>
            </a:lvl1pPr>
          </a:lstStyle>
          <a:p>
            <a:fld id="{44872EA7-143B-E046-8820-C922941E3FB1}" type="datetimeFigureOut">
              <a:rPr lang="en-US"/>
              <a:pPr/>
              <a:t>9/29/2016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defRPr>
            </a:lvl1pPr>
          </a:lstStyle>
          <a:p>
            <a:fld id="{F8A61078-BF19-8249-AB37-1C919FB4729E}" type="slidenum">
              <a:rPr lang="en-US"/>
              <a:pPr/>
              <a:t>‹#›</a:t>
            </a:fld>
            <a:endParaRPr lang="en-US"/>
          </a:p>
        </p:txBody>
      </p:sp>
    </p:spTree>
    <p:extLst>
      <p:ext uri="{BB962C8B-B14F-4D97-AF65-F5344CB8AC3E}">
        <p14:creationId xmlns:p14="http://schemas.microsoft.com/office/powerpoint/2010/main" val="37380994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defRPr>
            </a:lvl1pPr>
          </a:lstStyle>
          <a:p>
            <a:fld id="{FAAFC2B6-1613-104B-9905-4E059C68062A}" type="datetimeFigureOut">
              <a:rPr lang="en-US"/>
              <a:pPr/>
              <a:t>9/29/2016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defRPr>
            </a:lvl1pPr>
          </a:lstStyle>
          <a:p>
            <a:fld id="{15ADD33A-A2E1-0644-939C-17E968F98304}" type="slidenum">
              <a:rPr lang="en-US"/>
              <a:pPr/>
              <a:t>‹#›</a:t>
            </a:fld>
            <a:endParaRPr lang="en-US"/>
          </a:p>
        </p:txBody>
      </p:sp>
    </p:spTree>
    <p:extLst>
      <p:ext uri="{BB962C8B-B14F-4D97-AF65-F5344CB8AC3E}">
        <p14:creationId xmlns:p14="http://schemas.microsoft.com/office/powerpoint/2010/main" val="144394660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defRPr>
            </a:lvl1pPr>
          </a:lstStyle>
          <a:p>
            <a:fld id="{9EE0FCDE-A31D-4B42-A269-FA6DD5DC1E3C}" type="datetimeFigureOut">
              <a:rPr lang="en-US"/>
              <a:pPr/>
              <a:t>9/29/2016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defRPr>
            </a:lvl1pPr>
          </a:lstStyle>
          <a:p>
            <a:fld id="{A2FCF824-835F-CF44-81AA-3DCD731B91D4}" type="slidenum">
              <a:rPr lang="en-US"/>
              <a:pPr/>
              <a:t>‹#›</a:t>
            </a:fld>
            <a:endParaRPr lang="en-US"/>
          </a:p>
        </p:txBody>
      </p:sp>
    </p:spTree>
    <p:extLst>
      <p:ext uri="{BB962C8B-B14F-4D97-AF65-F5344CB8AC3E}">
        <p14:creationId xmlns:p14="http://schemas.microsoft.com/office/powerpoint/2010/main" val="137271991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defRPr>
            </a:lvl1pPr>
          </a:lstStyle>
          <a:p>
            <a:fld id="{E90D30C5-E3CD-7C4D-9735-6962417B438E}" type="datetimeFigureOut">
              <a:rPr lang="en-US"/>
              <a:pPr/>
              <a:t>9/29/2016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defRPr>
            </a:lvl1pPr>
          </a:lstStyle>
          <a:p>
            <a:fld id="{AECA5F2D-F0E5-A64E-B388-56F53DA0BD7A}" type="slidenum">
              <a:rPr lang="en-US"/>
              <a:pPr/>
              <a:t>‹#›</a:t>
            </a:fld>
            <a:endParaRPr lang="en-US"/>
          </a:p>
        </p:txBody>
      </p:sp>
    </p:spTree>
    <p:extLst>
      <p:ext uri="{BB962C8B-B14F-4D97-AF65-F5344CB8AC3E}">
        <p14:creationId xmlns:p14="http://schemas.microsoft.com/office/powerpoint/2010/main" val="23236085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eaLnBrk="0" hangingPunct="0">
              <a:defRPr>
                <a:latin typeface="Arial" charset="0"/>
              </a:defRPr>
            </a:lvl1pPr>
          </a:lstStyle>
          <a:p>
            <a:fld id="{770E0978-9D68-914A-BAF5-0A514FFFB16C}" type="datetimeFigureOut">
              <a:rPr lang="en-US"/>
              <a:pPr/>
              <a:t>9/29/2016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1F6E3BCB-A63A-AA4B-AB26-20A157A0210B}" type="slidenum">
              <a:rPr lang="en-US"/>
              <a:pPr/>
              <a:t>‹#›</a:t>
            </a:fld>
            <a:endParaRPr lang="en-US"/>
          </a:p>
        </p:txBody>
      </p:sp>
    </p:spTree>
    <p:extLst>
      <p:ext uri="{BB962C8B-B14F-4D97-AF65-F5344CB8AC3E}">
        <p14:creationId xmlns:p14="http://schemas.microsoft.com/office/powerpoint/2010/main" val="211704931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eaLnBrk="0" hangingPunct="0">
              <a:defRPr>
                <a:latin typeface="Arial" charset="0"/>
              </a:defRPr>
            </a:lvl1pPr>
          </a:lstStyle>
          <a:p>
            <a:fld id="{A535D184-84D6-4D4A-ABB0-762645CB5434}" type="datetimeFigureOut">
              <a:rPr lang="en-US"/>
              <a:pPr/>
              <a:t>9/29/2016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A851FCA1-52A5-D54A-9422-B3B6D8BDDBC4}" type="slidenum">
              <a:rPr lang="en-US"/>
              <a:pPr/>
              <a:t>‹#›</a:t>
            </a:fld>
            <a:endParaRPr lang="en-US"/>
          </a:p>
        </p:txBody>
      </p:sp>
    </p:spTree>
    <p:extLst>
      <p:ext uri="{BB962C8B-B14F-4D97-AF65-F5344CB8AC3E}">
        <p14:creationId xmlns:p14="http://schemas.microsoft.com/office/powerpoint/2010/main" val="42626961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836537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4157"/>
            <a:ext cx="7886700" cy="1325563"/>
          </a:xfrm>
        </p:spPr>
        <p:txBody>
          <a:bodyPr/>
          <a:lstStyle>
            <a:lvl1pPr>
              <a:defRPr>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74656"/>
            <a:ext cx="78867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03405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52400" y="228600"/>
            <a:ext cx="7772400" cy="838200"/>
          </a:xfrm>
        </p:spPr>
        <p:txBody>
          <a:bodyPr/>
          <a:lstStyle>
            <a:lvl1pPr>
              <a:defRPr>
                <a:solidFill>
                  <a:schemeClr val="bg1"/>
                </a:solidFill>
              </a:defRPr>
            </a:lvl1pPr>
          </a:lstStyle>
          <a:p>
            <a:r>
              <a:rPr lang="en-US"/>
              <a:t>Click to edit Master title style</a:t>
            </a:r>
          </a:p>
        </p:txBody>
      </p:sp>
      <p:sp>
        <p:nvSpPr>
          <p:cNvPr id="5123" name="Rectangle 3"/>
          <p:cNvSpPr>
            <a:spLocks noGrp="1" noChangeArrowheads="1"/>
          </p:cNvSpPr>
          <p:nvPr>
            <p:ph type="subTitle" idx="1"/>
          </p:nvPr>
        </p:nvSpPr>
        <p:spPr>
          <a:xfrm>
            <a:off x="152400" y="1217613"/>
            <a:ext cx="6400800" cy="685800"/>
          </a:xfrm>
        </p:spPr>
        <p:txBody>
          <a:bodyPr/>
          <a:lstStyle>
            <a:lvl1pPr marL="0" indent="0">
              <a:buFont typeface="Wingdings" pitchFamily="2" charset="2"/>
              <a:buNone/>
              <a:defRPr/>
            </a:lvl1pPr>
          </a:lstStyle>
          <a:p>
            <a:r>
              <a:rPr lang="en-US"/>
              <a:t>Click to edit Master subtitle style</a:t>
            </a:r>
          </a:p>
        </p:txBody>
      </p:sp>
      <p:sp>
        <p:nvSpPr>
          <p:cNvPr id="5124" name="Rectangle 4"/>
          <p:cNvSpPr>
            <a:spLocks noGrp="1" noChangeArrowheads="1"/>
          </p:cNvSpPr>
          <p:nvPr>
            <p:ph type="dt" sz="half" idx="2"/>
          </p:nvPr>
        </p:nvSpPr>
        <p:spPr>
          <a:xfrm>
            <a:off x="152400" y="2057400"/>
            <a:ext cx="3886200" cy="476250"/>
          </a:xfrm>
        </p:spPr>
        <p:txBody>
          <a:bodyPr anchor="t"/>
          <a:lstStyle>
            <a:lvl1pPr algn="l" eaLnBrk="1" hangingPunct="1">
              <a:spcBef>
                <a:spcPct val="20000"/>
              </a:spcBef>
              <a:defRPr sz="2400"/>
            </a:lvl1pPr>
          </a:lstStyle>
          <a:p>
            <a:endParaRPr lang="en-US"/>
          </a:p>
        </p:txBody>
      </p:sp>
      <p:sp>
        <p:nvSpPr>
          <p:cNvPr id="5125" name="Rectangle 5"/>
          <p:cNvSpPr>
            <a:spLocks noGrp="1" noChangeArrowheads="1"/>
          </p:cNvSpPr>
          <p:nvPr>
            <p:ph type="ftr" sz="quarter" idx="3"/>
          </p:nvPr>
        </p:nvSpPr>
        <p:spPr>
          <a:xfrm>
            <a:off x="4267201" y="5867400"/>
            <a:ext cx="3890963" cy="476250"/>
          </a:xfrm>
        </p:spPr>
        <p:txBody>
          <a:bodyPr/>
          <a:lstStyle>
            <a:lvl1pPr>
              <a:defRPr/>
            </a:lvl1pPr>
          </a:lstStyle>
          <a:p>
            <a:endParaRPr lang="en-US"/>
          </a:p>
        </p:txBody>
      </p:sp>
      <p:sp>
        <p:nvSpPr>
          <p:cNvPr id="5126" name="Rectangle 6"/>
          <p:cNvSpPr>
            <a:spLocks noGrp="1" noChangeArrowheads="1"/>
          </p:cNvSpPr>
          <p:nvPr>
            <p:ph type="sldNum" sz="quarter" idx="4"/>
          </p:nvPr>
        </p:nvSpPr>
        <p:spPr>
          <a:xfrm>
            <a:off x="8382000" y="5867400"/>
            <a:ext cx="609600" cy="476250"/>
          </a:xfrm>
        </p:spPr>
        <p:txBody>
          <a:bodyPr/>
          <a:lstStyle>
            <a:lvl1pPr>
              <a:defRPr sz="1400"/>
            </a:lvl1pPr>
          </a:lstStyle>
          <a:p>
            <a:fld id="{31901046-55D4-4758-B209-8538626EC572}" type="slidenum">
              <a:rPr lang="en-US"/>
              <a:pPr/>
              <a:t>‹#›</a:t>
            </a:fld>
            <a:endParaRPr lang="en-US"/>
          </a:p>
        </p:txBody>
      </p:sp>
      <p:pic>
        <p:nvPicPr>
          <p:cNvPr id="5127" name="Picture 7" descr="DHS_GrayTypeLogo"/>
          <p:cNvPicPr>
            <a:picLocks noChangeAspect="1" noChangeArrowheads="1"/>
          </p:cNvPicPr>
          <p:nvPr/>
        </p:nvPicPr>
        <p:blipFill>
          <a:blip r:embed="rId2" cstate="print"/>
          <a:srcRect/>
          <a:stretch>
            <a:fillRect/>
          </a:stretch>
        </p:blipFill>
        <p:spPr bwMode="auto">
          <a:xfrm>
            <a:off x="431800" y="5486402"/>
            <a:ext cx="3683000" cy="1071563"/>
          </a:xfrm>
          <a:prstGeom prst="rect">
            <a:avLst/>
          </a:prstGeom>
          <a:noFill/>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ln/>
        </p:spPr>
        <p:txBody>
          <a:bodyPr/>
          <a:lstStyle>
            <a:lvl1pPr>
              <a:defRPr/>
            </a:lvl1pPr>
          </a:lstStyle>
          <a:p>
            <a:pPr>
              <a:defRPr/>
            </a:pPr>
            <a:fld id="{06F8B329-A544-446B-AD09-AA94FCCD32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6851065"/>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657087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748053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2007141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775133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7124797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3847232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317106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2828084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331015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CA30AF10-B40A-084E-8DF8-1CA063B9FF64}" type="slidenum">
              <a:rPr lang="en-US"/>
              <a:pPr/>
              <a:t>‹#›</a:t>
            </a:fld>
            <a:endParaRPr lang="en-US"/>
          </a:p>
        </p:txBody>
      </p:sp>
    </p:spTree>
    <p:extLst>
      <p:ext uri="{BB962C8B-B14F-4D97-AF65-F5344CB8AC3E}">
        <p14:creationId xmlns:p14="http://schemas.microsoft.com/office/powerpoint/2010/main" val="3341533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sz="quarter" idx="10"/>
          </p:nvPr>
        </p:nvSpPr>
        <p:spPr>
          <a:ln/>
        </p:spPr>
        <p:txBody>
          <a:bodyPr/>
          <a:lstStyle>
            <a:lvl1pPr>
              <a:defRPr/>
            </a:lvl1pPr>
          </a:lstStyle>
          <a:p>
            <a:pPr>
              <a:defRPr/>
            </a:pPr>
            <a:fld id="{45E95D7E-DC24-4F1D-B18F-2961E57406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44734"/>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4157"/>
            <a:ext cx="7886700" cy="1325563"/>
          </a:xfrm>
        </p:spPr>
        <p:txBody>
          <a:bodyPr/>
          <a:lstStyle>
            <a:lvl1pPr>
              <a:defRPr>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74656"/>
            <a:ext cx="78867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28650" y="6356349"/>
            <a:ext cx="2057400" cy="365125"/>
          </a:xfrm>
        </p:spPr>
        <p:txBody>
          <a:bodyPr/>
          <a:lstStyle>
            <a:lvl1pPr algn="l" eaLnBrk="0" hangingPunct="0">
              <a:defRPr>
                <a:latin typeface="Arial" charset="0"/>
              </a:defRPr>
            </a:lvl1pPr>
          </a:lstStyle>
          <a:p>
            <a:fld id="{FC7059D5-A423-594E-836D-0B5139A2C7BB}" type="slidenum">
              <a:rPr lang="en-US" smtClean="0"/>
              <a:pPr/>
              <a:t>‹#›</a:t>
            </a:fld>
            <a:endParaRPr lang="en-US"/>
          </a:p>
        </p:txBody>
      </p:sp>
    </p:spTree>
    <p:extLst>
      <p:ext uri="{BB962C8B-B14F-4D97-AF65-F5344CB8AC3E}">
        <p14:creationId xmlns:p14="http://schemas.microsoft.com/office/powerpoint/2010/main" val="3503513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6A8EA781-0D53-9948-88E1-0572166EF9DD}" type="slidenum">
              <a:rPr lang="en-US"/>
              <a:pPr/>
              <a:t>‹#›</a:t>
            </a:fld>
            <a:endParaRPr lang="en-US"/>
          </a:p>
        </p:txBody>
      </p:sp>
    </p:spTree>
    <p:extLst>
      <p:ext uri="{BB962C8B-B14F-4D97-AF65-F5344CB8AC3E}">
        <p14:creationId xmlns:p14="http://schemas.microsoft.com/office/powerpoint/2010/main" val="9873002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defRPr>
            </a:lvl1pPr>
          </a:lstStyle>
          <a:p>
            <a:fld id="{66356CCB-F8AF-CC47-9809-B65BC8B29407}" type="slidenum">
              <a:rPr lang="en-US"/>
              <a:pPr/>
              <a:t>‹#›</a:t>
            </a:fld>
            <a:endParaRPr lang="en-US"/>
          </a:p>
        </p:txBody>
      </p:sp>
    </p:spTree>
    <p:extLst>
      <p:ext uri="{BB962C8B-B14F-4D97-AF65-F5344CB8AC3E}">
        <p14:creationId xmlns:p14="http://schemas.microsoft.com/office/powerpoint/2010/main" val="25461478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defRPr>
            </a:lvl1pPr>
          </a:lstStyle>
          <a:p>
            <a:fld id="{B2C05E8D-5172-D347-8526-F3A63112AE70}" type="slidenum">
              <a:rPr lang="en-US"/>
              <a:pPr/>
              <a:t>‹#›</a:t>
            </a:fld>
            <a:endParaRPr lang="en-US"/>
          </a:p>
        </p:txBody>
      </p:sp>
    </p:spTree>
    <p:extLst>
      <p:ext uri="{BB962C8B-B14F-4D97-AF65-F5344CB8AC3E}">
        <p14:creationId xmlns:p14="http://schemas.microsoft.com/office/powerpoint/2010/main" val="285326662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defRPr>
            </a:lvl1pPr>
          </a:lstStyle>
          <a:p>
            <a:fld id="{F8A61078-BF19-8249-AB37-1C919FB4729E}" type="slidenum">
              <a:rPr lang="en-US"/>
              <a:pPr/>
              <a:t>‹#›</a:t>
            </a:fld>
            <a:endParaRPr lang="en-US"/>
          </a:p>
        </p:txBody>
      </p:sp>
    </p:spTree>
    <p:extLst>
      <p:ext uri="{BB962C8B-B14F-4D97-AF65-F5344CB8AC3E}">
        <p14:creationId xmlns:p14="http://schemas.microsoft.com/office/powerpoint/2010/main" val="30367521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defRPr>
            </a:lvl1pPr>
          </a:lstStyle>
          <a:p>
            <a:fld id="{15ADD33A-A2E1-0644-939C-17E968F98304}" type="slidenum">
              <a:rPr lang="en-US"/>
              <a:pPr/>
              <a:t>‹#›</a:t>
            </a:fld>
            <a:endParaRPr lang="en-US"/>
          </a:p>
        </p:txBody>
      </p:sp>
    </p:spTree>
    <p:extLst>
      <p:ext uri="{BB962C8B-B14F-4D97-AF65-F5344CB8AC3E}">
        <p14:creationId xmlns:p14="http://schemas.microsoft.com/office/powerpoint/2010/main" val="12873769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defRPr>
            </a:lvl1pPr>
          </a:lstStyle>
          <a:p>
            <a:fld id="{A2FCF824-835F-CF44-81AA-3DCD731B91D4}" type="slidenum">
              <a:rPr lang="en-US"/>
              <a:pPr/>
              <a:t>‹#›</a:t>
            </a:fld>
            <a:endParaRPr lang="en-US"/>
          </a:p>
        </p:txBody>
      </p:sp>
    </p:spTree>
    <p:extLst>
      <p:ext uri="{BB962C8B-B14F-4D97-AF65-F5344CB8AC3E}">
        <p14:creationId xmlns:p14="http://schemas.microsoft.com/office/powerpoint/2010/main" val="412631951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defRPr>
            </a:lvl1pPr>
          </a:lstStyle>
          <a:p>
            <a:fld id="{AECA5F2D-F0E5-A64E-B388-56F53DA0BD7A}" type="slidenum">
              <a:rPr lang="en-US"/>
              <a:pPr/>
              <a:t>‹#›</a:t>
            </a:fld>
            <a:endParaRPr lang="en-US"/>
          </a:p>
        </p:txBody>
      </p:sp>
    </p:spTree>
    <p:extLst>
      <p:ext uri="{BB962C8B-B14F-4D97-AF65-F5344CB8AC3E}">
        <p14:creationId xmlns:p14="http://schemas.microsoft.com/office/powerpoint/2010/main" val="10220132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1F6E3BCB-A63A-AA4B-AB26-20A157A0210B}" type="slidenum">
              <a:rPr lang="en-US"/>
              <a:pPr/>
              <a:t>‹#›</a:t>
            </a:fld>
            <a:endParaRPr lang="en-US"/>
          </a:p>
        </p:txBody>
      </p:sp>
    </p:spTree>
    <p:extLst>
      <p:ext uri="{BB962C8B-B14F-4D97-AF65-F5344CB8AC3E}">
        <p14:creationId xmlns:p14="http://schemas.microsoft.com/office/powerpoint/2010/main" val="3182015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A851FCA1-52A5-D54A-9422-B3B6D8BDDBC4}" type="slidenum">
              <a:rPr lang="en-US"/>
              <a:pPr/>
              <a:t>‹#›</a:t>
            </a:fld>
            <a:endParaRPr lang="en-US"/>
          </a:p>
        </p:txBody>
      </p:sp>
    </p:spTree>
    <p:extLst>
      <p:ext uri="{BB962C8B-B14F-4D97-AF65-F5344CB8AC3E}">
        <p14:creationId xmlns:p14="http://schemas.microsoft.com/office/powerpoint/2010/main" val="2624743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pPr>
              <a:defRPr/>
            </a:pPr>
            <a:fld id="{D08E3778-BC46-4FD4-9F2A-6A6BA79BAD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220129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653089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4157"/>
            <a:ext cx="7886700" cy="1325563"/>
          </a:xfrm>
        </p:spPr>
        <p:txBody>
          <a:bodyPr/>
          <a:lstStyle>
            <a:lvl1pPr>
              <a:defRPr>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74656"/>
            <a:ext cx="78867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32342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5361803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2035803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0683525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0293064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263424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7831758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8826591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5209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fld id="{0184070B-31CE-4B56-9A27-A2F589B6CC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0600627"/>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224701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42386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4157"/>
            <a:ext cx="7886700" cy="1325563"/>
          </a:xfrm>
        </p:spPr>
        <p:txBody>
          <a:bodyPr/>
          <a:lstStyle>
            <a:lvl1pPr>
              <a:defRPr>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74656"/>
            <a:ext cx="78867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482315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705585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038496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5298199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9837416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7386189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473735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43810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fld id="{97285720-8B75-4DE4-856F-1CD18DB56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3575042"/>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7660229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30231C-BDF8-440A-B230-AD8D344C6EAD}" type="datetimeFigureOut">
              <a:rPr lang="en-US" smtClean="0">
                <a:solidFill>
                  <a:prstClr val="white"/>
                </a:solidFill>
              </a:rPr>
              <a:pPr/>
              <a:t>9/29/2016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1579981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eaLnBrk="0" hangingPunct="0">
              <a:defRPr>
                <a:latin typeface="Arial" charset="0"/>
              </a:defRPr>
            </a:lvl1pPr>
          </a:lstStyle>
          <a:p>
            <a:fld id="{0441A008-D369-754D-AF6C-8171E1E0CD66}" type="datetimeFigureOut">
              <a:rPr lang="en-US"/>
              <a:pPr/>
              <a:t>9/29/2016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CA30AF10-B40A-084E-8DF8-1CA063B9FF64}" type="slidenum">
              <a:rPr lang="en-US"/>
              <a:pPr/>
              <a:t>‹#›</a:t>
            </a:fld>
            <a:endParaRPr lang="en-US"/>
          </a:p>
        </p:txBody>
      </p:sp>
    </p:spTree>
    <p:extLst>
      <p:ext uri="{BB962C8B-B14F-4D97-AF65-F5344CB8AC3E}">
        <p14:creationId xmlns:p14="http://schemas.microsoft.com/office/powerpoint/2010/main" val="284063194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4157"/>
            <a:ext cx="7886700" cy="1325563"/>
          </a:xfrm>
        </p:spPr>
        <p:txBody>
          <a:bodyPr/>
          <a:lstStyle>
            <a:lvl1pPr>
              <a:defRPr>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74656"/>
            <a:ext cx="78867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eaLnBrk="0" hangingPunct="0">
              <a:defRPr>
                <a:latin typeface="Arial" charset="0"/>
              </a:defRPr>
            </a:lvl1pPr>
          </a:lstStyle>
          <a:p>
            <a:fld id="{BD7E5311-3494-7F43-A056-7E515C2DD8AC}" type="datetimeFigureOut">
              <a:rPr lang="en-US"/>
              <a:pPr/>
              <a:t>9/29/2016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FC7059D5-A423-594E-836D-0B5139A2C7BB}" type="slidenum">
              <a:rPr lang="en-US"/>
              <a:pPr/>
              <a:t>‹#›</a:t>
            </a:fld>
            <a:endParaRPr lang="en-US"/>
          </a:p>
        </p:txBody>
      </p:sp>
    </p:spTree>
    <p:extLst>
      <p:ext uri="{BB962C8B-B14F-4D97-AF65-F5344CB8AC3E}">
        <p14:creationId xmlns:p14="http://schemas.microsoft.com/office/powerpoint/2010/main" val="224204725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9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defRPr>
            </a:lvl1pPr>
          </a:lstStyle>
          <a:p>
            <a:fld id="{292B1C30-19EC-2E4F-A313-C47A47E82190}" type="datetimeFigureOut">
              <a:rPr lang="en-US"/>
              <a:pPr/>
              <a:t>9/29/2016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6A8EA781-0D53-9948-88E1-0572166EF9DD}" type="slidenum">
              <a:rPr lang="en-US"/>
              <a:pPr/>
              <a:t>‹#›</a:t>
            </a:fld>
            <a:endParaRPr lang="en-US"/>
          </a:p>
        </p:txBody>
      </p:sp>
    </p:spTree>
    <p:extLst>
      <p:ext uri="{BB962C8B-B14F-4D97-AF65-F5344CB8AC3E}">
        <p14:creationId xmlns:p14="http://schemas.microsoft.com/office/powerpoint/2010/main" val="147566894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eaLnBrk="0" hangingPunct="0">
              <a:defRPr>
                <a:latin typeface="Arial" charset="0"/>
              </a:defRPr>
            </a:lvl1pPr>
          </a:lstStyle>
          <a:p>
            <a:fld id="{D2CFDFB0-60C0-4040-8A65-8889CC2FBA59}" type="datetimeFigureOut">
              <a:rPr lang="en-US"/>
              <a:pPr/>
              <a:t>9/29/2016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defRPr>
            </a:lvl1pPr>
          </a:lstStyle>
          <a:p>
            <a:fld id="{66356CCB-F8AF-CC47-9809-B65BC8B29407}" type="slidenum">
              <a:rPr lang="en-US"/>
              <a:pPr/>
              <a:t>‹#›</a:t>
            </a:fld>
            <a:endParaRPr lang="en-US"/>
          </a:p>
        </p:txBody>
      </p:sp>
    </p:spTree>
    <p:extLst>
      <p:ext uri="{BB962C8B-B14F-4D97-AF65-F5344CB8AC3E}">
        <p14:creationId xmlns:p14="http://schemas.microsoft.com/office/powerpoint/2010/main" val="314903611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eaLnBrk="0" hangingPunct="0">
              <a:defRPr>
                <a:latin typeface="Arial" charset="0"/>
              </a:defRPr>
            </a:lvl1pPr>
          </a:lstStyle>
          <a:p>
            <a:fld id="{DAAFAE98-C1BB-5145-8284-A64E9D9F432C}" type="datetimeFigureOut">
              <a:rPr lang="en-US"/>
              <a:pPr/>
              <a:t>9/29/2016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defRPr>
            </a:lvl1pPr>
          </a:lstStyle>
          <a:p>
            <a:fld id="{B2C05E8D-5172-D347-8526-F3A63112AE70}" type="slidenum">
              <a:rPr lang="en-US"/>
              <a:pPr/>
              <a:t>‹#›</a:t>
            </a:fld>
            <a:endParaRPr lang="en-US"/>
          </a:p>
        </p:txBody>
      </p:sp>
    </p:spTree>
    <p:extLst>
      <p:ext uri="{BB962C8B-B14F-4D97-AF65-F5344CB8AC3E}">
        <p14:creationId xmlns:p14="http://schemas.microsoft.com/office/powerpoint/2010/main" val="300888922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eaLnBrk="0" hangingPunct="0">
              <a:defRPr>
                <a:latin typeface="Arial" charset="0"/>
              </a:defRPr>
            </a:lvl1pPr>
          </a:lstStyle>
          <a:p>
            <a:fld id="{44872EA7-143B-E046-8820-C922941E3FB1}" type="datetimeFigureOut">
              <a:rPr lang="en-US"/>
              <a:pPr/>
              <a:t>9/29/2016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defRPr>
            </a:lvl1pPr>
          </a:lstStyle>
          <a:p>
            <a:fld id="{F8A61078-BF19-8249-AB37-1C919FB4729E}" type="slidenum">
              <a:rPr lang="en-US"/>
              <a:pPr/>
              <a:t>‹#›</a:t>
            </a:fld>
            <a:endParaRPr lang="en-US"/>
          </a:p>
        </p:txBody>
      </p:sp>
    </p:spTree>
    <p:extLst>
      <p:ext uri="{BB962C8B-B14F-4D97-AF65-F5344CB8AC3E}">
        <p14:creationId xmlns:p14="http://schemas.microsoft.com/office/powerpoint/2010/main" val="278678283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defRPr>
            </a:lvl1pPr>
          </a:lstStyle>
          <a:p>
            <a:fld id="{FAAFC2B6-1613-104B-9905-4E059C68062A}" type="datetimeFigureOut">
              <a:rPr lang="en-US"/>
              <a:pPr/>
              <a:t>9/29/2016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defRPr>
            </a:lvl1pPr>
          </a:lstStyle>
          <a:p>
            <a:fld id="{15ADD33A-A2E1-0644-939C-17E968F98304}" type="slidenum">
              <a:rPr lang="en-US"/>
              <a:pPr/>
              <a:t>‹#›</a:t>
            </a:fld>
            <a:endParaRPr lang="en-US"/>
          </a:p>
        </p:txBody>
      </p:sp>
    </p:spTree>
    <p:extLst>
      <p:ext uri="{BB962C8B-B14F-4D97-AF65-F5344CB8AC3E}">
        <p14:creationId xmlns:p14="http://schemas.microsoft.com/office/powerpoint/2010/main" val="11275174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defRPr>
            </a:lvl1pPr>
          </a:lstStyle>
          <a:p>
            <a:fld id="{9EE0FCDE-A31D-4B42-A269-FA6DD5DC1E3C}" type="datetimeFigureOut">
              <a:rPr lang="en-US"/>
              <a:pPr/>
              <a:t>9/29/2016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defRPr>
            </a:lvl1pPr>
          </a:lstStyle>
          <a:p>
            <a:fld id="{A2FCF824-835F-CF44-81AA-3DCD731B91D4}" type="slidenum">
              <a:rPr lang="en-US"/>
              <a:pPr/>
              <a:t>‹#›</a:t>
            </a:fld>
            <a:endParaRPr lang="en-US"/>
          </a:p>
        </p:txBody>
      </p:sp>
    </p:spTree>
    <p:extLst>
      <p:ext uri="{BB962C8B-B14F-4D97-AF65-F5344CB8AC3E}">
        <p14:creationId xmlns:p14="http://schemas.microsoft.com/office/powerpoint/2010/main" val="2141679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461C3DE5-67A0-4F5A-BADE-EF92293D1C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91831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defRPr>
            </a:lvl1pPr>
          </a:lstStyle>
          <a:p>
            <a:fld id="{E90D30C5-E3CD-7C4D-9735-6962417B438E}" type="datetimeFigureOut">
              <a:rPr lang="en-US"/>
              <a:pPr/>
              <a:t>9/29/2016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defRPr>
            </a:lvl1pPr>
          </a:lstStyle>
          <a:p>
            <a:fld id="{AECA5F2D-F0E5-A64E-B388-56F53DA0BD7A}" type="slidenum">
              <a:rPr lang="en-US"/>
              <a:pPr/>
              <a:t>‹#›</a:t>
            </a:fld>
            <a:endParaRPr lang="en-US"/>
          </a:p>
        </p:txBody>
      </p:sp>
    </p:spTree>
    <p:extLst>
      <p:ext uri="{BB962C8B-B14F-4D97-AF65-F5344CB8AC3E}">
        <p14:creationId xmlns:p14="http://schemas.microsoft.com/office/powerpoint/2010/main" val="81326537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eaLnBrk="0" hangingPunct="0">
              <a:defRPr>
                <a:latin typeface="Arial" charset="0"/>
              </a:defRPr>
            </a:lvl1pPr>
          </a:lstStyle>
          <a:p>
            <a:fld id="{770E0978-9D68-914A-BAF5-0A514FFFB16C}" type="datetimeFigureOut">
              <a:rPr lang="en-US"/>
              <a:pPr/>
              <a:t>9/29/2016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1F6E3BCB-A63A-AA4B-AB26-20A157A0210B}" type="slidenum">
              <a:rPr lang="en-US"/>
              <a:pPr/>
              <a:t>‹#›</a:t>
            </a:fld>
            <a:endParaRPr lang="en-US"/>
          </a:p>
        </p:txBody>
      </p:sp>
    </p:spTree>
    <p:extLst>
      <p:ext uri="{BB962C8B-B14F-4D97-AF65-F5344CB8AC3E}">
        <p14:creationId xmlns:p14="http://schemas.microsoft.com/office/powerpoint/2010/main" val="98347056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eaLnBrk="0" hangingPunct="0">
              <a:defRPr>
                <a:latin typeface="Arial" charset="0"/>
              </a:defRPr>
            </a:lvl1pPr>
          </a:lstStyle>
          <a:p>
            <a:fld id="{A535D184-84D6-4D4A-ABB0-762645CB5434}" type="datetimeFigureOut">
              <a:rPr lang="en-US"/>
              <a:pPr/>
              <a:t>9/29/2016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A851FCA1-52A5-D54A-9422-B3B6D8BDDBC4}" type="slidenum">
              <a:rPr lang="en-US"/>
              <a:pPr/>
              <a:t>‹#›</a:t>
            </a:fld>
            <a:endParaRPr lang="en-US"/>
          </a:p>
        </p:txBody>
      </p:sp>
    </p:spTree>
    <p:extLst>
      <p:ext uri="{BB962C8B-B14F-4D97-AF65-F5344CB8AC3E}">
        <p14:creationId xmlns:p14="http://schemas.microsoft.com/office/powerpoint/2010/main" val="321951674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317501" y="352427"/>
            <a:ext cx="8226425" cy="701675"/>
          </a:xfrm>
        </p:spPr>
        <p:txBody>
          <a:bodyPr/>
          <a:lstStyle>
            <a:lvl1pPr>
              <a:defRPr/>
            </a:lvl1pPr>
          </a:lstStyle>
          <a:p>
            <a:r>
              <a:rPr lang="en-US" dirty="0"/>
              <a:t>Click to edit Master title style</a:t>
            </a:r>
          </a:p>
        </p:txBody>
      </p:sp>
      <p:sp>
        <p:nvSpPr>
          <p:cNvPr id="148483" name="Rectangle 3"/>
          <p:cNvSpPr>
            <a:spLocks noGrp="1" noChangeArrowheads="1"/>
          </p:cNvSpPr>
          <p:nvPr>
            <p:ph type="subTitle" idx="1"/>
          </p:nvPr>
        </p:nvSpPr>
        <p:spPr bwMode="auto">
          <a:xfrm>
            <a:off x="342901" y="1143000"/>
            <a:ext cx="7769225" cy="609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buFont typeface="Wingdings" pitchFamily="2" charset="2"/>
              <a:buNone/>
              <a:defRPr>
                <a:solidFill>
                  <a:srgbClr val="333333"/>
                </a:solidFill>
              </a:defRPr>
            </a:lvl1pPr>
          </a:lstStyle>
          <a:p>
            <a:r>
              <a:rPr lang="en-US"/>
              <a:t>Click to edit Master subtitle style</a:t>
            </a:r>
          </a:p>
        </p:txBody>
      </p:sp>
    </p:spTree>
    <p:extLst>
      <p:ext uri="{BB962C8B-B14F-4D97-AF65-F5344CB8AC3E}">
        <p14:creationId xmlns:p14="http://schemas.microsoft.com/office/powerpoint/2010/main" val="1892185288"/>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xfrm>
            <a:off x="8610600" y="6461972"/>
            <a:ext cx="457200" cy="227755"/>
          </a:xfrm>
          <a:ln/>
        </p:spPr>
        <p:txBody>
          <a:bodyPr/>
          <a:lstStyle>
            <a:lvl1pPr>
              <a:buFontTx/>
              <a:buNone/>
              <a:defRPr/>
            </a:lvl1pPr>
          </a:lstStyle>
          <a:p>
            <a:pPr>
              <a:defRPr/>
            </a:pPr>
            <a:fld id="{09720258-56A7-41C3-A16A-A66FAA1E9DFC}" type="slidenum">
              <a:rPr lang="en-US" smtClean="0"/>
              <a:pPr>
                <a:defRPr/>
              </a:pPr>
              <a:t>‹#›</a:t>
            </a:fld>
            <a:endParaRPr lang="en-US" dirty="0"/>
          </a:p>
        </p:txBody>
      </p:sp>
    </p:spTree>
    <p:extLst>
      <p:ext uri="{BB962C8B-B14F-4D97-AF65-F5344CB8AC3E}">
        <p14:creationId xmlns:p14="http://schemas.microsoft.com/office/powerpoint/2010/main" val="1309875124"/>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33333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6"/>
          <p:cNvSpPr>
            <a:spLocks noGrp="1" noChangeArrowheads="1"/>
          </p:cNvSpPr>
          <p:nvPr>
            <p:ph type="sldNum" sz="quarter" idx="10"/>
          </p:nvPr>
        </p:nvSpPr>
        <p:spPr>
          <a:xfrm>
            <a:off x="8610600" y="6461971"/>
            <a:ext cx="457200" cy="227755"/>
          </a:xfrm>
          <a:ln/>
        </p:spPr>
        <p:txBody>
          <a:bodyPr/>
          <a:lstStyle>
            <a:lvl1pPr>
              <a:defRPr/>
            </a:lvl1pPr>
          </a:lstStyle>
          <a:p>
            <a:pPr>
              <a:defRPr/>
            </a:pPr>
            <a:fld id="{3E38A87D-9D2C-491B-BB51-C966B3292787}" type="slidenum">
              <a:rPr lang="en-US"/>
              <a:pPr>
                <a:defRPr/>
              </a:pPr>
              <a:t>‹#›</a:t>
            </a:fld>
            <a:endParaRPr lang="en-US"/>
          </a:p>
        </p:txBody>
      </p:sp>
    </p:spTree>
    <p:extLst>
      <p:ext uri="{BB962C8B-B14F-4D97-AF65-F5344CB8AC3E}">
        <p14:creationId xmlns:p14="http://schemas.microsoft.com/office/powerpoint/2010/main" val="2027148253"/>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2"/>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5" name="Rectangle 6"/>
          <p:cNvSpPr>
            <a:spLocks noGrp="1" noChangeArrowheads="1"/>
          </p:cNvSpPr>
          <p:nvPr>
            <p:ph type="sldNum" sz="quarter" idx="10"/>
          </p:nvPr>
        </p:nvSpPr>
        <p:spPr>
          <a:xfrm>
            <a:off x="8610600" y="6461971"/>
            <a:ext cx="457200" cy="227755"/>
          </a:xfrm>
          <a:ln/>
        </p:spPr>
        <p:txBody>
          <a:bodyPr/>
          <a:lstStyle>
            <a:lvl1pPr>
              <a:defRPr/>
            </a:lvl1pPr>
          </a:lstStyle>
          <a:p>
            <a:pPr>
              <a:defRPr/>
            </a:pPr>
            <a:fld id="{A1441BF9-828D-42DD-8A09-9A6C1B283CCA}" type="slidenum">
              <a:rPr lang="en-US"/>
              <a:pPr>
                <a:defRPr/>
              </a:pPr>
              <a:t>‹#›</a:t>
            </a:fld>
            <a:endParaRPr lang="en-US"/>
          </a:p>
        </p:txBody>
      </p:sp>
    </p:spTree>
    <p:extLst>
      <p:ext uri="{BB962C8B-B14F-4D97-AF65-F5344CB8AC3E}">
        <p14:creationId xmlns:p14="http://schemas.microsoft.com/office/powerpoint/2010/main" val="4078825342"/>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5600" cy="563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a:spLocks noGrp="1" noChangeArrowheads="1"/>
          </p:cNvSpPr>
          <p:nvPr>
            <p:ph type="sldNum" sz="quarter" idx="10"/>
          </p:nvPr>
        </p:nvSpPr>
        <p:spPr>
          <a:xfrm>
            <a:off x="8610600" y="6461971"/>
            <a:ext cx="457200" cy="227755"/>
          </a:xfrm>
          <a:ln/>
        </p:spPr>
        <p:txBody>
          <a:bodyPr/>
          <a:lstStyle>
            <a:lvl1pPr>
              <a:defRPr/>
            </a:lvl1pPr>
          </a:lstStyle>
          <a:p>
            <a:pPr>
              <a:defRPr/>
            </a:pPr>
            <a:fld id="{BB91FD0F-20F5-4F69-868C-3FD869B68188}" type="slidenum">
              <a:rPr lang="en-US"/>
              <a:pPr>
                <a:defRPr/>
              </a:pPr>
              <a:t>‹#›</a:t>
            </a:fld>
            <a:endParaRPr lang="en-US"/>
          </a:p>
        </p:txBody>
      </p:sp>
    </p:spTree>
    <p:extLst>
      <p:ext uri="{BB962C8B-B14F-4D97-AF65-F5344CB8AC3E}">
        <p14:creationId xmlns:p14="http://schemas.microsoft.com/office/powerpoint/2010/main" val="536894589"/>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3" name="Rectangle 6"/>
          <p:cNvSpPr>
            <a:spLocks noGrp="1" noChangeArrowheads="1"/>
          </p:cNvSpPr>
          <p:nvPr>
            <p:ph type="sldNum" sz="quarter" idx="10"/>
          </p:nvPr>
        </p:nvSpPr>
        <p:spPr>
          <a:xfrm>
            <a:off x="8610600" y="6461971"/>
            <a:ext cx="457200" cy="227755"/>
          </a:xfrm>
          <a:ln/>
        </p:spPr>
        <p:txBody>
          <a:bodyPr/>
          <a:lstStyle>
            <a:lvl1pPr>
              <a:defRPr/>
            </a:lvl1pPr>
          </a:lstStyle>
          <a:p>
            <a:pPr>
              <a:defRPr/>
            </a:pPr>
            <a:fld id="{52E4EAF5-10B5-42A2-AEFD-2748C96EC387}" type="slidenum">
              <a:rPr lang="en-US"/>
              <a:pPr>
                <a:defRPr/>
              </a:pPr>
              <a:t>‹#›</a:t>
            </a:fld>
            <a:endParaRPr lang="en-US"/>
          </a:p>
        </p:txBody>
      </p:sp>
    </p:spTree>
    <p:extLst>
      <p:ext uri="{BB962C8B-B14F-4D97-AF65-F5344CB8AC3E}">
        <p14:creationId xmlns:p14="http://schemas.microsoft.com/office/powerpoint/2010/main" val="1765474448"/>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xfrm>
            <a:off x="8610600" y="6461971"/>
            <a:ext cx="457200" cy="227755"/>
          </a:xfrm>
          <a:ln/>
        </p:spPr>
        <p:txBody>
          <a:bodyPr/>
          <a:lstStyle>
            <a:lvl1pPr>
              <a:defRPr/>
            </a:lvl1pPr>
          </a:lstStyle>
          <a:p>
            <a:pPr>
              <a:defRPr/>
            </a:pPr>
            <a:fld id="{451FAAED-143D-4B68-962E-1ABF36485227}" type="slidenum">
              <a:rPr lang="en-US"/>
              <a:pPr>
                <a:defRPr/>
              </a:pPr>
              <a:t>‹#›</a:t>
            </a:fld>
            <a:endParaRPr lang="en-US"/>
          </a:p>
        </p:txBody>
      </p:sp>
    </p:spTree>
    <p:extLst>
      <p:ext uri="{BB962C8B-B14F-4D97-AF65-F5344CB8AC3E}">
        <p14:creationId xmlns:p14="http://schemas.microsoft.com/office/powerpoint/2010/main" val="193442821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6" y="2"/>
            <a:ext cx="2060575" cy="5922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
            <a:ext cx="6029325" cy="5922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5A186F3C-BD1C-4889-A809-C94CC6008D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14926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buClr>
                <a:srgbClr val="333333"/>
              </a:buClr>
              <a:defRPr sz="3200">
                <a:solidFill>
                  <a:srgbClr val="333333"/>
                </a:solidFill>
              </a:defRPr>
            </a:lvl1pPr>
            <a:lvl2pPr>
              <a:buClr>
                <a:srgbClr val="333333"/>
              </a:buClr>
              <a:defRPr sz="2800">
                <a:solidFill>
                  <a:srgbClr val="333333"/>
                </a:solidFill>
              </a:defRPr>
            </a:lvl2pPr>
            <a:lvl3pPr>
              <a:buClr>
                <a:srgbClr val="333333"/>
              </a:buClr>
              <a:defRPr sz="2400">
                <a:solidFill>
                  <a:srgbClr val="333333"/>
                </a:solidFill>
              </a:defRPr>
            </a:lvl3pPr>
            <a:lvl4pPr>
              <a:buClr>
                <a:srgbClr val="333333"/>
              </a:buClr>
              <a:defRPr sz="2000">
                <a:solidFill>
                  <a:srgbClr val="333333"/>
                </a:solidFill>
              </a:defRPr>
            </a:lvl4pPr>
            <a:lvl5pPr>
              <a:buClr>
                <a:srgbClr val="333333"/>
              </a:buClr>
              <a:defRPr sz="2000">
                <a:solidFill>
                  <a:srgbClr val="333333"/>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6"/>
          <p:cNvSpPr>
            <a:spLocks noGrp="1" noChangeArrowheads="1"/>
          </p:cNvSpPr>
          <p:nvPr>
            <p:ph type="sldNum" sz="quarter" idx="10"/>
          </p:nvPr>
        </p:nvSpPr>
        <p:spPr>
          <a:xfrm>
            <a:off x="8610600" y="6461971"/>
            <a:ext cx="457200" cy="227755"/>
          </a:xfrm>
          <a:ln/>
        </p:spPr>
        <p:txBody>
          <a:bodyPr/>
          <a:lstStyle>
            <a:lvl1pPr>
              <a:defRPr/>
            </a:lvl1pPr>
          </a:lstStyle>
          <a:p>
            <a:pPr>
              <a:defRPr/>
            </a:pPr>
            <a:fld id="{DA43F4DE-1A28-4A6D-ADE6-E69264F1CD1F}" type="slidenum">
              <a:rPr lang="en-US"/>
              <a:pPr>
                <a:defRPr/>
              </a:pPr>
              <a:t>‹#›</a:t>
            </a:fld>
            <a:endParaRPr lang="en-US"/>
          </a:p>
        </p:txBody>
      </p:sp>
    </p:spTree>
    <p:extLst>
      <p:ext uri="{BB962C8B-B14F-4D97-AF65-F5344CB8AC3E}">
        <p14:creationId xmlns:p14="http://schemas.microsoft.com/office/powerpoint/2010/main" val="2681653379"/>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578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699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8245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610600" y="6461971"/>
            <a:ext cx="457200" cy="227755"/>
          </a:xfrm>
          <a:ln/>
        </p:spPr>
        <p:txBody>
          <a:bodyPr/>
          <a:lstStyle>
            <a:lvl1pPr>
              <a:defRPr/>
            </a:lvl1pPr>
          </a:lstStyle>
          <a:p>
            <a:pPr>
              <a:defRPr/>
            </a:pPr>
            <a:fld id="{BAB0A9DE-B6B0-4BAA-8C90-CB89294AFF25}" type="slidenum">
              <a:rPr lang="en-US"/>
              <a:pPr>
                <a:defRPr/>
              </a:pPr>
              <a:t>‹#›</a:t>
            </a:fld>
            <a:endParaRPr lang="en-US"/>
          </a:p>
        </p:txBody>
      </p:sp>
    </p:spTree>
    <p:extLst>
      <p:ext uri="{BB962C8B-B14F-4D97-AF65-F5344CB8AC3E}">
        <p14:creationId xmlns:p14="http://schemas.microsoft.com/office/powerpoint/2010/main" val="3171274503"/>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xfrm>
            <a:off x="8610600" y="6461971"/>
            <a:ext cx="457200" cy="227755"/>
          </a:xfrm>
          <a:ln/>
        </p:spPr>
        <p:txBody>
          <a:bodyPr/>
          <a:lstStyle>
            <a:lvl1pPr>
              <a:defRPr/>
            </a:lvl1pPr>
          </a:lstStyle>
          <a:p>
            <a:pPr>
              <a:defRPr/>
            </a:pPr>
            <a:fld id="{8CD561B8-68F9-4912-948F-5AC5C29954AB}" type="slidenum">
              <a:rPr lang="en-US"/>
              <a:pPr>
                <a:defRPr/>
              </a:pPr>
              <a:t>‹#›</a:t>
            </a:fld>
            <a:endParaRPr lang="en-US"/>
          </a:p>
        </p:txBody>
      </p:sp>
    </p:spTree>
    <p:extLst>
      <p:ext uri="{BB962C8B-B14F-4D97-AF65-F5344CB8AC3E}">
        <p14:creationId xmlns:p14="http://schemas.microsoft.com/office/powerpoint/2010/main" val="3444129089"/>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036638"/>
            <a:ext cx="2095500" cy="5592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036638"/>
            <a:ext cx="6134100" cy="55927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xfrm>
            <a:off x="8610600" y="6461971"/>
            <a:ext cx="457200" cy="227755"/>
          </a:xfrm>
          <a:ln/>
        </p:spPr>
        <p:txBody>
          <a:bodyPr/>
          <a:lstStyle>
            <a:lvl1pPr>
              <a:defRPr/>
            </a:lvl1pPr>
          </a:lstStyle>
          <a:p>
            <a:pPr>
              <a:defRPr/>
            </a:pPr>
            <a:fld id="{D4F9B3C4-C305-463A-A361-DB644BB6B72D}" type="slidenum">
              <a:rPr lang="en-US"/>
              <a:pPr>
                <a:defRPr/>
              </a:pPr>
              <a:t>‹#›</a:t>
            </a:fld>
            <a:endParaRPr lang="en-US"/>
          </a:p>
        </p:txBody>
      </p:sp>
    </p:spTree>
    <p:extLst>
      <p:ext uri="{BB962C8B-B14F-4D97-AF65-F5344CB8AC3E}">
        <p14:creationId xmlns:p14="http://schemas.microsoft.com/office/powerpoint/2010/main" val="2212706546"/>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0" y="2"/>
            <a:ext cx="6934200" cy="838199"/>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2"/>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2"/>
            <a:ext cx="4038600" cy="4525963"/>
          </a:xfrm>
          <a:prstGeom prst="rect">
            <a:avLst/>
          </a:prstGeom>
        </p:spPr>
        <p:txBody>
          <a:bodyPr/>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xfrm>
            <a:off x="8610600" y="6461971"/>
            <a:ext cx="457200" cy="227755"/>
          </a:xfrm>
          <a:ln/>
        </p:spPr>
        <p:txBody>
          <a:bodyPr/>
          <a:lstStyle>
            <a:lvl1pPr>
              <a:defRPr/>
            </a:lvl1pPr>
          </a:lstStyle>
          <a:p>
            <a:pPr>
              <a:defRPr/>
            </a:pPr>
            <a:fld id="{ED4A9F0A-238F-4B7D-AE5A-E050C39E45CE}" type="slidenum">
              <a:rPr lang="en-US"/>
              <a:pPr>
                <a:defRPr/>
              </a:pPr>
              <a:t>‹#›</a:t>
            </a:fld>
            <a:endParaRPr lang="en-US"/>
          </a:p>
        </p:txBody>
      </p:sp>
    </p:spTree>
    <p:extLst>
      <p:ext uri="{BB962C8B-B14F-4D97-AF65-F5344CB8AC3E}">
        <p14:creationId xmlns:p14="http://schemas.microsoft.com/office/powerpoint/2010/main" val="323214589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69900" y="0"/>
            <a:ext cx="8229600" cy="89058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104902"/>
            <a:ext cx="8229600" cy="4818063"/>
          </a:xfrm>
        </p:spPr>
        <p:txBody>
          <a:bodyPr/>
          <a:lstStyle/>
          <a:p>
            <a:pPr lvl="0"/>
            <a:endParaRPr lang="en-US" noProof="0" smtClean="0"/>
          </a:p>
        </p:txBody>
      </p:sp>
      <p:sp>
        <p:nvSpPr>
          <p:cNvPr id="4" name="Rectangle 9"/>
          <p:cNvSpPr>
            <a:spLocks noGrp="1" noChangeArrowheads="1"/>
          </p:cNvSpPr>
          <p:nvPr>
            <p:ph type="sldNum" sz="quarter" idx="10"/>
          </p:nvPr>
        </p:nvSpPr>
        <p:spPr>
          <a:ln/>
        </p:spPr>
        <p:txBody>
          <a:bodyPr/>
          <a:lstStyle>
            <a:lvl1pPr>
              <a:defRPr/>
            </a:lvl1pPr>
          </a:lstStyle>
          <a:p>
            <a:pPr>
              <a:defRPr/>
            </a:pPr>
            <a:fld id="{53985EFE-597B-483E-9308-3E3F0AEA00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333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59426" name="Rectangle 2"/>
          <p:cNvSpPr>
            <a:spLocks noGrp="1" noChangeArrowheads="1"/>
          </p:cNvSpPr>
          <p:nvPr>
            <p:ph type="ctrTitle"/>
          </p:nvPr>
        </p:nvSpPr>
        <p:spPr>
          <a:xfrm>
            <a:off x="409576" y="2492375"/>
            <a:ext cx="5048249" cy="3346450"/>
          </a:xfrm>
        </p:spPr>
        <p:txBody>
          <a:bodyPr/>
          <a:lstStyle>
            <a:lvl1pPr>
              <a:defRPr>
                <a:effectLst/>
              </a:defRPr>
            </a:lvl1pPr>
          </a:lstStyle>
          <a:p>
            <a:r>
              <a:rPr lang="en-US" dirty="0"/>
              <a:t>Click to edit Master title style</a:t>
            </a:r>
          </a:p>
        </p:txBody>
      </p:sp>
      <p:sp>
        <p:nvSpPr>
          <p:cNvPr id="2" name="Rectangle 1"/>
          <p:cNvSpPr/>
          <p:nvPr userDrawn="1"/>
        </p:nvSpPr>
        <p:spPr bwMode="auto">
          <a:xfrm rot="5400000">
            <a:off x="3433765" y="-3429000"/>
            <a:ext cx="2276475" cy="9144000"/>
          </a:xfrm>
          <a:prstGeom prst="rect">
            <a:avLst/>
          </a:prstGeom>
          <a:solidFill>
            <a:srgbClr val="00518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3363" indent="-233363"/>
            <a:endParaRPr lang="en-US" sz="1800" smtClean="0">
              <a:solidFill>
                <a:srgbClr val="000000"/>
              </a:solidFill>
              <a:latin typeface="Arial"/>
              <a:ea typeface="ＭＳ Ｐゴシック" pitchFamily="34" charset="-128"/>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85750" y="210128"/>
            <a:ext cx="1924048" cy="1865744"/>
          </a:xfrm>
          <a:prstGeom prst="rect">
            <a:avLst/>
          </a:prstGeom>
        </p:spPr>
      </p:pic>
      <p:sp>
        <p:nvSpPr>
          <p:cNvPr id="5" name="Content Placeholder 2"/>
          <p:cNvSpPr>
            <a:spLocks noGrp="1"/>
          </p:cNvSpPr>
          <p:nvPr>
            <p:ph idx="4294967295"/>
          </p:nvPr>
        </p:nvSpPr>
        <p:spPr>
          <a:xfrm>
            <a:off x="2314575" y="514351"/>
            <a:ext cx="3829051" cy="1181100"/>
          </a:xfrm>
        </p:spPr>
        <p:txBody>
          <a:bodyPr wrap="none" lIns="0" tIns="91440" rIns="0" bIns="0"/>
          <a:lstStyle/>
          <a:p>
            <a:pPr marL="0" indent="0">
              <a:lnSpc>
                <a:spcPts val="4600"/>
              </a:lnSpc>
              <a:spcBef>
                <a:spcPts val="0"/>
              </a:spcBef>
              <a:buNone/>
            </a:pPr>
            <a:r>
              <a:rPr lang="en-US" sz="6000" dirty="0" smtClean="0">
                <a:solidFill>
                  <a:schemeClr val="bg1"/>
                </a:solidFill>
                <a:latin typeface="Times New Roman" pitchFamily="18" charset="0"/>
                <a:cs typeface="Times New Roman" pitchFamily="18" charset="0"/>
              </a:rPr>
              <a:t>Homeland </a:t>
            </a:r>
          </a:p>
          <a:p>
            <a:pPr marL="0" indent="0">
              <a:lnSpc>
                <a:spcPts val="4600"/>
              </a:lnSpc>
              <a:spcBef>
                <a:spcPts val="0"/>
              </a:spcBef>
              <a:buNone/>
            </a:pPr>
            <a:r>
              <a:rPr lang="en-US" sz="6000" dirty="0" smtClean="0">
                <a:solidFill>
                  <a:schemeClr val="bg1"/>
                </a:solidFill>
                <a:latin typeface="Times New Roman" pitchFamily="18" charset="0"/>
                <a:cs typeface="Times New Roman" pitchFamily="18" charset="0"/>
              </a:rPr>
              <a:t>Security </a:t>
            </a:r>
          </a:p>
          <a:p>
            <a:pPr marL="0" indent="0">
              <a:buNone/>
            </a:pPr>
            <a:endParaRPr lang="en-US" dirty="0" smtClean="0">
              <a:solidFill>
                <a:srgbClr val="002060"/>
              </a:solidFill>
              <a:latin typeface="Franklin Gothic Book" pitchFamily="34" charset="0"/>
              <a:cs typeface="Arial" charset="0"/>
            </a:endParaRPr>
          </a:p>
        </p:txBody>
      </p:sp>
    </p:spTree>
    <p:extLst>
      <p:ext uri="{BB962C8B-B14F-4D97-AF65-F5344CB8AC3E}">
        <p14:creationId xmlns:p14="http://schemas.microsoft.com/office/powerpoint/2010/main" val="174244063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21E219A-8C0C-42A1-95F6-52388B59195D}" type="slidenum">
              <a:rPr lang="en-US" smtClean="0">
                <a:solidFill>
                  <a:srgbClr val="003366"/>
                </a:solidFill>
              </a:rPr>
              <a:pPr/>
              <a:t>‹#›</a:t>
            </a:fld>
            <a:endParaRPr lang="en-US">
              <a:solidFill>
                <a:srgbClr val="003366"/>
              </a:solidFill>
            </a:endParaRPr>
          </a:p>
        </p:txBody>
      </p:sp>
      <p:sp>
        <p:nvSpPr>
          <p:cNvPr id="11" name="Text Placeholder 10"/>
          <p:cNvSpPr>
            <a:spLocks noGrp="1"/>
          </p:cNvSpPr>
          <p:nvPr>
            <p:ph type="body" sz="quarter" idx="13" hasCustomPrompt="1"/>
          </p:nvPr>
        </p:nvSpPr>
        <p:spPr>
          <a:xfrm>
            <a:off x="381000" y="1066800"/>
            <a:ext cx="6019800" cy="1828800"/>
          </a:xfrm>
        </p:spPr>
        <p:txBody>
          <a:bodyPr>
            <a:noAutofit/>
          </a:bodyPr>
          <a:lstStyle>
            <a:lvl1pPr marL="0" indent="0">
              <a:buNone/>
              <a:defRPr sz="2400">
                <a:solidFill>
                  <a:schemeClr val="bg2">
                    <a:lumMod val="7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smtClean="0"/>
              <a:t>Subtitle</a:t>
            </a:r>
          </a:p>
          <a:p>
            <a:pPr lvl="0"/>
            <a:endParaRPr lang="en-US" dirty="0" smtClean="0"/>
          </a:p>
          <a:p>
            <a:pPr lvl="0"/>
            <a:r>
              <a:rPr lang="en-US" dirty="0" smtClean="0"/>
              <a:t>Date</a:t>
            </a:r>
            <a:endParaRPr lang="en-US" dirty="0"/>
          </a:p>
        </p:txBody>
      </p:sp>
      <p:sp>
        <p:nvSpPr>
          <p:cNvPr id="13" name="Text Placeholder 12"/>
          <p:cNvSpPr>
            <a:spLocks noGrp="1"/>
          </p:cNvSpPr>
          <p:nvPr>
            <p:ph type="body" sz="quarter" idx="14" hasCustomPrompt="1"/>
          </p:nvPr>
        </p:nvSpPr>
        <p:spPr>
          <a:xfrm>
            <a:off x="381000" y="3352800"/>
            <a:ext cx="6019800" cy="1981200"/>
          </a:xfrm>
        </p:spPr>
        <p:txBody>
          <a:bodyPr/>
          <a:lstStyle>
            <a:lvl1pPr marL="0" indent="0">
              <a:buNone/>
              <a:defRPr sz="3200">
                <a:solidFill>
                  <a:schemeClr val="tx2"/>
                </a:solidFill>
              </a:defRPr>
            </a:lvl1pPr>
          </a:lstStyle>
          <a:p>
            <a:pPr lvl="0"/>
            <a:r>
              <a:rPr lang="en-US" altLang="en-US" sz="1700" dirty="0" smtClean="0">
                <a:solidFill>
                  <a:srgbClr val="333333"/>
                </a:solidFill>
              </a:rPr>
              <a:t>Name</a:t>
            </a:r>
            <a:br>
              <a:rPr lang="en-US" altLang="en-US" sz="1700" dirty="0" smtClean="0">
                <a:solidFill>
                  <a:srgbClr val="333333"/>
                </a:solidFill>
              </a:rPr>
            </a:br>
            <a:r>
              <a:rPr lang="en-US" altLang="en-US" sz="1700" dirty="0" smtClean="0">
                <a:solidFill>
                  <a:srgbClr val="333333"/>
                </a:solidFill>
              </a:rPr>
              <a:t>Title</a:t>
            </a:r>
            <a:br>
              <a:rPr lang="en-US" altLang="en-US" sz="1700" dirty="0" smtClean="0">
                <a:solidFill>
                  <a:srgbClr val="333333"/>
                </a:solidFill>
              </a:rPr>
            </a:br>
            <a:r>
              <a:rPr lang="en-US" altLang="en-US" sz="1700" dirty="0" smtClean="0">
                <a:solidFill>
                  <a:srgbClr val="333333"/>
                </a:solidFill>
                <a:latin typeface="+mn-lt"/>
              </a:rPr>
              <a:t>Office</a:t>
            </a:r>
            <a:r>
              <a:rPr lang="en-US" altLang="en-US" sz="1700" dirty="0" smtClean="0">
                <a:solidFill>
                  <a:srgbClr val="333333"/>
                </a:solidFill>
              </a:rPr>
              <a:t/>
            </a:r>
            <a:br>
              <a:rPr lang="en-US" altLang="en-US" sz="1700" dirty="0" smtClean="0">
                <a:solidFill>
                  <a:srgbClr val="333333"/>
                </a:solidFill>
              </a:rPr>
            </a:br>
            <a:r>
              <a:rPr lang="en-US" altLang="en-US" sz="1700" dirty="0" smtClean="0">
                <a:solidFill>
                  <a:srgbClr val="333333"/>
                </a:solidFill>
              </a:rPr>
              <a:t>Directorate</a:t>
            </a:r>
            <a:endParaRPr lang="en-US" dirty="0"/>
          </a:p>
        </p:txBody>
      </p:sp>
      <p:sp>
        <p:nvSpPr>
          <p:cNvPr id="3" name="Footer Placeholder 2"/>
          <p:cNvSpPr>
            <a:spLocks noGrp="1"/>
          </p:cNvSpPr>
          <p:nvPr>
            <p:ph type="ftr" sz="quarter" idx="15"/>
          </p:nvPr>
        </p:nvSpPr>
        <p:spPr/>
        <p:txBody>
          <a:bodyPr/>
          <a:lstStyle/>
          <a:p>
            <a:endParaRPr lang="en-US">
              <a:solidFill>
                <a:prstClr val="black">
                  <a:tint val="75000"/>
                </a:prstClr>
              </a:solidFill>
            </a:endParaRP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7122050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sz="2400">
                <a:latin typeface="Arial" pitchFamily="34" charset="0"/>
                <a:cs typeface="Arial" pitchFamily="34" charset="0"/>
              </a:defRPr>
            </a:lvl1pPr>
            <a:lvl2pPr>
              <a:buClr>
                <a:srgbClr val="00FF00"/>
              </a:buClr>
              <a:buSzPct val="100000"/>
              <a:defRPr sz="2000">
                <a:latin typeface="Arial" pitchFamily="34" charset="0"/>
                <a:cs typeface="Arial" pitchFamily="34" charset="0"/>
              </a:defRPr>
            </a:lvl2pPr>
            <a:lvl3pPr>
              <a:buClr>
                <a:srgbClr val="00FF00"/>
              </a:buClr>
              <a:defRPr sz="1800">
                <a:latin typeface="Arial" pitchFamily="34" charset="0"/>
                <a:cs typeface="Arial" pitchFamily="34" charset="0"/>
              </a:defRPr>
            </a:lvl3pPr>
            <a:lvl4pPr>
              <a:buClr>
                <a:srgbClr val="00FF00"/>
              </a:buClr>
              <a:defRPr sz="1600">
                <a:latin typeface="Arial" pitchFamily="34" charset="0"/>
                <a:cs typeface="Arial" pitchFamily="34" charset="0"/>
              </a:defRPr>
            </a:lvl4pPr>
            <a:lvl5pPr>
              <a:buClr>
                <a:srgbClr val="00FF00"/>
              </a:buClr>
              <a:defRPr sz="1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F148EA0-EB0C-4D7A-8DE9-EDDB96CEAC4A}" type="slidenum">
              <a:rPr lang="en-US"/>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1E219A-8C0C-42A1-95F6-52388B59195D}" type="slidenum">
              <a:rPr lang="en-US" smtClean="0">
                <a:solidFill>
                  <a:srgbClr val="003366"/>
                </a:solidFill>
              </a:rPr>
              <a:pPr/>
              <a:t>‹#›</a:t>
            </a:fld>
            <a:endParaRPr lang="en-US" dirty="0">
              <a:solidFill>
                <a:srgbClr val="003366"/>
              </a:solidFill>
            </a:endParaRPr>
          </a:p>
        </p:txBody>
      </p:sp>
    </p:spTree>
    <p:extLst>
      <p:ext uri="{BB962C8B-B14F-4D97-AF65-F5344CB8AC3E}">
        <p14:creationId xmlns:p14="http://schemas.microsoft.com/office/powerpoint/2010/main" val="217251026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D21E219A-8C0C-42A1-95F6-52388B59195D}" type="slidenum">
              <a:rPr lang="en-US" smtClean="0">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253548990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1E219A-8C0C-42A1-95F6-52388B59195D}" type="slidenum">
              <a:rPr lang="en-US" smtClean="0">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4250294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7"/>
            <a:ext cx="4040188"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7"/>
            <a:ext cx="4041775"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1E219A-8C0C-42A1-95F6-52388B59195D}" type="slidenum">
              <a:rPr lang="en-US" smtClean="0">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289272262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1E219A-8C0C-42A1-95F6-52388B59195D}" type="slidenum">
              <a:rPr lang="en-US" smtClean="0">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425716307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D21E219A-8C0C-42A1-95F6-52388B59195D}" type="slidenum">
              <a:rPr lang="en-US" smtClean="0">
                <a:solidFill>
                  <a:srgbClr val="003366"/>
                </a:solidFill>
              </a:rPr>
              <a:pPr/>
              <a:t>‹#›</a:t>
            </a:fld>
            <a:endParaRPr lang="en-US" dirty="0">
              <a:solidFill>
                <a:srgbClr val="003366"/>
              </a:solidFill>
            </a:endParaRPr>
          </a:p>
        </p:txBody>
      </p:sp>
    </p:spTree>
    <p:extLst>
      <p:ext uri="{BB962C8B-B14F-4D97-AF65-F5344CB8AC3E}">
        <p14:creationId xmlns:p14="http://schemas.microsoft.com/office/powerpoint/2010/main" val="400574911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518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356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1E219A-8C0C-42A1-95F6-52388B59195D}" type="slidenum">
              <a:rPr lang="en-US" smtClean="0">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6026162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1E219A-8C0C-42A1-95F6-52388B59195D}" type="slidenum">
              <a:rPr lang="en-US" smtClean="0">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90459182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317501" y="352427"/>
            <a:ext cx="8226425" cy="701675"/>
          </a:xfrm>
          <a:prstGeom prst="rect">
            <a:avLst/>
          </a:prstGeom>
        </p:spPr>
        <p:txBody>
          <a:bodyPr/>
          <a:lstStyle>
            <a:lvl1pPr>
              <a:defRPr/>
            </a:lvl1pPr>
          </a:lstStyle>
          <a:p>
            <a:r>
              <a:rPr lang="en-US" dirty="0"/>
              <a:t>Click to edit Master title style</a:t>
            </a:r>
          </a:p>
        </p:txBody>
      </p:sp>
      <p:sp>
        <p:nvSpPr>
          <p:cNvPr id="148483" name="Rectangle 3"/>
          <p:cNvSpPr>
            <a:spLocks noGrp="1" noChangeArrowheads="1"/>
          </p:cNvSpPr>
          <p:nvPr>
            <p:ph type="subTitle" idx="1"/>
          </p:nvPr>
        </p:nvSpPr>
        <p:spPr bwMode="auto">
          <a:xfrm>
            <a:off x="342901" y="1143000"/>
            <a:ext cx="7769225" cy="609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buFont typeface="Wingdings" pitchFamily="2" charset="2"/>
              <a:buNone/>
              <a:defRPr>
                <a:solidFill>
                  <a:srgbClr val="333333"/>
                </a:solidFill>
              </a:defRPr>
            </a:lvl1pPr>
          </a:lstStyle>
          <a:p>
            <a:r>
              <a:rPr lang="en-US"/>
              <a:t>Click to edit Master subtitle style</a:t>
            </a:r>
          </a:p>
        </p:txBody>
      </p:sp>
    </p:spTree>
    <p:extLst>
      <p:ext uri="{BB962C8B-B14F-4D97-AF65-F5344CB8AC3E}">
        <p14:creationId xmlns:p14="http://schemas.microsoft.com/office/powerpoint/2010/main" val="36198272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1DDADEF8-C553-4745-8EB3-943EB2173E2C}" type="slidenum">
              <a:rPr lang="en-US" smtClean="0">
                <a:solidFill>
                  <a:srgbClr val="000000">
                    <a:tint val="75000"/>
                  </a:srgbClr>
                </a:solidFill>
              </a:rPr>
              <a:pPr/>
              <a:t>‹#›</a:t>
            </a:fld>
            <a:endParaRPr lang="en-US">
              <a:solidFill>
                <a:srgbClr val="000000">
                  <a:tint val="75000"/>
                </a:srgbClr>
              </a:solidFill>
            </a:endParaRPr>
          </a:p>
        </p:txBody>
      </p:sp>
      <p:sp>
        <p:nvSpPr>
          <p:cNvPr id="7" name="Rectangle 6"/>
          <p:cNvSpPr/>
          <p:nvPr userDrawn="1"/>
        </p:nvSpPr>
        <p:spPr>
          <a:xfrm>
            <a:off x="0" y="0"/>
            <a:ext cx="9144000" cy="1219200"/>
          </a:xfrm>
          <a:prstGeom prst="rect">
            <a:avLst/>
          </a:prstGeom>
          <a:solidFill>
            <a:srgbClr val="1C6E41"/>
          </a:solidFill>
          <a:ln w="12700">
            <a:solidFill>
              <a:srgbClr val="1C6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lnSpc>
                <a:spcPct val="100000"/>
              </a:lnSpc>
              <a:spcBef>
                <a:spcPts val="0"/>
              </a:spcBef>
              <a:spcAft>
                <a:spcPts val="0"/>
              </a:spcAft>
              <a:buFontTx/>
              <a:buNone/>
            </a:pPr>
            <a:endParaRPr lang="en-US" sz="1800" dirty="0">
              <a:solidFill>
                <a:prstClr val="white"/>
              </a:solidFill>
            </a:endParaRPr>
          </a:p>
        </p:txBody>
      </p:sp>
      <p:sp>
        <p:nvSpPr>
          <p:cNvPr id="8" name="Rectangle 7"/>
          <p:cNvSpPr/>
          <p:nvPr userDrawn="1"/>
        </p:nvSpPr>
        <p:spPr>
          <a:xfrm>
            <a:off x="0" y="1219202"/>
            <a:ext cx="9144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lnSpc>
                <a:spcPct val="100000"/>
              </a:lnSpc>
              <a:spcBef>
                <a:spcPts val="0"/>
              </a:spcBef>
              <a:spcAft>
                <a:spcPts val="0"/>
              </a:spcAft>
              <a:buFontTx/>
              <a:buNone/>
            </a:pPr>
            <a:endParaRPr lang="en-US" sz="1800" dirty="0">
              <a:solidFill>
                <a:prstClr val="white"/>
              </a:solidFill>
            </a:endParaRPr>
          </a:p>
        </p:txBody>
      </p:sp>
    </p:spTree>
    <p:extLst>
      <p:ext uri="{BB962C8B-B14F-4D97-AF65-F5344CB8AC3E}">
        <p14:creationId xmlns:p14="http://schemas.microsoft.com/office/powerpoint/2010/main" val="1654996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0"/>
            <a:ext cx="4038600" cy="4719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295400"/>
            <a:ext cx="4038600" cy="4719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03CD8D9-417A-4371-9B71-8E63C65F8BE1}" type="slidenum">
              <a:rPr lang="en-US"/>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1DDADEF8-C553-4745-8EB3-943EB2173E2C}"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915673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DDADEF8-C553-4745-8EB3-943EB2173E2C}" type="slidenum">
              <a:rPr lang="en-US" smtClean="0">
                <a:solidFill>
                  <a:srgbClr val="000000">
                    <a:tint val="75000"/>
                  </a:srgbClr>
                </a:solidFill>
              </a:rPr>
              <a:pPr/>
              <a:t>‹#›</a:t>
            </a:fld>
            <a:endParaRPr lang="en-US">
              <a:solidFill>
                <a:srgbClr val="000000">
                  <a:tint val="75000"/>
                </a:srgbClr>
              </a:solidFill>
            </a:endParaRPr>
          </a:p>
        </p:txBody>
      </p:sp>
      <p:sp>
        <p:nvSpPr>
          <p:cNvPr id="8" name="Title 7"/>
          <p:cNvSpPr>
            <a:spLocks noGrp="1"/>
          </p:cNvSpPr>
          <p:nvPr>
            <p:ph type="title"/>
          </p:nvPr>
        </p:nvSpPr>
        <p:spPr>
          <a:xfrm>
            <a:off x="1600200" y="155568"/>
            <a:ext cx="7086600" cy="944562"/>
          </a:xfrm>
          <a:prstGeom prst="rect">
            <a:avLst/>
          </a:prstGeom>
        </p:spPr>
        <p:txBody>
          <a:bodyPr anchor="ctr"/>
          <a:lstStyle>
            <a:lvl1pPr algn="l">
              <a:lnSpc>
                <a:spcPct val="90000"/>
              </a:lnSpc>
              <a:defRPr sz="3600">
                <a:solidFill>
                  <a:schemeClr val="bg1"/>
                </a:solidFill>
                <a:latin typeface="Verdan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85783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1DDADEF8-C553-4745-8EB3-943EB2173E2C}" type="slidenum">
              <a:rPr lang="en-US" smtClean="0">
                <a:solidFill>
                  <a:srgbClr val="000000">
                    <a:tint val="75000"/>
                  </a:srgbClr>
                </a:solidFill>
              </a:rPr>
              <a:pPr/>
              <a:t>‹#›</a:t>
            </a:fld>
            <a:endParaRPr lang="en-US">
              <a:solidFill>
                <a:srgbClr val="000000">
                  <a:tint val="75000"/>
                </a:srgbClr>
              </a:solidFill>
            </a:endParaRPr>
          </a:p>
        </p:txBody>
      </p:sp>
      <p:sp>
        <p:nvSpPr>
          <p:cNvPr id="9" name="Title 7"/>
          <p:cNvSpPr>
            <a:spLocks noGrp="1"/>
          </p:cNvSpPr>
          <p:nvPr>
            <p:ph type="title"/>
          </p:nvPr>
        </p:nvSpPr>
        <p:spPr>
          <a:xfrm>
            <a:off x="1600200" y="274638"/>
            <a:ext cx="7086600" cy="944562"/>
          </a:xfrm>
          <a:prstGeom prst="rect">
            <a:avLst/>
          </a:prstGeom>
        </p:spPr>
        <p:txBody>
          <a:bodyPr/>
          <a:lstStyle>
            <a:lvl1pPr algn="l">
              <a:defRPr sz="3600">
                <a:solidFill>
                  <a:schemeClr val="bg1"/>
                </a:solidFill>
                <a:latin typeface="Verdana" pitchFamily="34" charset="0"/>
              </a:defRPr>
            </a:lvl1pPr>
          </a:lstStyle>
          <a:p>
            <a:r>
              <a:rPr lang="en-US" smtClean="0"/>
              <a:t>Click to edit Master title style</a:t>
            </a:r>
            <a:endParaRPr lang="en-US"/>
          </a:p>
        </p:txBody>
      </p:sp>
    </p:spTree>
    <p:extLst>
      <p:ext uri="{BB962C8B-B14F-4D97-AF65-F5344CB8AC3E}">
        <p14:creationId xmlns:p14="http://schemas.microsoft.com/office/powerpoint/2010/main" val="2324612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DDADEF8-C553-4745-8EB3-943EB2173E2C}" type="slidenum">
              <a:rPr lang="en-US" smtClean="0">
                <a:solidFill>
                  <a:srgbClr val="000000">
                    <a:tint val="75000"/>
                  </a:srgbClr>
                </a:solidFill>
              </a:rPr>
              <a:pPr/>
              <a:t>‹#›</a:t>
            </a:fld>
            <a:endParaRPr lang="en-US">
              <a:solidFill>
                <a:srgbClr val="000000">
                  <a:tint val="75000"/>
                </a:srgbClr>
              </a:solidFill>
            </a:endParaRPr>
          </a:p>
        </p:txBody>
      </p:sp>
      <p:sp>
        <p:nvSpPr>
          <p:cNvPr id="12" name="Title 7"/>
          <p:cNvSpPr>
            <a:spLocks noGrp="1"/>
          </p:cNvSpPr>
          <p:nvPr>
            <p:ph type="title"/>
          </p:nvPr>
        </p:nvSpPr>
        <p:spPr>
          <a:xfrm>
            <a:off x="1600200" y="274638"/>
            <a:ext cx="7086600" cy="944562"/>
          </a:xfrm>
          <a:prstGeom prst="rect">
            <a:avLst/>
          </a:prstGeom>
        </p:spPr>
        <p:txBody>
          <a:bodyPr/>
          <a:lstStyle>
            <a:lvl1pPr algn="l">
              <a:defRPr sz="3600">
                <a:solidFill>
                  <a:schemeClr val="bg1"/>
                </a:solidFill>
                <a:latin typeface="Verdana" pitchFamily="34" charset="0"/>
              </a:defRPr>
            </a:lvl1pPr>
          </a:lstStyle>
          <a:p>
            <a:r>
              <a:rPr lang="en-US" smtClean="0"/>
              <a:t>Click to edit Master title style</a:t>
            </a:r>
            <a:endParaRPr lang="en-US"/>
          </a:p>
        </p:txBody>
      </p:sp>
    </p:spTree>
    <p:extLst>
      <p:ext uri="{BB962C8B-B14F-4D97-AF65-F5344CB8AC3E}">
        <p14:creationId xmlns:p14="http://schemas.microsoft.com/office/powerpoint/2010/main" val="42235721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DADEF8-C553-4745-8EB3-943EB2173E2C}" type="slidenum">
              <a:rPr lang="en-US" smtClean="0">
                <a:solidFill>
                  <a:srgbClr val="000000">
                    <a:tint val="75000"/>
                  </a:srgbClr>
                </a:solidFill>
              </a:rPr>
              <a:pPr/>
              <a:t>‹#›</a:t>
            </a:fld>
            <a:endParaRPr lang="en-US">
              <a:solidFill>
                <a:srgbClr val="000000">
                  <a:tint val="75000"/>
                </a:srgbClr>
              </a:solidFill>
            </a:endParaRPr>
          </a:p>
        </p:txBody>
      </p:sp>
      <p:sp>
        <p:nvSpPr>
          <p:cNvPr id="8" name="Title 7"/>
          <p:cNvSpPr>
            <a:spLocks noGrp="1"/>
          </p:cNvSpPr>
          <p:nvPr>
            <p:ph type="title"/>
          </p:nvPr>
        </p:nvSpPr>
        <p:spPr>
          <a:xfrm>
            <a:off x="1600200" y="274638"/>
            <a:ext cx="7086600" cy="944562"/>
          </a:xfrm>
          <a:prstGeom prst="rect">
            <a:avLst/>
          </a:prstGeom>
        </p:spPr>
        <p:txBody>
          <a:bodyPr/>
          <a:lstStyle>
            <a:lvl1pPr algn="l">
              <a:defRPr sz="3600">
                <a:solidFill>
                  <a:schemeClr val="bg1"/>
                </a:solidFill>
                <a:latin typeface="Verdan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245089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DADEF8-C553-4745-8EB3-943EB2173E2C}" type="slidenum">
              <a:rPr lang="en-US" smtClean="0">
                <a:solidFill>
                  <a:srgbClr val="000000">
                    <a:tint val="75000"/>
                  </a:srgbClr>
                </a:solidFill>
              </a:rPr>
              <a:pPr/>
              <a:t>‹#›</a:t>
            </a:fld>
            <a:endParaRPr lang="en-US">
              <a:solidFill>
                <a:srgbClr val="000000">
                  <a:tint val="75000"/>
                </a:srgbClr>
              </a:solidFill>
            </a:endParaRPr>
          </a:p>
        </p:txBody>
      </p:sp>
      <p:sp>
        <p:nvSpPr>
          <p:cNvPr id="7" name="Title 7"/>
          <p:cNvSpPr>
            <a:spLocks noGrp="1"/>
          </p:cNvSpPr>
          <p:nvPr>
            <p:ph type="title"/>
          </p:nvPr>
        </p:nvSpPr>
        <p:spPr>
          <a:xfrm>
            <a:off x="1600200" y="274638"/>
            <a:ext cx="7086600" cy="944562"/>
          </a:xfrm>
          <a:prstGeom prst="rect">
            <a:avLst/>
          </a:prstGeom>
        </p:spPr>
        <p:txBody>
          <a:bodyPr/>
          <a:lstStyle>
            <a:lvl1pPr algn="l">
              <a:defRPr sz="3600">
                <a:solidFill>
                  <a:schemeClr val="bg1"/>
                </a:solidFill>
                <a:latin typeface="Verdana" pitchFamily="34" charset="0"/>
              </a:defRPr>
            </a:lvl1pPr>
          </a:lstStyle>
          <a:p>
            <a:r>
              <a:rPr lang="en-US" smtClean="0"/>
              <a:t>Click to edit Master title style</a:t>
            </a:r>
            <a:endParaRPr lang="en-US"/>
          </a:p>
        </p:txBody>
      </p:sp>
    </p:spTree>
    <p:extLst>
      <p:ext uri="{BB962C8B-B14F-4D97-AF65-F5344CB8AC3E}">
        <p14:creationId xmlns:p14="http://schemas.microsoft.com/office/powerpoint/2010/main" val="31450116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385887"/>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371600"/>
            <a:ext cx="5111750" cy="48768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2547939"/>
            <a:ext cx="3008313" cy="37004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1DDADEF8-C553-4745-8EB3-943EB2173E2C}" type="slidenum">
              <a:rPr lang="en-US" smtClean="0">
                <a:solidFill>
                  <a:srgbClr val="000000">
                    <a:tint val="75000"/>
                  </a:srgbClr>
                </a:solidFill>
              </a:rPr>
              <a:pPr/>
              <a:t>‹#›</a:t>
            </a:fld>
            <a:endParaRPr lang="en-US">
              <a:solidFill>
                <a:srgbClr val="000000">
                  <a:tint val="75000"/>
                </a:srgbClr>
              </a:solidFill>
            </a:endParaRPr>
          </a:p>
        </p:txBody>
      </p:sp>
      <p:sp>
        <p:nvSpPr>
          <p:cNvPr id="9" name="Title 7"/>
          <p:cNvSpPr txBox="1">
            <a:spLocks/>
          </p:cNvSpPr>
          <p:nvPr userDrawn="1"/>
        </p:nvSpPr>
        <p:spPr>
          <a:xfrm>
            <a:off x="1600200" y="274638"/>
            <a:ext cx="7086600" cy="944562"/>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algn="l" fontAlgn="auto">
              <a:lnSpc>
                <a:spcPct val="100000"/>
              </a:lnSpc>
              <a:spcAft>
                <a:spcPts val="0"/>
              </a:spcAft>
            </a:pPr>
            <a:r>
              <a:rPr lang="en-US" sz="3600" dirty="0" smtClean="0">
                <a:solidFill>
                  <a:srgbClr val="FFFFFF"/>
                </a:solidFill>
                <a:latin typeface="Verdana" pitchFamily="34" charset="0"/>
              </a:rPr>
              <a:t>Click to edit Master title style</a:t>
            </a:r>
            <a:endParaRPr lang="en-US" sz="3600" dirty="0">
              <a:solidFill>
                <a:srgbClr val="FFFFFF"/>
              </a:solidFill>
              <a:latin typeface="Verdana" pitchFamily="34" charset="0"/>
            </a:endParaRPr>
          </a:p>
        </p:txBody>
      </p:sp>
    </p:spTree>
    <p:extLst>
      <p:ext uri="{BB962C8B-B14F-4D97-AF65-F5344CB8AC3E}">
        <p14:creationId xmlns:p14="http://schemas.microsoft.com/office/powerpoint/2010/main" val="27889369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371601"/>
            <a:ext cx="5486400" cy="33559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1DDADEF8-C553-4745-8EB3-943EB2173E2C}" type="slidenum">
              <a:rPr lang="en-US" smtClean="0">
                <a:solidFill>
                  <a:srgbClr val="000000">
                    <a:tint val="75000"/>
                  </a:srgbClr>
                </a:solidFill>
              </a:rPr>
              <a:pPr/>
              <a:t>‹#›</a:t>
            </a:fld>
            <a:endParaRPr lang="en-US">
              <a:solidFill>
                <a:srgbClr val="000000">
                  <a:tint val="75000"/>
                </a:srgbClr>
              </a:solidFill>
            </a:endParaRPr>
          </a:p>
        </p:txBody>
      </p:sp>
      <p:sp>
        <p:nvSpPr>
          <p:cNvPr id="9" name="Title 7"/>
          <p:cNvSpPr txBox="1">
            <a:spLocks/>
          </p:cNvSpPr>
          <p:nvPr userDrawn="1"/>
        </p:nvSpPr>
        <p:spPr>
          <a:xfrm>
            <a:off x="1600200" y="274638"/>
            <a:ext cx="7086600" cy="944562"/>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algn="l" fontAlgn="auto">
              <a:lnSpc>
                <a:spcPct val="100000"/>
              </a:lnSpc>
              <a:spcAft>
                <a:spcPts val="0"/>
              </a:spcAft>
            </a:pPr>
            <a:r>
              <a:rPr lang="en-US" sz="3600" dirty="0" smtClean="0">
                <a:solidFill>
                  <a:srgbClr val="FFFFFF"/>
                </a:solidFill>
                <a:latin typeface="Verdana" pitchFamily="34" charset="0"/>
              </a:rPr>
              <a:t>Click to edit Master title style</a:t>
            </a:r>
            <a:endParaRPr lang="en-US" sz="3600" dirty="0">
              <a:solidFill>
                <a:srgbClr val="FFFFFF"/>
              </a:solidFill>
              <a:latin typeface="Verdana" pitchFamily="34" charset="0"/>
            </a:endParaRPr>
          </a:p>
        </p:txBody>
      </p:sp>
    </p:spTree>
    <p:extLst>
      <p:ext uri="{BB962C8B-B14F-4D97-AF65-F5344CB8AC3E}">
        <p14:creationId xmlns:p14="http://schemas.microsoft.com/office/powerpoint/2010/main" val="20554759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0659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ullets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400"/>
            </a:lvl1pPr>
          </a:lstStyle>
          <a:p>
            <a:fld id="{625092C6-F32E-430E-8637-C3B5958024AF}" type="slidenum">
              <a:rPr lang="en-US" smtClean="0">
                <a:solidFill>
                  <a:srgbClr val="000000">
                    <a:tint val="75000"/>
                  </a:srgbClr>
                </a:solidFill>
              </a:rPr>
              <a:pPr/>
              <a:t>‹#›</a:t>
            </a:fld>
            <a:endParaRPr lang="en-US" dirty="0">
              <a:solidFill>
                <a:srgbClr val="000000">
                  <a:tint val="75000"/>
                </a:srgbClr>
              </a:solidFill>
            </a:endParaRPr>
          </a:p>
        </p:txBody>
      </p:sp>
      <p:sp>
        <p:nvSpPr>
          <p:cNvPr id="4" name="Content Placeholder 3"/>
          <p:cNvSpPr>
            <a:spLocks noGrp="1"/>
          </p:cNvSpPr>
          <p:nvPr>
            <p:ph sz="quarter" idx="12"/>
          </p:nvPr>
        </p:nvSpPr>
        <p:spPr>
          <a:xfrm>
            <a:off x="304800" y="1066800"/>
            <a:ext cx="8534400" cy="5029200"/>
          </a:xfrm>
          <a:prstGeom prst="rect">
            <a:avLst/>
          </a:prstGeom>
          <a:ln w="12700">
            <a:noFill/>
          </a:ln>
        </p:spPr>
        <p:txBody>
          <a:bodyPr tIns="91440" bIns="91440">
            <a:normAutofit/>
          </a:bodyPr>
          <a:lstStyle>
            <a:lvl1pPr marL="457200" indent="-457200">
              <a:lnSpc>
                <a:spcPct val="100000"/>
              </a:lnSpc>
              <a:buSzPct val="125000"/>
              <a:buFont typeface="Wingdings" pitchFamily="2" charset="2"/>
              <a:buChar char="§"/>
              <a:defRPr sz="2400" b="1" i="0">
                <a:solidFill>
                  <a:schemeClr val="tx1"/>
                </a:solidFill>
              </a:defRPr>
            </a:lvl1pPr>
            <a:lvl2pPr marL="795338" indent="-284163">
              <a:lnSpc>
                <a:spcPct val="100000"/>
              </a:lnSpc>
              <a:buFont typeface="Palatino Linotype" pitchFamily="18" charset="0"/>
              <a:buChar char="–"/>
              <a:defRPr sz="2000">
                <a:solidFill>
                  <a:schemeClr val="tx1"/>
                </a:solidFill>
              </a:defRPr>
            </a:lvl2pPr>
            <a:lvl3pPr marL="1139825" indent="-287338">
              <a:lnSpc>
                <a:spcPct val="100000"/>
              </a:lnSpc>
              <a:buFont typeface="Courier New" pitchFamily="49" charset="0"/>
              <a:buChar char="o"/>
              <a:defRPr sz="1800">
                <a:solidFill>
                  <a:schemeClr val="tx1"/>
                </a:solidFill>
              </a:defRPr>
            </a:lvl3pPr>
            <a:lvl4pPr marL="914400" indent="-457200">
              <a:lnSpc>
                <a:spcPct val="100000"/>
              </a:lnSpc>
              <a:buClr>
                <a:schemeClr val="accent3">
                  <a:lumMod val="75000"/>
                </a:schemeClr>
              </a:buClr>
              <a:buFont typeface="Calibri" pitchFamily="34" charset="0"/>
              <a:buChar char="—"/>
              <a:defRPr sz="2000" i="0">
                <a:solidFill>
                  <a:schemeClr val="tx1"/>
                </a:solidFill>
              </a:defRPr>
            </a:lvl4pPr>
            <a:lvl5pPr marL="1143000" indent="-228600">
              <a:buClr>
                <a:srgbClr val="00B0F0"/>
              </a:buClr>
              <a:buSzPct val="60000"/>
              <a:buFont typeface="Wingdings" pitchFamily="2" charset="2"/>
              <a:buChar char="q"/>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Text Placeholder 7"/>
          <p:cNvSpPr>
            <a:spLocks noGrp="1"/>
          </p:cNvSpPr>
          <p:nvPr>
            <p:ph type="body" sz="quarter" idx="13" hasCustomPrompt="1"/>
          </p:nvPr>
        </p:nvSpPr>
        <p:spPr>
          <a:xfrm>
            <a:off x="3886200" y="0"/>
            <a:ext cx="5257800" cy="762000"/>
          </a:xfrm>
          <a:prstGeom prst="rect">
            <a:avLst/>
          </a:prstGeom>
        </p:spPr>
        <p:txBody>
          <a:bodyPr anchor="ctr">
            <a:noAutofit/>
          </a:bodyPr>
          <a:lstStyle>
            <a:lvl1pPr marL="0" indent="0" algn="ctr">
              <a:buNone/>
              <a:defRPr sz="2400" b="1">
                <a:solidFill>
                  <a:schemeClr val="bg1"/>
                </a:solidFill>
                <a:latin typeface="+mj-lt"/>
                <a:ea typeface="Verdana" pitchFamily="34" charset="0"/>
                <a:cs typeface="Verdana" pitchFamily="34" charset="0"/>
              </a:defRPr>
            </a:lvl1pPr>
          </a:lstStyle>
          <a:p>
            <a:pPr lvl="0"/>
            <a:r>
              <a:rPr lang="en-US" dirty="0" smtClean="0"/>
              <a:t>Click to edit Title</a:t>
            </a:r>
            <a:endParaRPr lang="en-US" dirty="0"/>
          </a:p>
        </p:txBody>
      </p:sp>
    </p:spTree>
    <p:extLst>
      <p:ext uri="{BB962C8B-B14F-4D97-AF65-F5344CB8AC3E}">
        <p14:creationId xmlns:p14="http://schemas.microsoft.com/office/powerpoint/2010/main" val="3650208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5CD6988-47BE-4FA5-BF38-D8BE20FB0E90}"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968753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083" y="990600"/>
            <a:ext cx="8541834" cy="5410200"/>
          </a:xfrm>
          <a:prstGeom prst="rect">
            <a:avLst/>
          </a:prstGeom>
        </p:spPr>
        <p:txBody>
          <a:bodyPr>
            <a:noAutofit/>
          </a:bodyPr>
          <a:lstStyle>
            <a:lvl1pPr>
              <a:lnSpc>
                <a:spcPct val="85000"/>
              </a:lnSpc>
              <a:spcBef>
                <a:spcPts val="600"/>
              </a:spcBef>
              <a:defRPr sz="2800"/>
            </a:lvl1pPr>
            <a:lvl2pPr>
              <a:lnSpc>
                <a:spcPct val="85000"/>
              </a:lnSpc>
              <a:spcBef>
                <a:spcPts val="600"/>
              </a:spcBef>
              <a:defRPr sz="2400"/>
            </a:lvl2pPr>
            <a:lvl3pPr>
              <a:lnSpc>
                <a:spcPct val="85000"/>
              </a:lnSpc>
              <a:spcBef>
                <a:spcPts val="600"/>
              </a:spcBef>
              <a:defRPr sz="2000"/>
            </a:lvl3pPr>
            <a:lvl4pPr>
              <a:lnSpc>
                <a:spcPct val="85000"/>
              </a:lnSpc>
              <a:spcBef>
                <a:spcPts val="600"/>
              </a:spcBef>
              <a:defRPr sz="1800"/>
            </a:lvl4pPr>
            <a:lvl5pPr>
              <a:lnSpc>
                <a:spcPct val="85000"/>
              </a:lnSpc>
              <a:spcBef>
                <a:spcPts val="600"/>
              </a:spcBef>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3124200" y="6492877"/>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010400" y="6492877"/>
            <a:ext cx="2133600" cy="365125"/>
          </a:xfrm>
          <a:prstGeom prst="rect">
            <a:avLst/>
          </a:prstGeom>
        </p:spPr>
        <p:txBody>
          <a:bodyPr/>
          <a:lstStyle>
            <a:lvl1pPr>
              <a:defRPr sz="1600"/>
            </a:lvl1pPr>
          </a:lstStyle>
          <a:p>
            <a:fld id="{41E4DE8B-5901-462E-BD42-40E9C99E3DF3}" type="slidenum">
              <a:rPr lang="en-US" smtClean="0">
                <a:solidFill>
                  <a:prstClr val="black"/>
                </a:solidFill>
              </a:rPr>
              <a:pPr/>
              <a:t>‹#›</a:t>
            </a:fld>
            <a:endParaRPr lang="en-US" dirty="0">
              <a:solidFill>
                <a:prstClr val="black"/>
              </a:solidFill>
            </a:endParaRPr>
          </a:p>
        </p:txBody>
      </p:sp>
      <p:sp>
        <p:nvSpPr>
          <p:cNvPr id="7" name="Title 3"/>
          <p:cNvSpPr>
            <a:spLocks noGrp="1"/>
          </p:cNvSpPr>
          <p:nvPr userDrawn="1">
            <p:ph type="title"/>
          </p:nvPr>
        </p:nvSpPr>
        <p:spPr>
          <a:xfrm>
            <a:off x="836341" y="98949"/>
            <a:ext cx="7423076" cy="639762"/>
          </a:xfrm>
          <a:prstGeom prst="rect">
            <a:avLst/>
          </a:prstGeom>
        </p:spPr>
        <p:txBody>
          <a:bodyPr>
            <a:noAutofit/>
          </a:bodyPr>
          <a:lstStyle>
            <a:lvl1pPr>
              <a:defRPr sz="3600"/>
            </a:lvl1pPr>
          </a:lstStyle>
          <a:p>
            <a:r>
              <a:rPr lang="en-US" smtClean="0"/>
              <a:t>Click to edit Master title style</a:t>
            </a:r>
            <a:endParaRPr lang="en-US" dirty="0"/>
          </a:p>
        </p:txBody>
      </p:sp>
    </p:spTree>
    <p:extLst>
      <p:ext uri="{BB962C8B-B14F-4D97-AF65-F5344CB8AC3E}">
        <p14:creationId xmlns:p14="http://schemas.microsoft.com/office/powerpoint/2010/main" val="3579939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456032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388003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63866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7774" y="1179611"/>
            <a:ext cx="8229600" cy="1143000"/>
          </a:xfrm>
          <a:prstGeom prst="rect">
            <a:avLst/>
          </a:prstGeo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999226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153220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584598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215823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50072"/>
            <a:ext cx="8229600" cy="497609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85253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9D12124-1CDC-48F5-910C-E207DBFD7742}"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875611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2" descr="image001"/>
          <p:cNvPicPr>
            <a:picLocks noChangeAspect="1" noChangeArrowheads="1"/>
          </p:cNvPicPr>
          <p:nvPr userDrawn="1"/>
        </p:nvPicPr>
        <p:blipFill>
          <a:blip r:embed="rId2" cstate="print"/>
          <a:srcRect r="69789"/>
          <a:stretch>
            <a:fillRect/>
          </a:stretch>
        </p:blipFill>
        <p:spPr bwMode="auto">
          <a:xfrm>
            <a:off x="22302" y="44604"/>
            <a:ext cx="790498" cy="1107688"/>
          </a:xfrm>
          <a:prstGeom prst="rect">
            <a:avLst/>
          </a:prstGeom>
          <a:noFill/>
          <a:ln w="9525">
            <a:noFill/>
            <a:miter lim="800000"/>
            <a:headEnd/>
            <a:tailEnd/>
          </a:ln>
        </p:spPr>
      </p:pic>
      <p:sp>
        <p:nvSpPr>
          <p:cNvPr id="3" name="Content Placeholder 2"/>
          <p:cNvSpPr>
            <a:spLocks noGrp="1"/>
          </p:cNvSpPr>
          <p:nvPr userDrawn="1">
            <p:ph idx="1"/>
          </p:nvPr>
        </p:nvSpPr>
        <p:spPr>
          <a:xfrm>
            <a:off x="301083" y="990600"/>
            <a:ext cx="8541834" cy="5410200"/>
          </a:xfrm>
          <a:prstGeom prst="rect">
            <a:avLst/>
          </a:prstGeom>
        </p:spPr>
        <p:txBody>
          <a:bodyPr>
            <a:noAutofit/>
          </a:bodyPr>
          <a:lstStyle>
            <a:lvl1pPr>
              <a:lnSpc>
                <a:spcPct val="85000"/>
              </a:lnSpc>
              <a:spcBef>
                <a:spcPts val="600"/>
              </a:spcBef>
              <a:defRPr sz="2800"/>
            </a:lvl1pPr>
            <a:lvl2pPr>
              <a:lnSpc>
                <a:spcPct val="85000"/>
              </a:lnSpc>
              <a:spcBef>
                <a:spcPts val="600"/>
              </a:spcBef>
              <a:defRPr sz="2400"/>
            </a:lvl2pPr>
            <a:lvl3pPr>
              <a:lnSpc>
                <a:spcPct val="85000"/>
              </a:lnSpc>
              <a:spcBef>
                <a:spcPts val="600"/>
              </a:spcBef>
              <a:defRPr sz="2000"/>
            </a:lvl3pPr>
            <a:lvl4pPr>
              <a:lnSpc>
                <a:spcPct val="85000"/>
              </a:lnSpc>
              <a:spcBef>
                <a:spcPts val="600"/>
              </a:spcBef>
              <a:defRPr sz="1800"/>
            </a:lvl4pPr>
            <a:lvl5pPr>
              <a:lnSpc>
                <a:spcPct val="85000"/>
              </a:lnSpc>
              <a:spcBef>
                <a:spcPts val="600"/>
              </a:spcBef>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userDrawn="1">
            <p:ph type="ftr" sz="quarter" idx="11"/>
          </p:nvPr>
        </p:nvSpPr>
        <p:spPr>
          <a:xfrm>
            <a:off x="3124200" y="6492877"/>
            <a:ext cx="2895600" cy="365125"/>
          </a:xfrm>
        </p:spPr>
        <p:txBody>
          <a:body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a:xfrm>
            <a:off x="7010400" y="6492877"/>
            <a:ext cx="2133600" cy="365125"/>
          </a:xfrm>
        </p:spPr>
        <p:txBody>
          <a:bodyPr/>
          <a:lstStyle/>
          <a:p>
            <a:fld id="{41E4DE8B-5901-462E-BD42-40E9C99E3DF3}" type="slidenum">
              <a:rPr lang="en-US" smtClean="0">
                <a:solidFill>
                  <a:prstClr val="black"/>
                </a:solidFill>
              </a:rPr>
              <a:pPr/>
              <a:t>‹#›</a:t>
            </a:fld>
            <a:endParaRPr lang="en-US" dirty="0">
              <a:solidFill>
                <a:prstClr val="black"/>
              </a:solidFill>
            </a:endParaRPr>
          </a:p>
        </p:txBody>
      </p:sp>
      <p:sp>
        <p:nvSpPr>
          <p:cNvPr id="7" name="Title 3"/>
          <p:cNvSpPr>
            <a:spLocks noGrp="1"/>
          </p:cNvSpPr>
          <p:nvPr userDrawn="1">
            <p:ph type="title"/>
          </p:nvPr>
        </p:nvSpPr>
        <p:spPr>
          <a:xfrm>
            <a:off x="836342" y="98949"/>
            <a:ext cx="6791093" cy="639762"/>
          </a:xfrm>
          <a:prstGeom prst="rect">
            <a:avLst/>
          </a:prstGeom>
        </p:spPr>
        <p:txBody>
          <a:bodyPr>
            <a:noAutofit/>
          </a:bodyPr>
          <a:lstStyle>
            <a:lvl1pPr>
              <a:defRPr sz="3600"/>
            </a:lvl1pPr>
          </a:lstStyle>
          <a:p>
            <a:r>
              <a:rPr lang="en-US" dirty="0" smtClean="0"/>
              <a:t>Click to edit Master title style</a:t>
            </a:r>
            <a:endParaRPr lang="en-US" dirty="0"/>
          </a:p>
        </p:txBody>
      </p:sp>
      <p:cxnSp>
        <p:nvCxnSpPr>
          <p:cNvPr id="15" name="Straight Connector 14"/>
          <p:cNvCxnSpPr/>
          <p:nvPr userDrawn="1"/>
        </p:nvCxnSpPr>
        <p:spPr>
          <a:xfrm>
            <a:off x="0" y="871653"/>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userDrawn="1"/>
        </p:nvPicPr>
        <p:blipFill>
          <a:blip r:embed="rId3" cstate="print"/>
          <a:srcRect l="6430" r="7528"/>
          <a:stretch>
            <a:fillRect/>
          </a:stretch>
        </p:blipFill>
        <p:spPr bwMode="auto">
          <a:xfrm>
            <a:off x="8289233" y="19458"/>
            <a:ext cx="795130" cy="819749"/>
          </a:xfrm>
          <a:prstGeom prst="rect">
            <a:avLst/>
          </a:prstGeom>
          <a:noFill/>
          <a:ln w="9525">
            <a:noFill/>
            <a:miter lim="800000"/>
            <a:headEnd/>
            <a:tailEnd/>
          </a:ln>
        </p:spPr>
      </p:pic>
    </p:spTree>
    <p:extLst>
      <p:ext uri="{BB962C8B-B14F-4D97-AF65-F5344CB8AC3E}">
        <p14:creationId xmlns:p14="http://schemas.microsoft.com/office/powerpoint/2010/main" val="23722540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4D4D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708661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79275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895600"/>
            <a:ext cx="7772400" cy="1499616"/>
          </a:xfrm>
        </p:spPr>
        <p:txBody>
          <a:bodyPr anchor="b">
            <a:normAutofit/>
          </a:bodyPr>
          <a:lstStyle>
            <a:lvl1pPr algn="l">
              <a:defRPr sz="2400" b="0" cap="all">
                <a:solidFill>
                  <a:srgbClr val="4D4D4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4407725"/>
            <a:ext cx="7772400" cy="1353312"/>
          </a:xfrm>
        </p:spPr>
        <p:txBody>
          <a:bodyPr anchor="t">
            <a:normAutofit/>
          </a:bodyPr>
          <a:lstStyle>
            <a:lvl1pPr marL="0" indent="0">
              <a:buNone/>
              <a:defRPr sz="1200" cap="all" baseline="0">
                <a:solidFill>
                  <a:srgbClr val="4D4D4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995888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678752"/>
            <a:ext cx="8686800" cy="540448"/>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447802"/>
            <a:ext cx="4038600" cy="4907279"/>
          </a:xfrm>
        </p:spPr>
        <p:txBody>
          <a:bodyPr/>
          <a:lstStyle>
            <a:lvl1pPr>
              <a:defRPr sz="2600"/>
            </a:lvl1pPr>
            <a:lvl2pPr>
              <a:defRPr sz="22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3"/>
          </p:nvPr>
        </p:nvSpPr>
        <p:spPr>
          <a:xfrm>
            <a:off x="4648200" y="1447800"/>
            <a:ext cx="4038600" cy="4907280"/>
          </a:xfrm>
        </p:spPr>
        <p:txBody>
          <a:bodyPr/>
          <a:lstStyle>
            <a:lvl1pPr>
              <a:defRPr sz="2600"/>
            </a:lvl1pPr>
            <a:lvl2pPr>
              <a:defRPr sz="22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885515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1601"/>
            <a:ext cx="4040188"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057402"/>
            <a:ext cx="4040188" cy="432371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2"/>
          <p:cNvSpPr>
            <a:spLocks noGrp="1"/>
          </p:cNvSpPr>
          <p:nvPr>
            <p:ph type="body" idx="10"/>
          </p:nvPr>
        </p:nvSpPr>
        <p:spPr>
          <a:xfrm>
            <a:off x="4648200" y="1380653"/>
            <a:ext cx="4040188"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Content Placeholder 3"/>
          <p:cNvSpPr>
            <a:spLocks noGrp="1"/>
          </p:cNvSpPr>
          <p:nvPr>
            <p:ph sz="half" idx="11"/>
          </p:nvPr>
        </p:nvSpPr>
        <p:spPr>
          <a:xfrm>
            <a:off x="4648200" y="2066454"/>
            <a:ext cx="4040188" cy="432371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644791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5164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1856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38200"/>
            <a:ext cx="3008313" cy="685800"/>
          </a:xfrm>
        </p:spPr>
        <p:txBody>
          <a:bodyPr anchor="t"/>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838202"/>
            <a:ext cx="5111750" cy="5548313"/>
          </a:xfrm>
        </p:spPr>
        <p:txBody>
          <a:bodyPr/>
          <a:lstStyle>
            <a:lvl1pPr>
              <a:defRPr sz="2800"/>
            </a:lvl1pPr>
            <a:lvl2pPr>
              <a:defRPr sz="2400"/>
            </a:lvl2pPr>
            <a:lvl3pPr>
              <a:defRPr sz="24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524002"/>
            <a:ext cx="3008313" cy="48625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248115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719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719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934200" y="6153150"/>
            <a:ext cx="1752600" cy="476250"/>
          </a:xfrm>
        </p:spPr>
        <p:txBody>
          <a:bodyPr/>
          <a:lstStyle>
            <a:lvl1pPr>
              <a:defRPr/>
            </a:lvl1pPr>
          </a:lstStyle>
          <a:p>
            <a:endParaRPr lang="en-US"/>
          </a:p>
        </p:txBody>
      </p:sp>
      <p:sp>
        <p:nvSpPr>
          <p:cNvPr id="6" name="Footer Placeholder 5"/>
          <p:cNvSpPr>
            <a:spLocks noGrp="1"/>
          </p:cNvSpPr>
          <p:nvPr>
            <p:ph type="ftr" sz="quarter" idx="11"/>
          </p:nvPr>
        </p:nvSpPr>
        <p:spPr>
          <a:xfrm>
            <a:off x="3200400" y="6153150"/>
            <a:ext cx="3733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686800" y="6153150"/>
            <a:ext cx="457200" cy="476250"/>
          </a:xfrm>
        </p:spPr>
        <p:txBody>
          <a:bodyPr/>
          <a:lstStyle>
            <a:lvl1pPr>
              <a:defRPr/>
            </a:lvl1pPr>
          </a:lstStyle>
          <a:p>
            <a:fld id="{9BB7F63A-1252-43DC-9E2D-83BD3835897D}"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3061059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Quarterly Review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44" y="724446"/>
            <a:ext cx="4572000" cy="365760"/>
          </a:xfrm>
        </p:spPr>
        <p:txBody>
          <a:bodyPr lIns="228600" anchor="b">
            <a:noAutofit/>
          </a:bodyPr>
          <a:lstStyle>
            <a:lvl1pPr marL="0" indent="0">
              <a:buFontTx/>
              <a:buNone/>
              <a:defRPr sz="1800" cap="all" spc="-50" baseline="0">
                <a:solidFill>
                  <a:srgbClr val="A7C445"/>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smtClean="0"/>
              <a:t>Click to Enter Sub-Title</a:t>
            </a:r>
            <a:endParaRPr lang="en-US" dirty="0"/>
          </a:p>
        </p:txBody>
      </p:sp>
      <p:sp>
        <p:nvSpPr>
          <p:cNvPr id="8" name="Text Placeholder 6"/>
          <p:cNvSpPr>
            <a:spLocks noGrp="1"/>
          </p:cNvSpPr>
          <p:nvPr>
            <p:ph type="body" sz="quarter" idx="11" hasCustomPrompt="1"/>
          </p:nvPr>
        </p:nvSpPr>
        <p:spPr>
          <a:xfrm>
            <a:off x="0" y="3922705"/>
            <a:ext cx="4572000" cy="365760"/>
          </a:xfrm>
        </p:spPr>
        <p:txBody>
          <a:bodyPr lIns="228600" anchor="b">
            <a:noAutofit/>
          </a:bodyPr>
          <a:lstStyle>
            <a:lvl1pPr marL="0" indent="0">
              <a:buFontTx/>
              <a:buNone/>
              <a:defRPr sz="1800" cap="all" spc="-50" baseline="0">
                <a:solidFill>
                  <a:srgbClr val="A7C445"/>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smtClean="0"/>
              <a:t>Click to Enter Sub-Title</a:t>
            </a:r>
            <a:endParaRPr lang="en-US" dirty="0"/>
          </a:p>
        </p:txBody>
      </p:sp>
      <p:sp>
        <p:nvSpPr>
          <p:cNvPr id="10" name="Content Placeholder 9"/>
          <p:cNvSpPr>
            <a:spLocks noGrp="1"/>
          </p:cNvSpPr>
          <p:nvPr>
            <p:ph sz="quarter" idx="12" hasCustomPrompt="1"/>
          </p:nvPr>
        </p:nvSpPr>
        <p:spPr>
          <a:xfrm>
            <a:off x="5440680" y="838200"/>
            <a:ext cx="3474720" cy="2362200"/>
          </a:xfrm>
        </p:spPr>
        <p:txBody>
          <a:bodyPr>
            <a:normAutofit/>
          </a:bodyPr>
          <a:lstStyle>
            <a:lvl1pPr marL="0" indent="0">
              <a:buFontTx/>
              <a:buNone/>
              <a:defRPr sz="1600" baseline="0"/>
            </a:lvl1pPr>
            <a:lvl2pPr>
              <a:defRPr sz="1600"/>
            </a:lvl2pPr>
            <a:lvl3pPr>
              <a:defRPr sz="1600"/>
            </a:lvl3pPr>
            <a:lvl4pPr>
              <a:defRPr sz="1600"/>
            </a:lvl4pPr>
            <a:lvl5pPr>
              <a:defRPr sz="1600"/>
            </a:lvl5pPr>
          </a:lstStyle>
          <a:p>
            <a:pPr lvl="0"/>
            <a:r>
              <a:rPr lang="en-US" dirty="0" smtClean="0"/>
              <a:t>Click to add optional Representative graphic. Move/scale image to fit. Or, feel free to omit graphic and extend or add additional content or text. </a:t>
            </a:r>
          </a:p>
        </p:txBody>
      </p:sp>
      <p:sp>
        <p:nvSpPr>
          <p:cNvPr id="12" name="Text Placeholder 11"/>
          <p:cNvSpPr>
            <a:spLocks noGrp="1"/>
          </p:cNvSpPr>
          <p:nvPr>
            <p:ph type="body" sz="quarter" idx="13"/>
          </p:nvPr>
        </p:nvSpPr>
        <p:spPr>
          <a:xfrm>
            <a:off x="0" y="1091604"/>
            <a:ext cx="4572000" cy="1905000"/>
          </a:xfrm>
        </p:spPr>
        <p:txBody>
          <a:bodyPr lIns="228600">
            <a:normAutofit/>
          </a:bodyPr>
          <a:lstStyle>
            <a:lvl1pPr marL="233363" indent="-233363">
              <a:spcBef>
                <a:spcPts val="0"/>
              </a:spcBef>
              <a:spcAft>
                <a:spcPts val="600"/>
              </a:spcAft>
              <a:defRPr sz="1800"/>
            </a:lvl1pPr>
            <a:lvl2pPr marL="625475" indent="-285750">
              <a:spcBef>
                <a:spcPts val="0"/>
              </a:spcBef>
              <a:spcAft>
                <a:spcPts val="600"/>
              </a:spcAft>
              <a:defRPr sz="1600"/>
            </a:lvl2pPr>
            <a:lvl3pPr marL="919163" indent="-228600">
              <a:spcBef>
                <a:spcPts val="0"/>
              </a:spcBef>
              <a:spcAft>
                <a:spcPts val="600"/>
              </a:spcAft>
              <a:defRPr sz="1400"/>
            </a:lvl3pPr>
            <a:lvl4pPr marL="1249363" indent="-228600">
              <a:spcBef>
                <a:spcPts val="0"/>
              </a:spcBef>
              <a:spcAft>
                <a:spcPts val="600"/>
              </a:spcAft>
              <a:tabLst/>
              <a:defRPr sz="1200"/>
            </a:lvl4pPr>
            <a:lvl5pPr marL="1493838" indent="-228600">
              <a:spcBef>
                <a:spcPts val="0"/>
              </a:spcBef>
              <a:spcAft>
                <a:spcPts val="600"/>
              </a:spcAft>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11"/>
          <p:cNvSpPr>
            <a:spLocks noGrp="1"/>
          </p:cNvSpPr>
          <p:nvPr>
            <p:ph type="body" sz="quarter" idx="14"/>
          </p:nvPr>
        </p:nvSpPr>
        <p:spPr>
          <a:xfrm>
            <a:off x="0" y="4300868"/>
            <a:ext cx="8915400" cy="1905000"/>
          </a:xfrm>
        </p:spPr>
        <p:txBody>
          <a:bodyPr lIns="228600">
            <a:normAutofit/>
          </a:bodyPr>
          <a:lstStyle>
            <a:lvl1pPr marL="233363" indent="-233363">
              <a:spcBef>
                <a:spcPts val="0"/>
              </a:spcBef>
              <a:spcAft>
                <a:spcPts val="600"/>
              </a:spcAft>
              <a:defRPr sz="1800"/>
            </a:lvl1pPr>
            <a:lvl2pPr marL="625475" indent="-285750">
              <a:spcBef>
                <a:spcPts val="0"/>
              </a:spcBef>
              <a:spcAft>
                <a:spcPts val="600"/>
              </a:spcAft>
              <a:defRPr sz="1600"/>
            </a:lvl2pPr>
            <a:lvl3pPr marL="919163" indent="-228600">
              <a:spcBef>
                <a:spcPts val="0"/>
              </a:spcBef>
              <a:spcAft>
                <a:spcPts val="600"/>
              </a:spcAft>
              <a:defRPr sz="1400"/>
            </a:lvl3pPr>
            <a:lvl4pPr marL="1249363" indent="-228600">
              <a:spcBef>
                <a:spcPts val="0"/>
              </a:spcBef>
              <a:spcAft>
                <a:spcPts val="600"/>
              </a:spcAft>
              <a:tabLst/>
              <a:defRPr sz="1200"/>
            </a:lvl4pPr>
            <a:lvl5pPr marL="1493838" indent="-228600">
              <a:spcBef>
                <a:spcPts val="0"/>
              </a:spcBef>
              <a:spcAft>
                <a:spcPts val="600"/>
              </a:spcAft>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1"/>
          <p:cNvSpPr>
            <a:spLocks noGrp="1"/>
          </p:cNvSpPr>
          <p:nvPr>
            <p:ph type="title" hasCustomPrompt="1"/>
          </p:nvPr>
        </p:nvSpPr>
        <p:spPr>
          <a:xfrm>
            <a:off x="0" y="0"/>
            <a:ext cx="9144000" cy="539496"/>
          </a:xfrm>
          <a:solidFill>
            <a:srgbClr val="4D4D4F"/>
          </a:solidFill>
        </p:spPr>
        <p:txBody>
          <a:bodyPr lIns="228600" rIns="228600" anchor="ctr" anchorCtr="0">
            <a:normAutofit/>
          </a:bodyPr>
          <a:lstStyle>
            <a:lvl1pPr>
              <a:defRPr sz="3200" cap="none" baseline="0">
                <a:solidFill>
                  <a:schemeClr val="bg1"/>
                </a:solidFill>
              </a:defRPr>
            </a:lvl1pPr>
          </a:lstStyle>
          <a:p>
            <a:r>
              <a:rPr lang="en-US" dirty="0" smtClean="0"/>
              <a:t>Click to enter Activity Name</a:t>
            </a:r>
            <a:endParaRPr lang="en-US" dirty="0"/>
          </a:p>
        </p:txBody>
      </p:sp>
    </p:spTree>
    <p:extLst>
      <p:ext uri="{BB962C8B-B14F-4D97-AF65-F5344CB8AC3E}">
        <p14:creationId xmlns:p14="http://schemas.microsoft.com/office/powerpoint/2010/main" val="15553411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eldia Leeg">
    <p:bg>
      <p:bgPr>
        <a:solidFill>
          <a:schemeClr val="bg2"/>
        </a:solid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6765925"/>
          </a:xfrm>
          <a:prstGeom prst="rect">
            <a:avLst/>
          </a:prstGeom>
          <a:solidFill>
            <a:srgbClr val="2AB4DA"/>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6" name="Groep 7"/>
          <p:cNvGrpSpPr>
            <a:grpSpLocks/>
          </p:cNvGrpSpPr>
          <p:nvPr userDrawn="1"/>
        </p:nvGrpSpPr>
        <p:grpSpPr bwMode="auto">
          <a:xfrm>
            <a:off x="1" y="3887790"/>
            <a:ext cx="9159875" cy="2998787"/>
            <a:chOff x="0" y="3887788"/>
            <a:chExt cx="9159875" cy="2998787"/>
          </a:xfrm>
        </p:grpSpPr>
        <p:sp>
          <p:nvSpPr>
            <p:cNvPr id="7" name="Rectangle 5"/>
            <p:cNvSpPr>
              <a:spLocks noChangeArrowheads="1"/>
            </p:cNvSpPr>
            <p:nvPr userDrawn="1"/>
          </p:nvSpPr>
          <p:spPr bwMode="auto">
            <a:xfrm>
              <a:off x="0" y="4605338"/>
              <a:ext cx="9159875" cy="2281237"/>
            </a:xfrm>
            <a:prstGeom prst="rect">
              <a:avLst/>
            </a:prstGeom>
            <a:solidFill>
              <a:srgbClr val="2AB4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ct val="0"/>
                </a:spcBef>
                <a:buFontTx/>
                <a:buNone/>
              </a:pPr>
              <a:endParaRPr lang="nl-NL" sz="1800" smtClean="0">
                <a:solidFill>
                  <a:srgbClr val="ED1C24"/>
                </a:solidFill>
                <a:latin typeface="Verdana"/>
                <a:cs typeface="Arial" charset="0"/>
              </a:endParaRPr>
            </a:p>
          </p:txBody>
        </p:sp>
        <p:sp>
          <p:nvSpPr>
            <p:cNvPr id="8" name="Freeform 6"/>
            <p:cNvSpPr>
              <a:spLocks/>
            </p:cNvSpPr>
            <p:nvPr userDrawn="1"/>
          </p:nvSpPr>
          <p:spPr bwMode="auto">
            <a:xfrm>
              <a:off x="698500" y="3887788"/>
              <a:ext cx="1335088" cy="455612"/>
            </a:xfrm>
            <a:custGeom>
              <a:avLst/>
              <a:gdLst>
                <a:gd name="T0" fmla="*/ 2147483647 w 199"/>
                <a:gd name="T1" fmla="*/ 2147483647 h 68"/>
                <a:gd name="T2" fmla="*/ 2147483647 w 199"/>
                <a:gd name="T3" fmla="*/ 2147483647 h 68"/>
                <a:gd name="T4" fmla="*/ 2147483647 w 199"/>
                <a:gd name="T5" fmla="*/ 2147483647 h 68"/>
                <a:gd name="T6" fmla="*/ 2147483647 w 199"/>
                <a:gd name="T7" fmla="*/ 2147483647 h 68"/>
                <a:gd name="T8" fmla="*/ 2147483647 w 199"/>
                <a:gd name="T9" fmla="*/ 2147483647 h 68"/>
                <a:gd name="T10" fmla="*/ 0 w 199"/>
                <a:gd name="T11" fmla="*/ 2147483647 h 68"/>
                <a:gd name="T12" fmla="*/ 0 w 199"/>
                <a:gd name="T13" fmla="*/ 2147483647 h 68"/>
                <a:gd name="T14" fmla="*/ 2147483647 w 199"/>
                <a:gd name="T15" fmla="*/ 2147483647 h 68"/>
                <a:gd name="T16" fmla="*/ 2147483647 w 199"/>
                <a:gd name="T17" fmla="*/ 2147483647 h 68"/>
                <a:gd name="T18" fmla="*/ 2147483647 w 199"/>
                <a:gd name="T19" fmla="*/ 2147483647 h 68"/>
                <a:gd name="T20" fmla="*/ 2147483647 w 199"/>
                <a:gd name="T21" fmla="*/ 2147483647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9" h="68">
                  <a:moveTo>
                    <a:pt x="172" y="68"/>
                  </a:moveTo>
                  <a:cubicBezTo>
                    <a:pt x="172" y="65"/>
                    <a:pt x="172" y="65"/>
                    <a:pt x="172" y="65"/>
                  </a:cubicBezTo>
                  <a:cubicBezTo>
                    <a:pt x="180" y="60"/>
                    <a:pt x="185" y="56"/>
                    <a:pt x="186" y="48"/>
                  </a:cubicBezTo>
                  <a:cubicBezTo>
                    <a:pt x="187" y="45"/>
                    <a:pt x="186" y="41"/>
                    <a:pt x="183" y="38"/>
                  </a:cubicBezTo>
                  <a:cubicBezTo>
                    <a:pt x="176" y="29"/>
                    <a:pt x="160" y="24"/>
                    <a:pt x="145" y="21"/>
                  </a:cubicBezTo>
                  <a:cubicBezTo>
                    <a:pt x="74" y="9"/>
                    <a:pt x="6" y="35"/>
                    <a:pt x="0" y="37"/>
                  </a:cubicBezTo>
                  <a:cubicBezTo>
                    <a:pt x="0" y="35"/>
                    <a:pt x="0" y="35"/>
                    <a:pt x="0" y="35"/>
                  </a:cubicBezTo>
                  <a:cubicBezTo>
                    <a:pt x="7" y="32"/>
                    <a:pt x="84" y="0"/>
                    <a:pt x="159" y="13"/>
                  </a:cubicBezTo>
                  <a:cubicBezTo>
                    <a:pt x="174" y="16"/>
                    <a:pt x="187" y="20"/>
                    <a:pt x="195" y="29"/>
                  </a:cubicBezTo>
                  <a:cubicBezTo>
                    <a:pt x="198" y="33"/>
                    <a:pt x="199" y="37"/>
                    <a:pt x="198" y="41"/>
                  </a:cubicBezTo>
                  <a:cubicBezTo>
                    <a:pt x="196" y="51"/>
                    <a:pt x="183" y="62"/>
                    <a:pt x="172" y="68"/>
                  </a:cubicBezTo>
                  <a:close/>
                </a:path>
              </a:pathLst>
            </a:custGeom>
            <a:solidFill>
              <a:srgbClr val="2AB4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00000"/>
                </a:lnSpc>
                <a:spcBef>
                  <a:spcPct val="0"/>
                </a:spcBef>
                <a:buFontTx/>
                <a:buNone/>
              </a:pPr>
              <a:endParaRPr lang="en-US" sz="1800" smtClean="0">
                <a:solidFill>
                  <a:srgbClr val="ED1C24"/>
                </a:solidFill>
                <a:latin typeface="Verdana"/>
                <a:cs typeface="Arial" charset="0"/>
              </a:endParaRPr>
            </a:p>
          </p:txBody>
        </p:sp>
        <p:sp>
          <p:nvSpPr>
            <p:cNvPr id="9" name="Freeform 7"/>
            <p:cNvSpPr>
              <a:spLocks noEditPoints="1"/>
            </p:cNvSpPr>
            <p:nvPr userDrawn="1"/>
          </p:nvSpPr>
          <p:spPr bwMode="auto">
            <a:xfrm>
              <a:off x="1819275" y="4330700"/>
              <a:ext cx="542925" cy="542925"/>
            </a:xfrm>
            <a:custGeom>
              <a:avLst/>
              <a:gdLst>
                <a:gd name="T0" fmla="*/ 2147483647 w 81"/>
                <a:gd name="T1" fmla="*/ 0 h 81"/>
                <a:gd name="T2" fmla="*/ 0 w 81"/>
                <a:gd name="T3" fmla="*/ 2147483647 h 81"/>
                <a:gd name="T4" fmla="*/ 2147483647 w 81"/>
                <a:gd name="T5" fmla="*/ 2147483647 h 81"/>
                <a:gd name="T6" fmla="*/ 2147483647 w 81"/>
                <a:gd name="T7" fmla="*/ 2147483647 h 81"/>
                <a:gd name="T8" fmla="*/ 2147483647 w 81"/>
                <a:gd name="T9" fmla="*/ 0 h 81"/>
                <a:gd name="T10" fmla="*/ 2147483647 w 81"/>
                <a:gd name="T11" fmla="*/ 2147483647 h 81"/>
                <a:gd name="T12" fmla="*/ 2147483647 w 81"/>
                <a:gd name="T13" fmla="*/ 2147483647 h 81"/>
                <a:gd name="T14" fmla="*/ 2147483647 w 81"/>
                <a:gd name="T15" fmla="*/ 2147483647 h 81"/>
                <a:gd name="T16" fmla="*/ 2147483647 w 81"/>
                <a:gd name="T17" fmla="*/ 2147483647 h 81"/>
                <a:gd name="T18" fmla="*/ 2147483647 w 81"/>
                <a:gd name="T19" fmla="*/ 2147483647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81">
                  <a:moveTo>
                    <a:pt x="41" y="0"/>
                  </a:moveTo>
                  <a:cubicBezTo>
                    <a:pt x="17" y="0"/>
                    <a:pt x="0" y="17"/>
                    <a:pt x="0" y="41"/>
                  </a:cubicBezTo>
                  <a:cubicBezTo>
                    <a:pt x="0" y="64"/>
                    <a:pt x="17" y="81"/>
                    <a:pt x="40" y="81"/>
                  </a:cubicBezTo>
                  <a:cubicBezTo>
                    <a:pt x="64" y="81"/>
                    <a:pt x="81" y="64"/>
                    <a:pt x="81" y="41"/>
                  </a:cubicBezTo>
                  <a:cubicBezTo>
                    <a:pt x="81" y="17"/>
                    <a:pt x="64" y="0"/>
                    <a:pt x="41" y="0"/>
                  </a:cubicBezTo>
                  <a:close/>
                  <a:moveTo>
                    <a:pt x="41" y="11"/>
                  </a:moveTo>
                  <a:cubicBezTo>
                    <a:pt x="57" y="11"/>
                    <a:pt x="70" y="24"/>
                    <a:pt x="70" y="40"/>
                  </a:cubicBezTo>
                  <a:cubicBezTo>
                    <a:pt x="70" y="58"/>
                    <a:pt x="57" y="71"/>
                    <a:pt x="41" y="71"/>
                  </a:cubicBezTo>
                  <a:cubicBezTo>
                    <a:pt x="24" y="71"/>
                    <a:pt x="11" y="58"/>
                    <a:pt x="11" y="41"/>
                  </a:cubicBezTo>
                  <a:cubicBezTo>
                    <a:pt x="11" y="23"/>
                    <a:pt x="24" y="11"/>
                    <a:pt x="41" y="11"/>
                  </a:cubicBezTo>
                  <a:close/>
                </a:path>
              </a:pathLst>
            </a:custGeom>
            <a:solidFill>
              <a:srgbClr val="2AB4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00000"/>
                </a:lnSpc>
                <a:spcBef>
                  <a:spcPct val="0"/>
                </a:spcBef>
                <a:buFontTx/>
                <a:buNone/>
              </a:pPr>
              <a:endParaRPr lang="en-US" sz="1800" smtClean="0">
                <a:solidFill>
                  <a:srgbClr val="ED1C24"/>
                </a:solidFill>
                <a:latin typeface="Verdana"/>
                <a:cs typeface="Arial" charset="0"/>
              </a:endParaRPr>
            </a:p>
          </p:txBody>
        </p:sp>
        <p:sp>
          <p:nvSpPr>
            <p:cNvPr id="10" name="Freeform 8"/>
            <p:cNvSpPr>
              <a:spLocks/>
            </p:cNvSpPr>
            <p:nvPr userDrawn="1"/>
          </p:nvSpPr>
          <p:spPr bwMode="auto">
            <a:xfrm>
              <a:off x="436563" y="4337050"/>
              <a:ext cx="469900" cy="530225"/>
            </a:xfrm>
            <a:custGeom>
              <a:avLst/>
              <a:gdLst>
                <a:gd name="T0" fmla="*/ 2147483647 w 296"/>
                <a:gd name="T1" fmla="*/ 0 h 334"/>
                <a:gd name="T2" fmla="*/ 2147483647 w 296"/>
                <a:gd name="T3" fmla="*/ 0 h 334"/>
                <a:gd name="T4" fmla="*/ 2147483647 w 296"/>
                <a:gd name="T5" fmla="*/ 2147483647 h 334"/>
                <a:gd name="T6" fmla="*/ 2147483647 w 296"/>
                <a:gd name="T7" fmla="*/ 0 h 334"/>
                <a:gd name="T8" fmla="*/ 0 w 296"/>
                <a:gd name="T9" fmla="*/ 0 h 334"/>
                <a:gd name="T10" fmla="*/ 0 w 296"/>
                <a:gd name="T11" fmla="*/ 2147483647 h 334"/>
                <a:gd name="T12" fmla="*/ 2147483647 w 296"/>
                <a:gd name="T13" fmla="*/ 2147483647 h 334"/>
                <a:gd name="T14" fmla="*/ 2147483647 w 296"/>
                <a:gd name="T15" fmla="*/ 2147483647 h 334"/>
                <a:gd name="T16" fmla="*/ 2147483647 w 296"/>
                <a:gd name="T17" fmla="*/ 2147483647 h 334"/>
                <a:gd name="T18" fmla="*/ 2147483647 w 296"/>
                <a:gd name="T19" fmla="*/ 2147483647 h 334"/>
                <a:gd name="T20" fmla="*/ 2147483647 w 296"/>
                <a:gd name="T21" fmla="*/ 0 h 334"/>
                <a:gd name="T22" fmla="*/ 2147483647 w 296"/>
                <a:gd name="T23" fmla="*/ 0 h 3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6" h="334">
                  <a:moveTo>
                    <a:pt x="296" y="0"/>
                  </a:moveTo>
                  <a:lnTo>
                    <a:pt x="249" y="0"/>
                  </a:lnTo>
                  <a:lnTo>
                    <a:pt x="249" y="258"/>
                  </a:lnTo>
                  <a:lnTo>
                    <a:pt x="34" y="0"/>
                  </a:lnTo>
                  <a:lnTo>
                    <a:pt x="0" y="0"/>
                  </a:lnTo>
                  <a:lnTo>
                    <a:pt x="0" y="334"/>
                  </a:lnTo>
                  <a:lnTo>
                    <a:pt x="42" y="334"/>
                  </a:lnTo>
                  <a:lnTo>
                    <a:pt x="42" y="76"/>
                  </a:lnTo>
                  <a:lnTo>
                    <a:pt x="253" y="334"/>
                  </a:lnTo>
                  <a:lnTo>
                    <a:pt x="296" y="334"/>
                  </a:lnTo>
                  <a:lnTo>
                    <a:pt x="29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00000"/>
                </a:lnSpc>
                <a:spcBef>
                  <a:spcPct val="0"/>
                </a:spcBef>
                <a:buFontTx/>
                <a:buNone/>
              </a:pPr>
              <a:endParaRPr lang="en-US" sz="1800" smtClean="0">
                <a:solidFill>
                  <a:srgbClr val="ED1C24"/>
                </a:solidFill>
                <a:latin typeface="Verdana"/>
                <a:cs typeface="Arial" charset="0"/>
              </a:endParaRPr>
            </a:p>
          </p:txBody>
        </p:sp>
        <p:sp>
          <p:nvSpPr>
            <p:cNvPr id="11" name="Freeform 9"/>
            <p:cNvSpPr>
              <a:spLocks/>
            </p:cNvSpPr>
            <p:nvPr userDrawn="1"/>
          </p:nvSpPr>
          <p:spPr bwMode="auto">
            <a:xfrm>
              <a:off x="1046163" y="4310063"/>
              <a:ext cx="698500" cy="611187"/>
            </a:xfrm>
            <a:custGeom>
              <a:avLst/>
              <a:gdLst>
                <a:gd name="T0" fmla="*/ 2147483647 w 104"/>
                <a:gd name="T1" fmla="*/ 2147483647 h 91"/>
                <a:gd name="T2" fmla="*/ 2147483647 w 104"/>
                <a:gd name="T3" fmla="*/ 2147483647 h 91"/>
                <a:gd name="T4" fmla="*/ 2147483647 w 104"/>
                <a:gd name="T5" fmla="*/ 2147483647 h 91"/>
                <a:gd name="T6" fmla="*/ 2147483647 w 104"/>
                <a:gd name="T7" fmla="*/ 2147483647 h 91"/>
                <a:gd name="T8" fmla="*/ 2147483647 w 104"/>
                <a:gd name="T9" fmla="*/ 2147483647 h 91"/>
                <a:gd name="T10" fmla="*/ 2147483647 w 104"/>
                <a:gd name="T11" fmla="*/ 2147483647 h 91"/>
                <a:gd name="T12" fmla="*/ 2147483647 w 104"/>
                <a:gd name="T13" fmla="*/ 2147483647 h 91"/>
                <a:gd name="T14" fmla="*/ 0 w 104"/>
                <a:gd name="T15" fmla="*/ 2147483647 h 91"/>
                <a:gd name="T16" fmla="*/ 2147483647 w 104"/>
                <a:gd name="T17" fmla="*/ 2147483647 h 91"/>
                <a:gd name="T18" fmla="*/ 2147483647 w 104"/>
                <a:gd name="T19" fmla="*/ 2147483647 h 91"/>
                <a:gd name="T20" fmla="*/ 2147483647 w 104"/>
                <a:gd name="T21" fmla="*/ 2147483647 h 91"/>
                <a:gd name="T22" fmla="*/ 2147483647 w 104"/>
                <a:gd name="T23" fmla="*/ 2147483647 h 91"/>
                <a:gd name="T24" fmla="*/ 2147483647 w 104"/>
                <a:gd name="T25" fmla="*/ 2147483647 h 91"/>
                <a:gd name="T26" fmla="*/ 2147483647 w 104"/>
                <a:gd name="T27" fmla="*/ 2147483647 h 91"/>
                <a:gd name="T28" fmla="*/ 2147483647 w 104"/>
                <a:gd name="T29" fmla="*/ 2147483647 h 91"/>
                <a:gd name="T30" fmla="*/ 2147483647 w 104"/>
                <a:gd name="T31" fmla="*/ 2147483647 h 91"/>
                <a:gd name="T32" fmla="*/ 2147483647 w 104"/>
                <a:gd name="T33" fmla="*/ 2147483647 h 91"/>
                <a:gd name="T34" fmla="*/ 2147483647 w 104"/>
                <a:gd name="T35" fmla="*/ 0 h 91"/>
                <a:gd name="T36" fmla="*/ 2147483647 w 104"/>
                <a:gd name="T37" fmla="*/ 2147483647 h 91"/>
                <a:gd name="T38" fmla="*/ 2147483647 w 104"/>
                <a:gd name="T39" fmla="*/ 2147483647 h 91"/>
                <a:gd name="T40" fmla="*/ 2147483647 w 104"/>
                <a:gd name="T41" fmla="*/ 2147483647 h 91"/>
                <a:gd name="T42" fmla="*/ 2147483647 w 104"/>
                <a:gd name="T43" fmla="*/ 2147483647 h 91"/>
                <a:gd name="T44" fmla="*/ 2147483647 w 104"/>
                <a:gd name="T45" fmla="*/ 2147483647 h 91"/>
                <a:gd name="T46" fmla="*/ 2147483647 w 104"/>
                <a:gd name="T47" fmla="*/ 2147483647 h 91"/>
                <a:gd name="T48" fmla="*/ 2147483647 w 104"/>
                <a:gd name="T49" fmla="*/ 2147483647 h 91"/>
                <a:gd name="T50" fmla="*/ 2147483647 w 104"/>
                <a:gd name="T51" fmla="*/ 2147483647 h 91"/>
                <a:gd name="T52" fmla="*/ 2147483647 w 104"/>
                <a:gd name="T53" fmla="*/ 2147483647 h 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4" h="91">
                  <a:moveTo>
                    <a:pt x="92" y="33"/>
                  </a:moveTo>
                  <a:cubicBezTo>
                    <a:pt x="81" y="52"/>
                    <a:pt x="41" y="91"/>
                    <a:pt x="41" y="91"/>
                  </a:cubicBezTo>
                  <a:cubicBezTo>
                    <a:pt x="37" y="91"/>
                    <a:pt x="37" y="91"/>
                    <a:pt x="37" y="91"/>
                  </a:cubicBezTo>
                  <a:cubicBezTo>
                    <a:pt x="50" y="69"/>
                    <a:pt x="55" y="33"/>
                    <a:pt x="56" y="32"/>
                  </a:cubicBezTo>
                  <a:cubicBezTo>
                    <a:pt x="56" y="32"/>
                    <a:pt x="56" y="32"/>
                    <a:pt x="56" y="32"/>
                  </a:cubicBezTo>
                  <a:cubicBezTo>
                    <a:pt x="56" y="32"/>
                    <a:pt x="47" y="49"/>
                    <a:pt x="29" y="67"/>
                  </a:cubicBezTo>
                  <a:cubicBezTo>
                    <a:pt x="11" y="86"/>
                    <a:pt x="4" y="91"/>
                    <a:pt x="4" y="91"/>
                  </a:cubicBezTo>
                  <a:cubicBezTo>
                    <a:pt x="0" y="91"/>
                    <a:pt x="0" y="91"/>
                    <a:pt x="0" y="91"/>
                  </a:cubicBezTo>
                  <a:cubicBezTo>
                    <a:pt x="13" y="66"/>
                    <a:pt x="22" y="37"/>
                    <a:pt x="22" y="23"/>
                  </a:cubicBezTo>
                  <a:cubicBezTo>
                    <a:pt x="22" y="18"/>
                    <a:pt x="21" y="16"/>
                    <a:pt x="19" y="16"/>
                  </a:cubicBezTo>
                  <a:cubicBezTo>
                    <a:pt x="14" y="16"/>
                    <a:pt x="8" y="25"/>
                    <a:pt x="5" y="32"/>
                  </a:cubicBezTo>
                  <a:cubicBezTo>
                    <a:pt x="1" y="32"/>
                    <a:pt x="1" y="32"/>
                    <a:pt x="1" y="32"/>
                  </a:cubicBezTo>
                  <a:cubicBezTo>
                    <a:pt x="7" y="19"/>
                    <a:pt x="21" y="1"/>
                    <a:pt x="29" y="1"/>
                  </a:cubicBezTo>
                  <a:cubicBezTo>
                    <a:pt x="34" y="1"/>
                    <a:pt x="36" y="7"/>
                    <a:pt x="36" y="13"/>
                  </a:cubicBezTo>
                  <a:cubicBezTo>
                    <a:pt x="36" y="39"/>
                    <a:pt x="17" y="74"/>
                    <a:pt x="16" y="76"/>
                  </a:cubicBezTo>
                  <a:cubicBezTo>
                    <a:pt x="16" y="76"/>
                    <a:pt x="16" y="76"/>
                    <a:pt x="16" y="76"/>
                  </a:cubicBezTo>
                  <a:cubicBezTo>
                    <a:pt x="17" y="72"/>
                    <a:pt x="32" y="59"/>
                    <a:pt x="45" y="40"/>
                  </a:cubicBezTo>
                  <a:cubicBezTo>
                    <a:pt x="57" y="21"/>
                    <a:pt x="67" y="0"/>
                    <a:pt x="68" y="0"/>
                  </a:cubicBezTo>
                  <a:cubicBezTo>
                    <a:pt x="68" y="0"/>
                    <a:pt x="70" y="4"/>
                    <a:pt x="70" y="13"/>
                  </a:cubicBezTo>
                  <a:cubicBezTo>
                    <a:pt x="70" y="43"/>
                    <a:pt x="55" y="72"/>
                    <a:pt x="52" y="76"/>
                  </a:cubicBezTo>
                  <a:cubicBezTo>
                    <a:pt x="52" y="76"/>
                    <a:pt x="52" y="76"/>
                    <a:pt x="52" y="76"/>
                  </a:cubicBezTo>
                  <a:cubicBezTo>
                    <a:pt x="54" y="73"/>
                    <a:pt x="67" y="60"/>
                    <a:pt x="75" y="49"/>
                  </a:cubicBezTo>
                  <a:cubicBezTo>
                    <a:pt x="78" y="45"/>
                    <a:pt x="90" y="29"/>
                    <a:pt x="89" y="14"/>
                  </a:cubicBezTo>
                  <a:cubicBezTo>
                    <a:pt x="89" y="14"/>
                    <a:pt x="91" y="11"/>
                    <a:pt x="97" y="5"/>
                  </a:cubicBezTo>
                  <a:cubicBezTo>
                    <a:pt x="97" y="5"/>
                    <a:pt x="101" y="1"/>
                    <a:pt x="103" y="1"/>
                  </a:cubicBezTo>
                  <a:cubicBezTo>
                    <a:pt x="104" y="1"/>
                    <a:pt x="104" y="4"/>
                    <a:pt x="104" y="4"/>
                  </a:cubicBezTo>
                  <a:cubicBezTo>
                    <a:pt x="104" y="13"/>
                    <a:pt x="94" y="29"/>
                    <a:pt x="92"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00000"/>
                </a:lnSpc>
                <a:spcBef>
                  <a:spcPct val="0"/>
                </a:spcBef>
                <a:buFontTx/>
                <a:buNone/>
              </a:pPr>
              <a:endParaRPr lang="en-US" sz="1800" smtClean="0">
                <a:solidFill>
                  <a:srgbClr val="ED1C24"/>
                </a:solidFill>
                <a:latin typeface="Verdana"/>
                <a:cs typeface="Arial" charset="0"/>
              </a:endParaRPr>
            </a:p>
          </p:txBody>
        </p:sp>
      </p:grpSp>
      <p:sp>
        <p:nvSpPr>
          <p:cNvPr id="12" name="Text Box 6"/>
          <p:cNvSpPr txBox="1">
            <a:spLocks noChangeArrowheads="1"/>
          </p:cNvSpPr>
          <p:nvPr userDrawn="1"/>
        </p:nvSpPr>
        <p:spPr bwMode="auto">
          <a:xfrm>
            <a:off x="419101"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100000"/>
              </a:lnSpc>
              <a:spcBef>
                <a:spcPct val="50000"/>
              </a:spcBef>
              <a:buFontTx/>
              <a:buNone/>
              <a:defRPr/>
            </a:pPr>
            <a:r>
              <a:rPr lang="nl-NL" sz="1000" b="1" dirty="0" smtClean="0">
                <a:solidFill>
                  <a:prstClr val="white"/>
                </a:solidFill>
                <a:cs typeface="Arial" charset="0"/>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nl-NL" dirty="0" smtClean="0"/>
              <a:t>Klik om de stijl te bewerken</a:t>
            </a:r>
            <a:endParaRPr lang="nl-NL" dirty="0"/>
          </a:p>
        </p:txBody>
      </p:sp>
      <p:sp>
        <p:nvSpPr>
          <p:cNvPr id="5" name="Ondertitel 2"/>
          <p:cNvSpPr>
            <a:spLocks noGrp="1"/>
          </p:cNvSpPr>
          <p:nvPr>
            <p:ph type="subTitle" idx="1"/>
          </p:nvPr>
        </p:nvSpPr>
        <p:spPr>
          <a:xfrm>
            <a:off x="419100" y="5707064"/>
            <a:ext cx="7825596"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de ondertitelstijl van het model te bewerken</a:t>
            </a:r>
            <a:endParaRPr lang="nl-NL" dirty="0"/>
          </a:p>
        </p:txBody>
      </p:sp>
    </p:spTree>
    <p:extLst>
      <p:ext uri="{BB962C8B-B14F-4D97-AF65-F5344CB8AC3E}">
        <p14:creationId xmlns:p14="http://schemas.microsoft.com/office/powerpoint/2010/main" val="11643405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Algemeen NWO">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116" y="1657597"/>
            <a:ext cx="8353177" cy="396875"/>
          </a:xfrm>
        </p:spPr>
        <p:txBody>
          <a:bodyPr/>
          <a:lstStyle>
            <a:lvl1pPr>
              <a:defRPr>
                <a:solidFill>
                  <a:srgbClr val="2AB4DA"/>
                </a:solidFill>
              </a:defRPr>
            </a:lvl1pPr>
          </a:lstStyle>
          <a:p>
            <a:r>
              <a:rPr lang="nl-NL" dirty="0" smtClean="0"/>
              <a:t>Klik om de stijl te bewerken</a:t>
            </a:r>
            <a:endParaRPr lang="nl-NL" dirty="0"/>
          </a:p>
        </p:txBody>
      </p:sp>
      <p:sp>
        <p:nvSpPr>
          <p:cNvPr id="6" name="Tijdelijke aanduiding voor inhoud 5"/>
          <p:cNvSpPr>
            <a:spLocks noGrp="1"/>
          </p:cNvSpPr>
          <p:nvPr>
            <p:ph sz="quarter" idx="12"/>
          </p:nvPr>
        </p:nvSpPr>
        <p:spPr>
          <a:xfrm>
            <a:off x="419101" y="2478492"/>
            <a:ext cx="8326967" cy="276999"/>
          </a:xfrm>
        </p:spPr>
        <p:txBody>
          <a:bodyPr/>
          <a:lstStyle>
            <a:lvl1pPr marL="285750" indent="-285750">
              <a:buClr>
                <a:srgbClr val="2AB4DA"/>
              </a:buClr>
              <a:buSzPct val="130000"/>
              <a:buFont typeface="Arial" pitchFamily="34" charset="0"/>
              <a:buChar cha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Tree>
    <p:extLst>
      <p:ext uri="{BB962C8B-B14F-4D97-AF65-F5344CB8AC3E}">
        <p14:creationId xmlns:p14="http://schemas.microsoft.com/office/powerpoint/2010/main" val="2691847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1_Hoofdstuk algemeen NWO">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5171" y="1657595"/>
            <a:ext cx="8382953" cy="400110"/>
          </a:xfrm>
          <a:noFill/>
        </p:spPr>
        <p:txBody>
          <a:bodyPr/>
          <a:lstStyle>
            <a:lvl1pPr>
              <a:defRPr sz="2600">
                <a:solidFill>
                  <a:srgbClr val="2AB4DA"/>
                </a:solidFill>
              </a:defRPr>
            </a:lvl1pPr>
          </a:lstStyle>
          <a:p>
            <a:r>
              <a:rPr lang="nl-NL" dirty="0" smtClean="0"/>
              <a:t>Klik om de stijl te bewerken</a:t>
            </a:r>
            <a:endParaRPr lang="nl-NL" dirty="0"/>
          </a:p>
        </p:txBody>
      </p:sp>
    </p:spTree>
    <p:extLst>
      <p:ext uri="{BB962C8B-B14F-4D97-AF65-F5344CB8AC3E}">
        <p14:creationId xmlns:p14="http://schemas.microsoft.com/office/powerpoint/2010/main" val="25595375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Algemeen NWO twee kolommen">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 name="Tijdelijke aanduiding voor inhoud 5"/>
          <p:cNvSpPr>
            <a:spLocks noGrp="1"/>
          </p:cNvSpPr>
          <p:nvPr>
            <p:ph sz="quarter" idx="12"/>
          </p:nvPr>
        </p:nvSpPr>
        <p:spPr>
          <a:xfrm>
            <a:off x="419101" y="2478089"/>
            <a:ext cx="3907367" cy="553998"/>
          </a:xfrm>
        </p:spPr>
        <p:txBody>
          <a:bodyPr/>
          <a:lstStyle>
            <a:lvl1pPr marL="285750" indent="-285750">
              <a:buClr>
                <a:srgbClr val="2AB4DA"/>
              </a:buClr>
              <a:buFont typeface="Arial" pitchFamily="34" charset="0"/>
              <a:buChar cha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
        <p:nvSpPr>
          <p:cNvPr id="10" name="Tijdelijke aanduiding voor inhoud 5"/>
          <p:cNvSpPr>
            <a:spLocks noGrp="1"/>
          </p:cNvSpPr>
          <p:nvPr>
            <p:ph sz="quarter" idx="13"/>
          </p:nvPr>
        </p:nvSpPr>
        <p:spPr>
          <a:xfrm>
            <a:off x="4572000" y="2478089"/>
            <a:ext cx="4165600" cy="553998"/>
          </a:xfrm>
        </p:spPr>
        <p:txBody>
          <a:bodyPr/>
          <a:lstStyle>
            <a:lvl1pPr marL="285750" indent="-285750">
              <a:buClr>
                <a:srgbClr val="2AB4DA"/>
              </a:buClr>
              <a:buFont typeface="Arial" pitchFamily="34" charset="0"/>
              <a:buChar char="•"/>
              <a:defRPr sz="18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
        <p:nvSpPr>
          <p:cNvPr id="7" name="Titel 1"/>
          <p:cNvSpPr>
            <a:spLocks noGrp="1"/>
          </p:cNvSpPr>
          <p:nvPr>
            <p:ph type="title"/>
          </p:nvPr>
        </p:nvSpPr>
        <p:spPr>
          <a:xfrm>
            <a:off x="381116" y="1657597"/>
            <a:ext cx="8353177" cy="396875"/>
          </a:xfrm>
        </p:spPr>
        <p:txBody>
          <a:bodyPr/>
          <a:lstStyle>
            <a:lvl1pPr>
              <a:defRPr>
                <a:solidFill>
                  <a:srgbClr val="2AB4DA"/>
                </a:solidFill>
              </a:defRPr>
            </a:lvl1pPr>
          </a:lstStyle>
          <a:p>
            <a:r>
              <a:rPr lang="nl-NL" dirty="0" smtClean="0"/>
              <a:t>Klik om de stijl te bewerken</a:t>
            </a:r>
            <a:endParaRPr lang="nl-NL" dirty="0"/>
          </a:p>
        </p:txBody>
      </p:sp>
    </p:spTree>
    <p:extLst>
      <p:ext uri="{BB962C8B-B14F-4D97-AF65-F5344CB8AC3E}">
        <p14:creationId xmlns:p14="http://schemas.microsoft.com/office/powerpoint/2010/main" val="2744664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Algemeen NWO twee kolommen (b)">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19100" y="1733324"/>
            <a:ext cx="4063752" cy="615553"/>
          </a:xfrm>
        </p:spPr>
        <p:txBody>
          <a:bodyPr anchor="b"/>
          <a:lstStyle>
            <a:lvl1pPr marL="0" indent="0">
              <a:buNone/>
              <a:defRPr sz="2000" b="1">
                <a:solidFill>
                  <a:srgbClr val="2AB4D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om de modelstijlen te bewerken</a:t>
            </a:r>
          </a:p>
        </p:txBody>
      </p:sp>
      <p:sp>
        <p:nvSpPr>
          <p:cNvPr id="5" name="Tijdelijke aanduiding voor tekst 4"/>
          <p:cNvSpPr>
            <a:spLocks noGrp="1"/>
          </p:cNvSpPr>
          <p:nvPr>
            <p:ph type="body" sz="quarter" idx="3"/>
          </p:nvPr>
        </p:nvSpPr>
        <p:spPr>
          <a:xfrm>
            <a:off x="4572001" y="1729493"/>
            <a:ext cx="4104475" cy="615553"/>
          </a:xfrm>
        </p:spPr>
        <p:txBody>
          <a:bodyPr anchor="b"/>
          <a:lstStyle>
            <a:lvl1pPr marL="0" indent="0">
              <a:buNone/>
              <a:defRPr sz="2000" b="1">
                <a:solidFill>
                  <a:srgbClr val="2AB4D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om de modelstijlen te bewerken</a:t>
            </a:r>
          </a:p>
        </p:txBody>
      </p:sp>
      <p:sp>
        <p:nvSpPr>
          <p:cNvPr id="9" name="Tijdelijke aanduiding voor inhoud 5"/>
          <p:cNvSpPr>
            <a:spLocks noGrp="1"/>
          </p:cNvSpPr>
          <p:nvPr>
            <p:ph sz="quarter" idx="12"/>
          </p:nvPr>
        </p:nvSpPr>
        <p:spPr>
          <a:xfrm>
            <a:off x="432361" y="2478089"/>
            <a:ext cx="4010025" cy="553998"/>
          </a:xfrm>
        </p:spPr>
        <p:txBody>
          <a:bodyPr/>
          <a:lstStyle>
            <a:lvl1pPr marL="285750" indent="-285750">
              <a:buClr>
                <a:srgbClr val="2AB4DA"/>
              </a:buClr>
              <a:buFont typeface="Arial" pitchFamily="34" charset="0"/>
              <a:buChar cha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
        <p:nvSpPr>
          <p:cNvPr id="10" name="Tijdelijke aanduiding voor inhoud 5"/>
          <p:cNvSpPr>
            <a:spLocks noGrp="1"/>
          </p:cNvSpPr>
          <p:nvPr>
            <p:ph sz="quarter" idx="13"/>
          </p:nvPr>
        </p:nvSpPr>
        <p:spPr>
          <a:xfrm>
            <a:off x="4579257" y="2478089"/>
            <a:ext cx="4057650" cy="553998"/>
          </a:xfrm>
        </p:spPr>
        <p:txBody>
          <a:bodyPr/>
          <a:lstStyle>
            <a:lvl1pPr marL="285750" indent="-285750">
              <a:buClr>
                <a:srgbClr val="2AB4DA"/>
              </a:buClr>
              <a:buFont typeface="Arial" pitchFamily="34" charset="0"/>
              <a:buChar cha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Tree>
    <p:extLst>
      <p:ext uri="{BB962C8B-B14F-4D97-AF65-F5344CB8AC3E}">
        <p14:creationId xmlns:p14="http://schemas.microsoft.com/office/powerpoint/2010/main" val="33432332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lgemeen NWO">
    <p:bg>
      <p:bgPr>
        <a:solidFill>
          <a:srgbClr val="2AB4DA"/>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116" y="1657597"/>
            <a:ext cx="8353177" cy="396875"/>
          </a:xfrm>
        </p:spPr>
        <p:txBody>
          <a:bodyPr/>
          <a:lstStyle>
            <a:lvl1pPr>
              <a:defRPr>
                <a:solidFill>
                  <a:srgbClr val="2AB4DA"/>
                </a:solidFill>
              </a:defRPr>
            </a:lvl1pPr>
          </a:lstStyle>
          <a:p>
            <a:r>
              <a:rPr lang="nl-NL" dirty="0" smtClean="0"/>
              <a:t>Klik om de stijl te bewerken</a:t>
            </a:r>
            <a:endParaRPr lang="nl-NL" dirty="0"/>
          </a:p>
        </p:txBody>
      </p:sp>
      <p:sp>
        <p:nvSpPr>
          <p:cNvPr id="6" name="Tijdelijke aanduiding voor inhoud 5"/>
          <p:cNvSpPr>
            <a:spLocks noGrp="1"/>
          </p:cNvSpPr>
          <p:nvPr>
            <p:ph sz="quarter" idx="12"/>
          </p:nvPr>
        </p:nvSpPr>
        <p:spPr>
          <a:xfrm>
            <a:off x="419101" y="2478492"/>
            <a:ext cx="8326967" cy="276999"/>
          </a:xfrm>
        </p:spPr>
        <p:txBody>
          <a:bodyPr/>
          <a:lstStyle>
            <a:lvl1pPr marL="285750" indent="-285750">
              <a:buClr>
                <a:srgbClr val="2AB4DA"/>
              </a:buClr>
              <a:buFont typeface="Arial" pitchFamily="34" charset="0"/>
              <a:buChar cha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Tree>
    <p:extLst>
      <p:ext uri="{BB962C8B-B14F-4D97-AF65-F5344CB8AC3E}">
        <p14:creationId xmlns:p14="http://schemas.microsoft.com/office/powerpoint/2010/main" val="36854742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2_Hoofdstuk algemeen NWO">
    <p:bg>
      <p:bgPr>
        <a:solidFill>
          <a:srgbClr val="2AB4DA"/>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5171" y="1657595"/>
            <a:ext cx="8382953" cy="400110"/>
          </a:xfrm>
          <a:noFill/>
        </p:spPr>
        <p:txBody>
          <a:bodyPr/>
          <a:lstStyle>
            <a:lvl1pPr>
              <a:defRPr sz="2600">
                <a:solidFill>
                  <a:srgbClr val="2AB4DA"/>
                </a:solidFill>
              </a:defRPr>
            </a:lvl1pPr>
          </a:lstStyle>
          <a:p>
            <a:r>
              <a:rPr lang="nl-NL" dirty="0" smtClean="0"/>
              <a:t>Klik om de stijl te bewerken</a:t>
            </a:r>
            <a:endParaRPr lang="nl-NL" dirty="0"/>
          </a:p>
        </p:txBody>
      </p:sp>
    </p:spTree>
    <p:extLst>
      <p:ext uri="{BB962C8B-B14F-4D97-AF65-F5344CB8AC3E}">
        <p14:creationId xmlns:p14="http://schemas.microsoft.com/office/powerpoint/2010/main" val="11697646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lgemeen NWO twee kolommen">
    <p:bg>
      <p:bgPr>
        <a:solidFill>
          <a:srgbClr val="2AB4DA"/>
        </a:solidFill>
        <a:effectLst/>
      </p:bgPr>
    </p:bg>
    <p:spTree>
      <p:nvGrpSpPr>
        <p:cNvPr id="1" name=""/>
        <p:cNvGrpSpPr/>
        <p:nvPr/>
      </p:nvGrpSpPr>
      <p:grpSpPr>
        <a:xfrm>
          <a:off x="0" y="0"/>
          <a:ext cx="0" cy="0"/>
          <a:chOff x="0" y="0"/>
          <a:chExt cx="0" cy="0"/>
        </a:xfrm>
      </p:grpSpPr>
      <p:sp>
        <p:nvSpPr>
          <p:cNvPr id="9" name="Tijdelijke aanduiding voor inhoud 5"/>
          <p:cNvSpPr>
            <a:spLocks noGrp="1"/>
          </p:cNvSpPr>
          <p:nvPr>
            <p:ph sz="quarter" idx="12"/>
          </p:nvPr>
        </p:nvSpPr>
        <p:spPr>
          <a:xfrm>
            <a:off x="419101" y="2478089"/>
            <a:ext cx="3907367" cy="553998"/>
          </a:xfrm>
        </p:spPr>
        <p:txBody>
          <a:bodyPr/>
          <a:lstStyle>
            <a:lvl1pPr marL="285750" indent="-285750">
              <a:buClr>
                <a:srgbClr val="2AB4DA"/>
              </a:buClr>
              <a:buFont typeface="Arial" pitchFamily="34" charset="0"/>
              <a:buChar cha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
        <p:nvSpPr>
          <p:cNvPr id="10" name="Tijdelijke aanduiding voor inhoud 5"/>
          <p:cNvSpPr>
            <a:spLocks noGrp="1"/>
          </p:cNvSpPr>
          <p:nvPr>
            <p:ph sz="quarter" idx="13"/>
          </p:nvPr>
        </p:nvSpPr>
        <p:spPr>
          <a:xfrm>
            <a:off x="4572000" y="2478089"/>
            <a:ext cx="4165600" cy="553998"/>
          </a:xfrm>
        </p:spPr>
        <p:txBody>
          <a:bodyPr/>
          <a:lstStyle>
            <a:lvl1pPr marL="285750" indent="-285750">
              <a:buClr>
                <a:srgbClr val="2AB4DA"/>
              </a:buClr>
              <a:buFont typeface="Arial" pitchFamily="34" charset="0"/>
              <a:buChar char="•"/>
              <a:defRPr sz="18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
        <p:nvSpPr>
          <p:cNvPr id="7" name="Titel 1"/>
          <p:cNvSpPr>
            <a:spLocks noGrp="1"/>
          </p:cNvSpPr>
          <p:nvPr>
            <p:ph type="title"/>
          </p:nvPr>
        </p:nvSpPr>
        <p:spPr>
          <a:xfrm>
            <a:off x="381116" y="1657597"/>
            <a:ext cx="8353177" cy="396875"/>
          </a:xfrm>
        </p:spPr>
        <p:txBody>
          <a:bodyPr/>
          <a:lstStyle>
            <a:lvl1pPr>
              <a:defRPr>
                <a:solidFill>
                  <a:srgbClr val="2AB4DA"/>
                </a:solidFill>
              </a:defRPr>
            </a:lvl1pPr>
          </a:lstStyle>
          <a:p>
            <a:r>
              <a:rPr lang="nl-NL" dirty="0" smtClean="0"/>
              <a:t>Klik om de stijl te bewerken</a:t>
            </a:r>
            <a:endParaRPr lang="nl-NL" dirty="0"/>
          </a:p>
        </p:txBody>
      </p:sp>
    </p:spTree>
    <p:extLst>
      <p:ext uri="{BB962C8B-B14F-4D97-AF65-F5344CB8AC3E}">
        <p14:creationId xmlns:p14="http://schemas.microsoft.com/office/powerpoint/2010/main" val="729262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559D5544-5FC6-47AA-AE11-F807E59203AF}"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lgemeen NWO twee kolommen (b)">
    <p:bg>
      <p:bgPr>
        <a:solidFill>
          <a:srgbClr val="2AB4DA"/>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19100" y="1733324"/>
            <a:ext cx="4063752" cy="615553"/>
          </a:xfrm>
        </p:spPr>
        <p:txBody>
          <a:bodyPr anchor="b"/>
          <a:lstStyle>
            <a:lvl1pPr marL="0" indent="0">
              <a:buNone/>
              <a:defRPr sz="2000" b="1">
                <a:solidFill>
                  <a:srgbClr val="2AB4D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om de modelstijlen te bewerken</a:t>
            </a:r>
          </a:p>
        </p:txBody>
      </p:sp>
      <p:sp>
        <p:nvSpPr>
          <p:cNvPr id="5" name="Tijdelijke aanduiding voor tekst 4"/>
          <p:cNvSpPr>
            <a:spLocks noGrp="1"/>
          </p:cNvSpPr>
          <p:nvPr>
            <p:ph type="body" sz="quarter" idx="3"/>
          </p:nvPr>
        </p:nvSpPr>
        <p:spPr>
          <a:xfrm>
            <a:off x="4572001" y="1729493"/>
            <a:ext cx="4104475" cy="615553"/>
          </a:xfrm>
        </p:spPr>
        <p:txBody>
          <a:bodyPr anchor="b"/>
          <a:lstStyle>
            <a:lvl1pPr marL="0" indent="0">
              <a:buNone/>
              <a:defRPr sz="2000" b="1">
                <a:solidFill>
                  <a:srgbClr val="2AB4D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om de modelstijlen te bewerken</a:t>
            </a:r>
          </a:p>
        </p:txBody>
      </p:sp>
      <p:sp>
        <p:nvSpPr>
          <p:cNvPr id="9" name="Tijdelijke aanduiding voor inhoud 5"/>
          <p:cNvSpPr>
            <a:spLocks noGrp="1"/>
          </p:cNvSpPr>
          <p:nvPr>
            <p:ph sz="quarter" idx="12"/>
          </p:nvPr>
        </p:nvSpPr>
        <p:spPr>
          <a:xfrm>
            <a:off x="432361" y="2478089"/>
            <a:ext cx="4010025" cy="553998"/>
          </a:xfrm>
        </p:spPr>
        <p:txBody>
          <a:bodyPr/>
          <a:lstStyle>
            <a:lvl1pPr marL="285750" indent="-285750">
              <a:buClr>
                <a:srgbClr val="2AB4DA"/>
              </a:buClr>
              <a:buFont typeface="Arial" pitchFamily="34" charset="0"/>
              <a:buChar cha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
        <p:nvSpPr>
          <p:cNvPr id="10" name="Tijdelijke aanduiding voor inhoud 5"/>
          <p:cNvSpPr>
            <a:spLocks noGrp="1"/>
          </p:cNvSpPr>
          <p:nvPr>
            <p:ph sz="quarter" idx="13"/>
          </p:nvPr>
        </p:nvSpPr>
        <p:spPr>
          <a:xfrm>
            <a:off x="4579257" y="2478089"/>
            <a:ext cx="4057650" cy="553998"/>
          </a:xfrm>
        </p:spPr>
        <p:txBody>
          <a:bodyPr/>
          <a:lstStyle>
            <a:lvl1pPr marL="285750" indent="-285750">
              <a:buClr>
                <a:srgbClr val="2AB4DA"/>
              </a:buClr>
              <a:buFont typeface="Arial" pitchFamily="34" charset="0"/>
              <a:buChar cha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
        <p:nvSpPr>
          <p:cNvPr id="6" name="Rectangle 30"/>
          <p:cNvSpPr>
            <a:spLocks noGrp="1" noChangeArrowheads="1"/>
          </p:cNvSpPr>
          <p:nvPr>
            <p:ph type="dt" sz="half" idx="14"/>
          </p:nvPr>
        </p:nvSpPr>
        <p:spPr/>
        <p:txBody>
          <a:bodyPr/>
          <a:lstStyle>
            <a:lvl1pPr>
              <a:defRPr/>
            </a:lvl1pPr>
          </a:lstStyle>
          <a:p>
            <a:pPr>
              <a:defRPr/>
            </a:pPr>
            <a:r>
              <a:rPr lang="nl-NL">
                <a:solidFill>
                  <a:srgbClr val="DDDEDF"/>
                </a:solidFill>
              </a:rPr>
              <a:t>8-6-2011</a:t>
            </a:r>
          </a:p>
        </p:txBody>
      </p:sp>
      <p:sp>
        <p:nvSpPr>
          <p:cNvPr id="7" name="Rectangle 31"/>
          <p:cNvSpPr>
            <a:spLocks noGrp="1" noChangeArrowheads="1"/>
          </p:cNvSpPr>
          <p:nvPr>
            <p:ph type="sldNum" sz="quarter" idx="15"/>
          </p:nvPr>
        </p:nvSpPr>
        <p:spPr/>
        <p:txBody>
          <a:bodyPr/>
          <a:lstStyle>
            <a:lvl1pPr>
              <a:defRPr/>
            </a:lvl1pPr>
          </a:lstStyle>
          <a:p>
            <a:pPr>
              <a:defRPr/>
            </a:pPr>
            <a:fld id="{B7753797-A507-48E3-901B-D72832C6BD8F}"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35796586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a:prstGeom prst="rect">
            <a:avLst/>
          </a:prstGeom>
        </p:spPr>
        <p:txBody>
          <a:bodyPr lIns="91400" tIns="45702" rIns="91400" bIns="45702"/>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a:prstGeom prst="rect">
            <a:avLst/>
          </a:prstGeom>
        </p:spPr>
        <p:txBody>
          <a:bodyPr lIns="91400" tIns="45702" rIns="91400" bIns="45702"/>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8465825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083" y="990600"/>
            <a:ext cx="8541834" cy="5410200"/>
          </a:xfrm>
          <a:prstGeom prst="rect">
            <a:avLst/>
          </a:prstGeom>
        </p:spPr>
        <p:txBody>
          <a:bodyPr lIns="91400" tIns="45702" rIns="91400" bIns="45702">
            <a:noAutofit/>
          </a:bodyPr>
          <a:lstStyle>
            <a:lvl1pPr>
              <a:lnSpc>
                <a:spcPct val="85000"/>
              </a:lnSpc>
              <a:spcBef>
                <a:spcPts val="600"/>
              </a:spcBef>
              <a:defRPr sz="2800"/>
            </a:lvl1pPr>
            <a:lvl2pPr>
              <a:lnSpc>
                <a:spcPct val="85000"/>
              </a:lnSpc>
              <a:spcBef>
                <a:spcPts val="600"/>
              </a:spcBef>
              <a:defRPr sz="2400"/>
            </a:lvl2pPr>
            <a:lvl3pPr>
              <a:lnSpc>
                <a:spcPct val="85000"/>
              </a:lnSpc>
              <a:spcBef>
                <a:spcPts val="600"/>
              </a:spcBef>
              <a:defRPr sz="2000"/>
            </a:lvl3pPr>
            <a:lvl4pPr>
              <a:lnSpc>
                <a:spcPct val="85000"/>
              </a:lnSpc>
              <a:spcBef>
                <a:spcPts val="600"/>
              </a:spcBef>
              <a:defRPr sz="1800"/>
            </a:lvl4pPr>
            <a:lvl5pPr>
              <a:lnSpc>
                <a:spcPct val="85000"/>
              </a:lnSpc>
              <a:spcBef>
                <a:spcPts val="600"/>
              </a:spcBef>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3124200" y="6492881"/>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010400" y="6492881"/>
            <a:ext cx="2133600" cy="365125"/>
          </a:xfrm>
          <a:prstGeom prst="rect">
            <a:avLst/>
          </a:prstGeom>
        </p:spPr>
        <p:txBody>
          <a:bodyPr/>
          <a:lstStyle>
            <a:lvl1pPr>
              <a:defRPr sz="1600"/>
            </a:lvl1pPr>
          </a:lstStyle>
          <a:p>
            <a:fld id="{41E4DE8B-5901-462E-BD42-40E9C99E3DF3}" type="slidenum">
              <a:rPr lang="en-US" smtClean="0">
                <a:solidFill>
                  <a:prstClr val="black"/>
                </a:solidFill>
              </a:rPr>
              <a:pPr/>
              <a:t>‹#›</a:t>
            </a:fld>
            <a:endParaRPr lang="en-US" dirty="0">
              <a:solidFill>
                <a:prstClr val="black"/>
              </a:solidFill>
            </a:endParaRPr>
          </a:p>
        </p:txBody>
      </p:sp>
      <p:sp>
        <p:nvSpPr>
          <p:cNvPr id="7" name="Title 3"/>
          <p:cNvSpPr>
            <a:spLocks noGrp="1"/>
          </p:cNvSpPr>
          <p:nvPr userDrawn="1">
            <p:ph type="title"/>
          </p:nvPr>
        </p:nvSpPr>
        <p:spPr>
          <a:xfrm>
            <a:off x="381001" y="76200"/>
            <a:ext cx="7423076" cy="639762"/>
          </a:xfrm>
          <a:prstGeom prst="rect">
            <a:avLst/>
          </a:prstGeom>
        </p:spPr>
        <p:txBody>
          <a:bodyPr lIns="91400" tIns="45702" rIns="91400" bIns="45702">
            <a:noAutofit/>
          </a:bodyPr>
          <a:lstStyle>
            <a:lvl1pPr>
              <a:defRPr sz="3600"/>
            </a:lvl1pPr>
          </a:lstStyle>
          <a:p>
            <a:r>
              <a:rPr lang="en-US" smtClean="0"/>
              <a:t>Click to edit Master title style</a:t>
            </a:r>
            <a:endParaRPr lang="en-US" dirty="0"/>
          </a:p>
        </p:txBody>
      </p:sp>
    </p:spTree>
    <p:extLst>
      <p:ext uri="{BB962C8B-B14F-4D97-AF65-F5344CB8AC3E}">
        <p14:creationId xmlns:p14="http://schemas.microsoft.com/office/powerpoint/2010/main" val="4112486304"/>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lIns="91400" tIns="45702" rIns="91400" bIns="45702"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a:prstGeom prst="rect">
            <a:avLst/>
          </a:prstGeom>
        </p:spPr>
        <p:txBody>
          <a:bodyPr lIns="91400" tIns="45702" rIns="91400" bIns="45702"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1" indent="0">
              <a:buNone/>
              <a:defRPr sz="1600">
                <a:solidFill>
                  <a:schemeClr val="tx1">
                    <a:tint val="75000"/>
                  </a:schemeClr>
                </a:solidFill>
              </a:defRPr>
            </a:lvl3pPr>
            <a:lvl4pPr marL="1371032" indent="0">
              <a:buNone/>
              <a:defRPr sz="1400">
                <a:solidFill>
                  <a:schemeClr val="tx1">
                    <a:tint val="75000"/>
                  </a:schemeClr>
                </a:solidFill>
              </a:defRPr>
            </a:lvl4pPr>
            <a:lvl5pPr marL="1828041" indent="0">
              <a:buNone/>
              <a:defRPr sz="1400">
                <a:solidFill>
                  <a:schemeClr val="tx1">
                    <a:tint val="75000"/>
                  </a:schemeClr>
                </a:solidFill>
              </a:defRPr>
            </a:lvl5pPr>
            <a:lvl6pPr marL="2285052" indent="0">
              <a:buNone/>
              <a:defRPr sz="1400">
                <a:solidFill>
                  <a:schemeClr val="tx1">
                    <a:tint val="75000"/>
                  </a:schemeClr>
                </a:solidFill>
              </a:defRPr>
            </a:lvl6pPr>
            <a:lvl7pPr marL="2742062" indent="0">
              <a:buNone/>
              <a:defRPr sz="1400">
                <a:solidFill>
                  <a:schemeClr val="tx1">
                    <a:tint val="75000"/>
                  </a:schemeClr>
                </a:solidFill>
              </a:defRPr>
            </a:lvl7pPr>
            <a:lvl8pPr marL="3199072" indent="0">
              <a:buNone/>
              <a:defRPr sz="1400">
                <a:solidFill>
                  <a:schemeClr val="tx1">
                    <a:tint val="75000"/>
                  </a:schemeClr>
                </a:solidFill>
              </a:defRPr>
            </a:lvl8pPr>
            <a:lvl9pPr marL="365608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58583991"/>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00" tIns="45702" rIns="91400" bIns="45702"/>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a:prstGeom prst="rect">
            <a:avLst/>
          </a:prstGeom>
        </p:spPr>
        <p:txBody>
          <a:bodyPr lIns="91400" tIns="45702" rIns="91400"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a:prstGeom prst="rect">
            <a:avLst/>
          </a:prstGeom>
        </p:spPr>
        <p:txBody>
          <a:bodyPr lIns="91400" tIns="45702" rIns="91400"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125980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00" tIns="45702" rIns="91400" bIns="45702"/>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a:prstGeom prst="rect">
            <a:avLst/>
          </a:prstGeom>
        </p:spPr>
        <p:txBody>
          <a:bodyPr lIns="91400" tIns="45702" rIns="91400" bIns="45702"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0" tIns="45702" rIns="91400"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a:prstGeom prst="rect">
            <a:avLst/>
          </a:prstGeom>
        </p:spPr>
        <p:txBody>
          <a:bodyPr lIns="91400" tIns="45702" rIns="91400" bIns="45702"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400" tIns="45702" rIns="91400"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356356"/>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94075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77927" y="2"/>
            <a:ext cx="7533565" cy="846161"/>
          </a:xfrm>
          <a:prstGeom prst="rect">
            <a:avLst/>
          </a:prstGeom>
        </p:spPr>
        <p:txBody>
          <a:bodyPr lIns="91400" tIns="45702" rIns="91400" bIns="45702"/>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6"/>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5805024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6"/>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32202983"/>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91400" tIns="45702" rIns="91400" bIns="45702"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5" y="273056"/>
            <a:ext cx="5111750" cy="5853113"/>
          </a:xfrm>
          <a:prstGeom prst="rect">
            <a:avLst/>
          </a:prstGeom>
        </p:spPr>
        <p:txBody>
          <a:bodyPr lIns="91400" tIns="45702" rIns="91400"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a:prstGeom prst="rect">
            <a:avLst/>
          </a:prstGeom>
        </p:spPr>
        <p:txBody>
          <a:bodyPr lIns="91400" tIns="45702" rIns="91400" bIns="45702"/>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81577457"/>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00" tIns="45702" rIns="91400" bIns="45702"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0" tIns="45702" rIns="91400" bIns="45702"/>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400" tIns="45702" rIns="91400" bIns="45702"/>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6936155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2057400" y="76203"/>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559D5544-5FC6-47AA-AE11-F807E59203AF}"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00" tIns="45702" rIns="91400" bIns="45702"/>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50074"/>
            <a:ext cx="8229600" cy="4976093"/>
          </a:xfrm>
          <a:prstGeom prst="rect">
            <a:avLst/>
          </a:prstGeom>
        </p:spPr>
        <p:txBody>
          <a:bodyPr vert="eaVert" lIns="91400" tIns="45702" rIns="91400" bIns="457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2274379"/>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a:prstGeom prst="rect">
            <a:avLst/>
          </a:prstGeom>
        </p:spPr>
        <p:txBody>
          <a:bodyPr vert="eaVert" lIns="91400" tIns="45702" rIns="91400" bIns="45702"/>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a:prstGeom prst="rect">
            <a:avLst/>
          </a:prstGeom>
        </p:spPr>
        <p:txBody>
          <a:bodyPr vert="eaVert" lIns="91400" tIns="45702" rIns="91400" bIns="457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15399678"/>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2"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02" y="44608"/>
            <a:ext cx="790498" cy="1107688"/>
          </a:xfrm>
          <a:prstGeom prst="rect">
            <a:avLst/>
          </a:prstGeom>
          <a:noFill/>
          <a:ln w="9525">
            <a:noFill/>
            <a:miter lim="800000"/>
            <a:headEnd/>
            <a:tailEnd/>
          </a:ln>
        </p:spPr>
      </p:pic>
      <p:sp>
        <p:nvSpPr>
          <p:cNvPr id="3" name="Content Placeholder 2"/>
          <p:cNvSpPr>
            <a:spLocks noGrp="1"/>
          </p:cNvSpPr>
          <p:nvPr userDrawn="1">
            <p:ph idx="1"/>
          </p:nvPr>
        </p:nvSpPr>
        <p:spPr>
          <a:xfrm>
            <a:off x="301083" y="990600"/>
            <a:ext cx="8541834" cy="5410200"/>
          </a:xfrm>
          <a:prstGeom prst="rect">
            <a:avLst/>
          </a:prstGeom>
        </p:spPr>
        <p:txBody>
          <a:bodyPr lIns="91400" tIns="45702" rIns="91400" bIns="45702">
            <a:noAutofit/>
          </a:bodyPr>
          <a:lstStyle>
            <a:lvl1pPr>
              <a:lnSpc>
                <a:spcPct val="85000"/>
              </a:lnSpc>
              <a:spcBef>
                <a:spcPts val="600"/>
              </a:spcBef>
              <a:defRPr sz="2800"/>
            </a:lvl1pPr>
            <a:lvl2pPr>
              <a:lnSpc>
                <a:spcPct val="85000"/>
              </a:lnSpc>
              <a:spcBef>
                <a:spcPts val="600"/>
              </a:spcBef>
              <a:defRPr sz="2400"/>
            </a:lvl2pPr>
            <a:lvl3pPr>
              <a:lnSpc>
                <a:spcPct val="85000"/>
              </a:lnSpc>
              <a:spcBef>
                <a:spcPts val="600"/>
              </a:spcBef>
              <a:defRPr sz="2000"/>
            </a:lvl3pPr>
            <a:lvl4pPr>
              <a:lnSpc>
                <a:spcPct val="85000"/>
              </a:lnSpc>
              <a:spcBef>
                <a:spcPts val="600"/>
              </a:spcBef>
              <a:defRPr sz="1800"/>
            </a:lvl4pPr>
            <a:lvl5pPr>
              <a:lnSpc>
                <a:spcPct val="85000"/>
              </a:lnSpc>
              <a:spcBef>
                <a:spcPts val="600"/>
              </a:spcBef>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userDrawn="1">
            <p:ph type="ftr" sz="quarter" idx="11"/>
          </p:nvPr>
        </p:nvSpPr>
        <p:spPr>
          <a:xfrm>
            <a:off x="3124200" y="6492881"/>
            <a:ext cx="2895600" cy="365125"/>
          </a:xfrm>
        </p:spPr>
        <p:txBody>
          <a:body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a:xfrm>
            <a:off x="7010400" y="6492881"/>
            <a:ext cx="2133600" cy="365125"/>
          </a:xfrm>
        </p:spPr>
        <p:txBody>
          <a:bodyPr/>
          <a:lstStyle/>
          <a:p>
            <a:fld id="{41E4DE8B-5901-462E-BD42-40E9C99E3DF3}" type="slidenum">
              <a:rPr lang="en-US" smtClean="0">
                <a:solidFill>
                  <a:prstClr val="black"/>
                </a:solidFill>
              </a:rPr>
              <a:pPr/>
              <a:t>‹#›</a:t>
            </a:fld>
            <a:endParaRPr lang="en-US" dirty="0">
              <a:solidFill>
                <a:prstClr val="black"/>
              </a:solidFill>
            </a:endParaRPr>
          </a:p>
        </p:txBody>
      </p:sp>
      <p:sp>
        <p:nvSpPr>
          <p:cNvPr id="7" name="Title 3"/>
          <p:cNvSpPr>
            <a:spLocks noGrp="1"/>
          </p:cNvSpPr>
          <p:nvPr userDrawn="1">
            <p:ph type="title"/>
          </p:nvPr>
        </p:nvSpPr>
        <p:spPr>
          <a:xfrm>
            <a:off x="836346" y="98949"/>
            <a:ext cx="6791093" cy="639762"/>
          </a:xfrm>
          <a:prstGeom prst="rect">
            <a:avLst/>
          </a:prstGeom>
        </p:spPr>
        <p:txBody>
          <a:bodyPr lIns="91400" tIns="45702" rIns="91400" bIns="45702">
            <a:noAutofit/>
          </a:bodyPr>
          <a:lstStyle>
            <a:lvl1pPr>
              <a:defRPr sz="3600"/>
            </a:lvl1pPr>
          </a:lstStyle>
          <a:p>
            <a:r>
              <a:rPr lang="en-US" dirty="0" smtClean="0"/>
              <a:t>Click to edit Master title style</a:t>
            </a:r>
            <a:endParaRPr lang="en-US" dirty="0"/>
          </a:p>
        </p:txBody>
      </p:sp>
      <p:cxnSp>
        <p:nvCxnSpPr>
          <p:cNvPr id="15" name="Straight Connector 14"/>
          <p:cNvCxnSpPr/>
          <p:nvPr userDrawn="1"/>
        </p:nvCxnSpPr>
        <p:spPr>
          <a:xfrm>
            <a:off x="0" y="871653"/>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398915"/>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5691935"/>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083" y="990600"/>
            <a:ext cx="8541834" cy="5410200"/>
          </a:xfrm>
          <a:prstGeom prst="rect">
            <a:avLst/>
          </a:prstGeom>
        </p:spPr>
        <p:txBody>
          <a:bodyPr>
            <a:noAutofit/>
          </a:bodyPr>
          <a:lstStyle>
            <a:lvl1pPr>
              <a:lnSpc>
                <a:spcPct val="85000"/>
              </a:lnSpc>
              <a:spcBef>
                <a:spcPts val="600"/>
              </a:spcBef>
              <a:defRPr sz="2800"/>
            </a:lvl1pPr>
            <a:lvl2pPr>
              <a:lnSpc>
                <a:spcPct val="85000"/>
              </a:lnSpc>
              <a:spcBef>
                <a:spcPts val="600"/>
              </a:spcBef>
              <a:defRPr sz="2400"/>
            </a:lvl2pPr>
            <a:lvl3pPr>
              <a:lnSpc>
                <a:spcPct val="85000"/>
              </a:lnSpc>
              <a:spcBef>
                <a:spcPts val="600"/>
              </a:spcBef>
              <a:defRPr sz="2000"/>
            </a:lvl3pPr>
            <a:lvl4pPr>
              <a:lnSpc>
                <a:spcPct val="85000"/>
              </a:lnSpc>
              <a:spcBef>
                <a:spcPts val="600"/>
              </a:spcBef>
              <a:defRPr sz="1800"/>
            </a:lvl4pPr>
            <a:lvl5pPr>
              <a:lnSpc>
                <a:spcPct val="85000"/>
              </a:lnSpc>
              <a:spcBef>
                <a:spcPts val="600"/>
              </a:spcBef>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3124200" y="6492877"/>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010400" y="6492877"/>
            <a:ext cx="2133600" cy="365125"/>
          </a:xfrm>
          <a:prstGeom prst="rect">
            <a:avLst/>
          </a:prstGeom>
        </p:spPr>
        <p:txBody>
          <a:bodyPr/>
          <a:lstStyle>
            <a:lvl1pPr>
              <a:defRPr sz="1600"/>
            </a:lvl1pPr>
          </a:lstStyle>
          <a:p>
            <a:fld id="{41E4DE8B-5901-462E-BD42-40E9C99E3DF3}" type="slidenum">
              <a:rPr lang="en-US" smtClean="0">
                <a:solidFill>
                  <a:prstClr val="black"/>
                </a:solidFill>
              </a:rPr>
              <a:pPr/>
              <a:t>‹#›</a:t>
            </a:fld>
            <a:endParaRPr lang="en-US" dirty="0">
              <a:solidFill>
                <a:prstClr val="black"/>
              </a:solidFill>
            </a:endParaRPr>
          </a:p>
        </p:txBody>
      </p:sp>
      <p:sp>
        <p:nvSpPr>
          <p:cNvPr id="7" name="Title 3"/>
          <p:cNvSpPr>
            <a:spLocks noGrp="1"/>
          </p:cNvSpPr>
          <p:nvPr userDrawn="1">
            <p:ph type="title"/>
          </p:nvPr>
        </p:nvSpPr>
        <p:spPr>
          <a:xfrm>
            <a:off x="381001" y="76200"/>
            <a:ext cx="7423076" cy="639762"/>
          </a:xfrm>
          <a:prstGeom prst="rect">
            <a:avLst/>
          </a:prstGeom>
        </p:spPr>
        <p:txBody>
          <a:bodyPr>
            <a:noAutofit/>
          </a:bodyPr>
          <a:lstStyle>
            <a:lvl1pPr>
              <a:defRPr sz="3600"/>
            </a:lvl1pPr>
          </a:lstStyle>
          <a:p>
            <a:r>
              <a:rPr lang="en-US" smtClean="0"/>
              <a:t>Click to edit Master title style</a:t>
            </a:r>
            <a:endParaRPr lang="en-US" dirty="0"/>
          </a:p>
        </p:txBody>
      </p:sp>
    </p:spTree>
    <p:extLst>
      <p:ext uri="{BB962C8B-B14F-4D97-AF65-F5344CB8AC3E}">
        <p14:creationId xmlns:p14="http://schemas.microsoft.com/office/powerpoint/2010/main" val="38286034"/>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04184860"/>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18559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87119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77923" y="2"/>
            <a:ext cx="7533565" cy="846161"/>
          </a:xfrm>
          <a:prstGeom prst="rect">
            <a:avLst/>
          </a:prstGeo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71945330"/>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32591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15.pn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6" Type="http://schemas.openxmlformats.org/officeDocument/2006/relationships/image" Target="../media/image17.png"/><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image" Target="../media/image16.png"/><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6" Type="http://schemas.openxmlformats.org/officeDocument/2006/relationships/image" Target="../media/image17.png"/><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image" Target="../media/image16.png"/><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6" Type="http://schemas.openxmlformats.org/officeDocument/2006/relationships/image" Target="../media/image21.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20.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5" Type="http://schemas.openxmlformats.org/officeDocument/2006/relationships/image" Target="../media/image17.png"/><Relationship Id="rId4" Type="http://schemas.openxmlformats.org/officeDocument/2006/relationships/image" Target="../media/image16.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5" Type="http://schemas.openxmlformats.org/officeDocument/2006/relationships/image" Target="../media/image17.png"/><Relationship Id="rId4" Type="http://schemas.openxmlformats.org/officeDocument/2006/relationships/image" Target="../media/image16.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6" Type="http://schemas.openxmlformats.org/officeDocument/2006/relationships/image" Target="../media/image17.png"/><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image" Target="../media/image16.png"/><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6" Type="http://schemas.openxmlformats.org/officeDocument/2006/relationships/image" Target="../media/image21.png"/><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image" Target="../media/image20.png"/><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image" Target="../media/image22.pn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image" Target="../media/image23.png"/><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3.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image" Target="../media/image22.png"/><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image" Target="../media/image23.png"/><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image" Target="../media/image23.png"/><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image" Target="../media/image22.png"/><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4.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image" Target="../media/image2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6.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6.jpe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9.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6.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10.emf"/><Relationship Id="rId5" Type="http://schemas.openxmlformats.org/officeDocument/2006/relationships/slideLayout" Target="../slideLayouts/slideLayout76.xml"/><Relationship Id="rId10" Type="http://schemas.openxmlformats.org/officeDocument/2006/relationships/theme" Target="../theme/theme7.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1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userDrawn="1"/>
        </p:nvPicPr>
        <p:blipFill>
          <a:blip r:embed="rId17" cstate="print"/>
          <a:srcRect/>
          <a:stretch>
            <a:fillRect/>
          </a:stretch>
        </p:blipFill>
        <p:spPr bwMode="auto">
          <a:xfrm>
            <a:off x="180725" y="5801389"/>
            <a:ext cx="2286000" cy="981307"/>
          </a:xfrm>
          <a:prstGeom prst="rect">
            <a:avLst/>
          </a:prstGeom>
          <a:noFill/>
          <a:ln w="9525">
            <a:noFill/>
            <a:miter lim="800000"/>
            <a:headEnd/>
            <a:tailEnd/>
          </a:ln>
          <a:effectLst/>
        </p:spPr>
      </p:pic>
      <p:sp>
        <p:nvSpPr>
          <p:cNvPr id="4098" name="Rectangle 2"/>
          <p:cNvSpPr>
            <a:spLocks noGrp="1" noChangeArrowheads="1"/>
          </p:cNvSpPr>
          <p:nvPr>
            <p:ph type="title"/>
          </p:nvPr>
        </p:nvSpPr>
        <p:spPr bwMode="auto">
          <a:xfrm>
            <a:off x="457200" y="274638"/>
            <a:ext cx="8229600" cy="715962"/>
          </a:xfrm>
          <a:prstGeom prst="rect">
            <a:avLst/>
          </a:prstGeom>
          <a:noFill/>
          <a:ln w="9525" algn="ctr">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4099" name="Rectangle 3"/>
          <p:cNvSpPr>
            <a:spLocks noGrp="1" noChangeArrowheads="1"/>
          </p:cNvSpPr>
          <p:nvPr>
            <p:ph type="body" idx="1"/>
          </p:nvPr>
        </p:nvSpPr>
        <p:spPr bwMode="auto">
          <a:xfrm>
            <a:off x="457200" y="1295400"/>
            <a:ext cx="8229600" cy="4719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0" name="Rectangle 4"/>
          <p:cNvSpPr>
            <a:spLocks noGrp="1" noChangeArrowheads="1"/>
          </p:cNvSpPr>
          <p:nvPr>
            <p:ph type="dt" sz="half" idx="2"/>
          </p:nvPr>
        </p:nvSpPr>
        <p:spPr bwMode="auto">
          <a:xfrm>
            <a:off x="6934200" y="6153150"/>
            <a:ext cx="1752600" cy="47625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algn="r" eaLnBrk="0" hangingPunct="0">
              <a:lnSpc>
                <a:spcPct val="100000"/>
              </a:lnSpc>
              <a:spcBef>
                <a:spcPct val="0"/>
              </a:spcBef>
              <a:buFontTx/>
              <a:buNone/>
              <a:defRPr sz="1000">
                <a:solidFill>
                  <a:srgbClr val="B0B1B3"/>
                </a:solidFill>
              </a:defRPr>
            </a:lvl1pPr>
          </a:lstStyle>
          <a:p>
            <a:endParaRPr lang="en-US" dirty="0"/>
          </a:p>
        </p:txBody>
      </p:sp>
      <p:sp>
        <p:nvSpPr>
          <p:cNvPr id="4101" name="Rectangle 5"/>
          <p:cNvSpPr>
            <a:spLocks noGrp="1" noChangeArrowheads="1"/>
          </p:cNvSpPr>
          <p:nvPr>
            <p:ph type="ftr" sz="quarter" idx="3"/>
          </p:nvPr>
        </p:nvSpPr>
        <p:spPr bwMode="auto">
          <a:xfrm>
            <a:off x="3200400" y="6153150"/>
            <a:ext cx="3733800" cy="47625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eaLnBrk="0" hangingPunct="0">
              <a:lnSpc>
                <a:spcPct val="100000"/>
              </a:lnSpc>
              <a:spcBef>
                <a:spcPct val="0"/>
              </a:spcBef>
              <a:buFontTx/>
              <a:buNone/>
              <a:defRPr sz="1000">
                <a:solidFill>
                  <a:srgbClr val="B0B1B3"/>
                </a:solidFill>
              </a:defRPr>
            </a:lvl1pPr>
          </a:lstStyle>
          <a:p>
            <a:endParaRPr lang="en-US"/>
          </a:p>
        </p:txBody>
      </p:sp>
      <p:sp>
        <p:nvSpPr>
          <p:cNvPr id="4102" name="Rectangle 6"/>
          <p:cNvSpPr>
            <a:spLocks noGrp="1" noChangeArrowheads="1"/>
          </p:cNvSpPr>
          <p:nvPr>
            <p:ph type="sldNum" sz="quarter" idx="4"/>
          </p:nvPr>
        </p:nvSpPr>
        <p:spPr bwMode="auto">
          <a:xfrm>
            <a:off x="8686800" y="6368310"/>
            <a:ext cx="4572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0" hangingPunct="0">
              <a:lnSpc>
                <a:spcPct val="100000"/>
              </a:lnSpc>
              <a:spcBef>
                <a:spcPct val="0"/>
              </a:spcBef>
              <a:buFontTx/>
              <a:buNone/>
              <a:defRPr sz="1000">
                <a:solidFill>
                  <a:srgbClr val="002F80"/>
                </a:solidFill>
                <a:latin typeface="Arial" pitchFamily="34" charset="0"/>
                <a:cs typeface="Arial" pitchFamily="34" charset="0"/>
              </a:defRPr>
            </a:lvl1pPr>
          </a:lstStyle>
          <a:p>
            <a:fld id="{775DE0A7-1102-4B7C-9784-5A7BF54265E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891" r:id="rId2"/>
    <p:sldLayoutId id="2147483670" r:id="rId3"/>
    <p:sldLayoutId id="2147483672" r:id="rId4"/>
    <p:sldLayoutId id="2147483674" r:id="rId5"/>
    <p:sldLayoutId id="2147483675" r:id="rId6"/>
    <p:sldLayoutId id="2147483889" r:id="rId7"/>
    <p:sldLayoutId id="2147483893" r:id="rId8"/>
    <p:sldLayoutId id="2147483894" r:id="rId9"/>
    <p:sldLayoutId id="2147483895" r:id="rId10"/>
    <p:sldLayoutId id="2147484479" r:id="rId11"/>
    <p:sldLayoutId id="2147484481" r:id="rId12"/>
    <p:sldLayoutId id="2147484483" r:id="rId13"/>
    <p:sldLayoutId id="2147484484" r:id="rId14"/>
    <p:sldLayoutId id="2147484487" r:id="rId15"/>
  </p:sldLayoutIdLst>
  <p:timing>
    <p:tnLst>
      <p:par>
        <p:cTn id="1" dur="indefinite" restart="never" nodeType="tmRoot"/>
      </p:par>
    </p:tnLst>
  </p:timing>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eaLnBrk="0" fontAlgn="base" hangingPunct="0">
        <a:spcBef>
          <a:spcPct val="0"/>
        </a:spcBef>
        <a:spcAft>
          <a:spcPct val="0"/>
        </a:spcAft>
        <a:defRPr sz="4200">
          <a:solidFill>
            <a:schemeClr val="tx2"/>
          </a:solidFill>
          <a:latin typeface="Times New Roman" pitchFamily="18" charset="0"/>
        </a:defRPr>
      </a:lvl6pPr>
      <a:lvl7pPr marL="914400" algn="l" rtl="0" eaLnBrk="0" fontAlgn="base" hangingPunct="0">
        <a:spcBef>
          <a:spcPct val="0"/>
        </a:spcBef>
        <a:spcAft>
          <a:spcPct val="0"/>
        </a:spcAft>
        <a:defRPr sz="4200">
          <a:solidFill>
            <a:schemeClr val="tx2"/>
          </a:solidFill>
          <a:latin typeface="Times New Roman" pitchFamily="18" charset="0"/>
        </a:defRPr>
      </a:lvl7pPr>
      <a:lvl8pPr marL="1371600" algn="l" rtl="0" eaLnBrk="0" fontAlgn="base" hangingPunct="0">
        <a:spcBef>
          <a:spcPct val="0"/>
        </a:spcBef>
        <a:spcAft>
          <a:spcPct val="0"/>
        </a:spcAft>
        <a:defRPr sz="4200">
          <a:solidFill>
            <a:schemeClr val="tx2"/>
          </a:solidFill>
          <a:latin typeface="Times New Roman" pitchFamily="18" charset="0"/>
        </a:defRPr>
      </a:lvl8pPr>
      <a:lvl9pPr marL="1828800" algn="l" rtl="0" eaLnBrk="0" fontAlgn="base" hangingPunct="0">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002F80"/>
        </a:buClr>
        <a:buSzPct val="75000"/>
        <a:buFont typeface="Wingdings" pitchFamily="2" charset="2"/>
        <a:buChar char="§"/>
        <a:defRPr sz="2800">
          <a:solidFill>
            <a:schemeClr val="bg2"/>
          </a:solidFill>
          <a:latin typeface="+mn-lt"/>
          <a:ea typeface="+mn-ea"/>
          <a:cs typeface="+mn-cs"/>
        </a:defRPr>
      </a:lvl1pPr>
      <a:lvl2pPr marL="742950" indent="-285750" algn="l" rtl="0" eaLnBrk="0" fontAlgn="base" hangingPunct="0">
        <a:spcBef>
          <a:spcPct val="10000"/>
        </a:spcBef>
        <a:spcAft>
          <a:spcPct val="0"/>
        </a:spcAft>
        <a:buClr>
          <a:srgbClr val="002F80"/>
        </a:buClr>
        <a:buSzPct val="75000"/>
        <a:buFont typeface="Wingdings" pitchFamily="2" charset="2"/>
        <a:buChar char="§"/>
        <a:defRPr sz="2400">
          <a:solidFill>
            <a:schemeClr val="bg2"/>
          </a:solidFill>
          <a:latin typeface="+mn-lt"/>
        </a:defRPr>
      </a:lvl2pPr>
      <a:lvl3pPr marL="1143000" indent="-228600" algn="l" rtl="0" eaLnBrk="0" fontAlgn="base" hangingPunct="0">
        <a:spcBef>
          <a:spcPct val="20000"/>
        </a:spcBef>
        <a:spcAft>
          <a:spcPct val="0"/>
        </a:spcAft>
        <a:buClr>
          <a:srgbClr val="002F80"/>
        </a:buClr>
        <a:buSzPct val="75000"/>
        <a:buFont typeface="Wingdings" pitchFamily="2" charset="2"/>
        <a:buChar char="§"/>
        <a:defRPr sz="2000">
          <a:solidFill>
            <a:schemeClr val="bg2"/>
          </a:solidFill>
          <a:latin typeface="+mn-lt"/>
        </a:defRPr>
      </a:lvl3pPr>
      <a:lvl4pPr marL="1600200" indent="-228600" algn="l" rtl="0" eaLnBrk="0" fontAlgn="base" hangingPunct="0">
        <a:spcBef>
          <a:spcPct val="20000"/>
        </a:spcBef>
        <a:spcAft>
          <a:spcPct val="0"/>
        </a:spcAft>
        <a:buClr>
          <a:srgbClr val="002F80"/>
        </a:buClr>
        <a:buFont typeface="Wingdings" pitchFamily="2" charset="2"/>
        <a:buChar char="§"/>
        <a:defRPr>
          <a:solidFill>
            <a:schemeClr val="bg2"/>
          </a:solidFill>
          <a:latin typeface="+mn-lt"/>
        </a:defRPr>
      </a:lvl4pPr>
      <a:lvl5pPr marL="2057400" indent="-228600" algn="l" rtl="0" eaLnBrk="0" fontAlgn="base" hangingPunct="0">
        <a:spcBef>
          <a:spcPct val="20000"/>
        </a:spcBef>
        <a:spcAft>
          <a:spcPct val="0"/>
        </a:spcAft>
        <a:buClr>
          <a:srgbClr val="002F80"/>
        </a:buClr>
        <a:buFont typeface="Wingdings" pitchFamily="2" charset="2"/>
        <a:buChar char="§"/>
        <a:defRPr sz="1600">
          <a:solidFill>
            <a:schemeClr val="bg2"/>
          </a:solidFill>
          <a:latin typeface="+mn-lt"/>
        </a:defRPr>
      </a:lvl5pPr>
      <a:lvl6pPr marL="2514600" indent="-228600" algn="l" rtl="0" eaLnBrk="0" fontAlgn="base" hangingPunct="0">
        <a:spcBef>
          <a:spcPct val="20000"/>
        </a:spcBef>
        <a:spcAft>
          <a:spcPct val="0"/>
        </a:spcAft>
        <a:buChar char="»"/>
        <a:defRPr sz="1600">
          <a:solidFill>
            <a:schemeClr val="bg2"/>
          </a:solidFill>
          <a:latin typeface="+mn-lt"/>
        </a:defRPr>
      </a:lvl6pPr>
      <a:lvl7pPr marL="2971800" indent="-228600" algn="l" rtl="0" eaLnBrk="0" fontAlgn="base" hangingPunct="0">
        <a:spcBef>
          <a:spcPct val="20000"/>
        </a:spcBef>
        <a:spcAft>
          <a:spcPct val="0"/>
        </a:spcAft>
        <a:buChar char="»"/>
        <a:defRPr sz="1600">
          <a:solidFill>
            <a:schemeClr val="bg2"/>
          </a:solidFill>
          <a:latin typeface="+mn-lt"/>
        </a:defRPr>
      </a:lvl7pPr>
      <a:lvl8pPr marL="3429000" indent="-228600" algn="l" rtl="0" eaLnBrk="0" fontAlgn="base" hangingPunct="0">
        <a:spcBef>
          <a:spcPct val="20000"/>
        </a:spcBef>
        <a:spcAft>
          <a:spcPct val="0"/>
        </a:spcAft>
        <a:buChar char="»"/>
        <a:defRPr sz="1600">
          <a:solidFill>
            <a:schemeClr val="bg2"/>
          </a:solidFill>
          <a:latin typeface="+mn-lt"/>
        </a:defRPr>
      </a:lvl8pPr>
      <a:lvl9pPr marL="3886200" indent="-228600" algn="l" rtl="0" eaLnBrk="0" fontAlgn="base" hangingPunct="0">
        <a:spcBef>
          <a:spcPct val="20000"/>
        </a:spcBef>
        <a:spcAft>
          <a:spcPct val="0"/>
        </a:spcAft>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715962"/>
          </a:xfrm>
          <a:prstGeom prst="rect">
            <a:avLst/>
          </a:prstGeom>
          <a:noFill/>
          <a:ln w="9525" algn="ctr">
            <a:noFill/>
            <a:miter lim="800000"/>
            <a:headEnd/>
            <a:tailEnd/>
          </a:ln>
          <a:effectLst/>
        </p:spPr>
        <p:txBody>
          <a:bodyPr vert="horz" wrap="square" lIns="91400" tIns="45702" rIns="91400" bIns="45702" numCol="1" anchor="b"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295404"/>
            <a:ext cx="8229600" cy="4719638"/>
          </a:xfrm>
          <a:prstGeom prst="rect">
            <a:avLst/>
          </a:prstGeom>
          <a:noFill/>
          <a:ln w="9525">
            <a:noFill/>
            <a:miter lim="800000"/>
            <a:headEnd/>
            <a:tailEnd/>
          </a:ln>
          <a:effectLst/>
        </p:spPr>
        <p:txBody>
          <a:bodyPr vert="horz" wrap="square" lIns="91400" tIns="45702" rIns="91400" bIns="45702"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0" name="Rectangle 4"/>
          <p:cNvSpPr>
            <a:spLocks noGrp="1" noChangeArrowheads="1"/>
          </p:cNvSpPr>
          <p:nvPr>
            <p:ph type="dt" sz="half" idx="2"/>
          </p:nvPr>
        </p:nvSpPr>
        <p:spPr bwMode="auto">
          <a:xfrm>
            <a:off x="6934200" y="6153154"/>
            <a:ext cx="1752600" cy="476250"/>
          </a:xfrm>
          <a:prstGeom prst="rect">
            <a:avLst/>
          </a:prstGeom>
          <a:noFill/>
          <a:ln w="9525" algn="ctr">
            <a:noFill/>
            <a:miter lim="800000"/>
            <a:headEnd/>
            <a:tailEnd/>
          </a:ln>
          <a:effectLst/>
        </p:spPr>
        <p:txBody>
          <a:bodyPr vert="horz" wrap="square" lIns="91400" tIns="45702" rIns="91400" bIns="45702" numCol="1" anchor="ctr" anchorCtr="0" compatLnSpc="1">
            <a:prstTxWarp prst="textNoShape">
              <a:avLst/>
            </a:prstTxWarp>
          </a:bodyPr>
          <a:lstStyle>
            <a:lvl1pPr algn="r" eaLnBrk="0" hangingPunct="0">
              <a:lnSpc>
                <a:spcPct val="100000"/>
              </a:lnSpc>
              <a:spcBef>
                <a:spcPct val="0"/>
              </a:spcBef>
              <a:buFontTx/>
              <a:buNone/>
              <a:defRPr sz="1000">
                <a:solidFill>
                  <a:srgbClr val="B0B1B3"/>
                </a:solidFill>
              </a:defRPr>
            </a:lvl1pPr>
          </a:lstStyle>
          <a:p>
            <a:endParaRPr lang="en-US" dirty="0">
              <a:latin typeface="Arial" charset="0"/>
            </a:endParaRPr>
          </a:p>
        </p:txBody>
      </p:sp>
      <p:sp>
        <p:nvSpPr>
          <p:cNvPr id="4102" name="Rectangle 6"/>
          <p:cNvSpPr>
            <a:spLocks noGrp="1" noChangeArrowheads="1"/>
          </p:cNvSpPr>
          <p:nvPr>
            <p:ph type="sldNum" sz="quarter" idx="4"/>
          </p:nvPr>
        </p:nvSpPr>
        <p:spPr bwMode="auto">
          <a:xfrm>
            <a:off x="8686801" y="6153154"/>
            <a:ext cx="457200" cy="476250"/>
          </a:xfrm>
          <a:prstGeom prst="rect">
            <a:avLst/>
          </a:prstGeom>
          <a:noFill/>
          <a:ln w="9525">
            <a:noFill/>
            <a:miter lim="800000"/>
            <a:headEnd/>
            <a:tailEnd/>
          </a:ln>
          <a:effectLst/>
        </p:spPr>
        <p:txBody>
          <a:bodyPr vert="horz" wrap="square" lIns="91400" tIns="45702" rIns="91400" bIns="45702" numCol="1" anchor="ctr" anchorCtr="0" compatLnSpc="1">
            <a:prstTxWarp prst="textNoShape">
              <a:avLst/>
            </a:prstTxWarp>
          </a:bodyPr>
          <a:lstStyle>
            <a:lvl1pPr algn="ctr" eaLnBrk="0" hangingPunct="0">
              <a:lnSpc>
                <a:spcPct val="100000"/>
              </a:lnSpc>
              <a:spcBef>
                <a:spcPct val="0"/>
              </a:spcBef>
              <a:buFontTx/>
              <a:buNone/>
              <a:defRPr sz="1000">
                <a:solidFill>
                  <a:srgbClr val="B0B1B3"/>
                </a:solidFill>
                <a:latin typeface="Times" charset="0"/>
              </a:defRPr>
            </a:lvl1pPr>
          </a:lstStyle>
          <a:p>
            <a:fld id="{F1444270-F606-4986-878A-3A57F77BBD59}" type="slidenum">
              <a:rPr lang="en-US"/>
              <a:pPr/>
              <a:t>‹#›</a:t>
            </a:fld>
            <a:endParaRPr lang="en-US"/>
          </a:p>
        </p:txBody>
      </p:sp>
      <p:pic>
        <p:nvPicPr>
          <p:cNvPr id="4103" name="Picture 7" descr="DHS_GrayTypeLogo"/>
          <p:cNvPicPr>
            <a:picLocks noChangeAspect="1" noChangeArrowheads="1"/>
          </p:cNvPicPr>
          <p:nvPr/>
        </p:nvPicPr>
        <p:blipFill>
          <a:blip r:embed="rId15" cstate="print"/>
          <a:srcRect/>
          <a:stretch>
            <a:fillRect/>
          </a:stretch>
        </p:blipFill>
        <p:spPr bwMode="gray">
          <a:xfrm>
            <a:off x="5" y="6233614"/>
            <a:ext cx="2146041" cy="624386"/>
          </a:xfrm>
          <a:prstGeom prst="rect">
            <a:avLst/>
          </a:prstGeom>
          <a:noFill/>
        </p:spPr>
      </p:pic>
    </p:spTree>
    <p:extLst>
      <p:ext uri="{BB962C8B-B14F-4D97-AF65-F5344CB8AC3E}">
        <p14:creationId xmlns:p14="http://schemas.microsoft.com/office/powerpoint/2010/main" val="3554250145"/>
      </p:ext>
    </p:extLst>
  </p:cSld>
  <p:clrMap bg1="lt1" tx1="dk1" bg2="lt2" tx2="dk2" accent1="accent1" accent2="accent2" accent3="accent3" accent4="accent4" accent5="accent5" accent6="accent6" hlink="hlink" folHlink="folHlink"/>
  <p:sldLayoutIdLst>
    <p:sldLayoutId id="2147485359" r:id="rId1"/>
    <p:sldLayoutId id="2147485360" r:id="rId2"/>
    <p:sldLayoutId id="2147485361" r:id="rId3"/>
    <p:sldLayoutId id="2147485362" r:id="rId4"/>
    <p:sldLayoutId id="2147485363" r:id="rId5"/>
    <p:sldLayoutId id="2147485364" r:id="rId6"/>
    <p:sldLayoutId id="2147485365" r:id="rId7"/>
    <p:sldLayoutId id="2147485366" r:id="rId8"/>
    <p:sldLayoutId id="2147485367" r:id="rId9"/>
    <p:sldLayoutId id="2147485368" r:id="rId10"/>
    <p:sldLayoutId id="2147485369" r:id="rId11"/>
    <p:sldLayoutId id="2147485370" r:id="rId12"/>
    <p:sldLayoutId id="2147485371"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011" algn="l" rtl="0" eaLnBrk="0" fontAlgn="base" hangingPunct="0">
        <a:spcBef>
          <a:spcPct val="0"/>
        </a:spcBef>
        <a:spcAft>
          <a:spcPct val="0"/>
        </a:spcAft>
        <a:defRPr sz="4200">
          <a:solidFill>
            <a:schemeClr val="tx2"/>
          </a:solidFill>
          <a:latin typeface="Times New Roman" pitchFamily="18" charset="0"/>
        </a:defRPr>
      </a:lvl6pPr>
      <a:lvl7pPr marL="914021" algn="l" rtl="0" eaLnBrk="0" fontAlgn="base" hangingPunct="0">
        <a:spcBef>
          <a:spcPct val="0"/>
        </a:spcBef>
        <a:spcAft>
          <a:spcPct val="0"/>
        </a:spcAft>
        <a:defRPr sz="4200">
          <a:solidFill>
            <a:schemeClr val="tx2"/>
          </a:solidFill>
          <a:latin typeface="Times New Roman" pitchFamily="18" charset="0"/>
        </a:defRPr>
      </a:lvl7pPr>
      <a:lvl8pPr marL="1371032" algn="l" rtl="0" eaLnBrk="0" fontAlgn="base" hangingPunct="0">
        <a:spcBef>
          <a:spcPct val="0"/>
        </a:spcBef>
        <a:spcAft>
          <a:spcPct val="0"/>
        </a:spcAft>
        <a:defRPr sz="4200">
          <a:solidFill>
            <a:schemeClr val="tx2"/>
          </a:solidFill>
          <a:latin typeface="Times New Roman" pitchFamily="18" charset="0"/>
        </a:defRPr>
      </a:lvl8pPr>
      <a:lvl9pPr marL="1828041" algn="l" rtl="0" eaLnBrk="0" fontAlgn="base" hangingPunct="0">
        <a:spcBef>
          <a:spcPct val="0"/>
        </a:spcBef>
        <a:spcAft>
          <a:spcPct val="0"/>
        </a:spcAft>
        <a:defRPr sz="4200">
          <a:solidFill>
            <a:schemeClr val="tx2"/>
          </a:solidFill>
          <a:latin typeface="Times New Roman" pitchFamily="18" charset="0"/>
        </a:defRPr>
      </a:lvl9pPr>
    </p:titleStyle>
    <p:bodyStyle>
      <a:lvl1pPr marL="342758" indent="-342758" algn="l" rtl="0" eaLnBrk="0" fontAlgn="base" hangingPunct="0">
        <a:spcBef>
          <a:spcPts val="0"/>
        </a:spcBef>
        <a:spcAft>
          <a:spcPct val="0"/>
        </a:spcAft>
        <a:buClr>
          <a:srgbClr val="FF00FF"/>
        </a:buClr>
        <a:buSzPct val="75000"/>
        <a:buFont typeface="Wingdings" pitchFamily="2" charset="2"/>
        <a:buChar char="l"/>
        <a:defRPr sz="2800">
          <a:solidFill>
            <a:schemeClr val="bg2"/>
          </a:solidFill>
          <a:latin typeface="+mn-lt"/>
          <a:ea typeface="+mn-ea"/>
          <a:cs typeface="+mn-cs"/>
        </a:defRPr>
      </a:lvl1pPr>
      <a:lvl2pPr marL="742642" indent="-285630" algn="l" rtl="0" eaLnBrk="0" fontAlgn="base" hangingPunct="0">
        <a:spcBef>
          <a:spcPts val="0"/>
        </a:spcBef>
        <a:spcAft>
          <a:spcPct val="0"/>
        </a:spcAft>
        <a:buClr>
          <a:srgbClr val="00CC00"/>
        </a:buClr>
        <a:buSzPct val="75000"/>
        <a:buFont typeface="Wingdings" pitchFamily="2" charset="2"/>
        <a:buChar char="u"/>
        <a:defRPr sz="2400">
          <a:solidFill>
            <a:schemeClr val="bg2"/>
          </a:solidFill>
          <a:latin typeface="+mn-lt"/>
        </a:defRPr>
      </a:lvl2pPr>
      <a:lvl3pPr marL="1142528" indent="-228506" algn="l" rtl="0" eaLnBrk="0" fontAlgn="base" hangingPunct="0">
        <a:spcBef>
          <a:spcPts val="0"/>
        </a:spcBef>
        <a:spcAft>
          <a:spcPct val="0"/>
        </a:spcAft>
        <a:buClr>
          <a:srgbClr val="FF0000"/>
        </a:buClr>
        <a:buSzPct val="75000"/>
        <a:buFont typeface="Wingdings" pitchFamily="2" charset="2"/>
        <a:buChar char="n"/>
        <a:defRPr sz="2000">
          <a:solidFill>
            <a:schemeClr val="bg2"/>
          </a:solidFill>
          <a:latin typeface="+mn-lt"/>
        </a:defRPr>
      </a:lvl3pPr>
      <a:lvl4pPr marL="1599537" indent="-228506" algn="l" rtl="0" eaLnBrk="0" fontAlgn="base" hangingPunct="0">
        <a:spcBef>
          <a:spcPts val="0"/>
        </a:spcBef>
        <a:spcAft>
          <a:spcPct val="0"/>
        </a:spcAft>
        <a:buClr>
          <a:srgbClr val="FFFF00"/>
        </a:buClr>
        <a:buFont typeface="Times New Roman" pitchFamily="18" charset="0"/>
        <a:buChar char="–"/>
        <a:defRPr>
          <a:solidFill>
            <a:schemeClr val="bg2"/>
          </a:solidFill>
          <a:latin typeface="+mn-lt"/>
        </a:defRPr>
      </a:lvl4pPr>
      <a:lvl5pPr marL="2056547" indent="-228506" algn="l" rtl="0" eaLnBrk="0" fontAlgn="base" hangingPunct="0">
        <a:spcBef>
          <a:spcPts val="0"/>
        </a:spcBef>
        <a:spcAft>
          <a:spcPct val="0"/>
        </a:spcAft>
        <a:buChar char="»"/>
        <a:defRPr sz="1600">
          <a:solidFill>
            <a:schemeClr val="bg2"/>
          </a:solidFill>
          <a:latin typeface="+mn-lt"/>
        </a:defRPr>
      </a:lvl5pPr>
      <a:lvl6pPr marL="2513558" indent="-228506" algn="l" rtl="0" eaLnBrk="0" fontAlgn="base" hangingPunct="0">
        <a:spcBef>
          <a:spcPct val="20000"/>
        </a:spcBef>
        <a:spcAft>
          <a:spcPct val="0"/>
        </a:spcAft>
        <a:buChar char="»"/>
        <a:defRPr sz="1600">
          <a:solidFill>
            <a:schemeClr val="bg2"/>
          </a:solidFill>
          <a:latin typeface="+mn-lt"/>
        </a:defRPr>
      </a:lvl6pPr>
      <a:lvl7pPr marL="2970568" indent="-228506" algn="l" rtl="0" eaLnBrk="0" fontAlgn="base" hangingPunct="0">
        <a:spcBef>
          <a:spcPct val="20000"/>
        </a:spcBef>
        <a:spcAft>
          <a:spcPct val="0"/>
        </a:spcAft>
        <a:buChar char="»"/>
        <a:defRPr sz="1600">
          <a:solidFill>
            <a:schemeClr val="bg2"/>
          </a:solidFill>
          <a:latin typeface="+mn-lt"/>
        </a:defRPr>
      </a:lvl7pPr>
      <a:lvl8pPr marL="3427579" indent="-228506" algn="l" rtl="0" eaLnBrk="0" fontAlgn="base" hangingPunct="0">
        <a:spcBef>
          <a:spcPct val="20000"/>
        </a:spcBef>
        <a:spcAft>
          <a:spcPct val="0"/>
        </a:spcAft>
        <a:buChar char="»"/>
        <a:defRPr sz="1600">
          <a:solidFill>
            <a:schemeClr val="bg2"/>
          </a:solidFill>
          <a:latin typeface="+mn-lt"/>
        </a:defRPr>
      </a:lvl8pPr>
      <a:lvl9pPr marL="3884589" indent="-228506" algn="l" rtl="0" eaLnBrk="0" fontAlgn="base" hangingPunct="0">
        <a:spcBef>
          <a:spcPct val="20000"/>
        </a:spcBef>
        <a:spcAft>
          <a:spcPct val="0"/>
        </a:spcAft>
        <a:buChar char="»"/>
        <a:defRPr sz="1600">
          <a:solidFill>
            <a:schemeClr val="bg2"/>
          </a:solidFill>
          <a:latin typeface="+mn-lt"/>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bwMode="auto">
          <a:xfrm rot="10800000" flipH="1" flipV="1">
            <a:off x="0" y="0"/>
            <a:ext cx="9144000" cy="1676400"/>
          </a:xfrm>
          <a:prstGeom prst="rect">
            <a:avLst/>
          </a:prstGeom>
          <a:gradFill flip="none" rotWithShape="1">
            <a:gsLst>
              <a:gs pos="0">
                <a:srgbClr val="006699">
                  <a:alpha val="53000"/>
                </a:srgbClr>
              </a:gs>
              <a:gs pos="96000">
                <a:srgbClr val="FFFFFF">
                  <a:alpha val="37000"/>
                </a:srgbClr>
              </a:gs>
              <a:gs pos="38000">
                <a:srgbClr val="007DBC">
                  <a:alpha val="42000"/>
                </a:srgbClr>
              </a:gs>
            </a:gsLst>
            <a:path path="rect">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a typeface="ＭＳ Ｐゴシック" charset="0"/>
            </a:endParaRP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a:solidFill>
                  <a:srgbClr val="333333"/>
                </a:solidFill>
              </a:defRPr>
            </a:lvl1pPr>
          </a:lstStyle>
          <a:p>
            <a:pPr eaLnBrk="0" hangingPunct="0">
              <a:lnSpc>
                <a:spcPct val="100000"/>
              </a:lnSpc>
              <a:spcBef>
                <a:spcPct val="0"/>
              </a:spcBef>
              <a:buFontTx/>
              <a:buNone/>
            </a:pPr>
            <a:fld id="{DD44DBFC-53EF-7A40-92DF-21BB7AE4EC81}" type="slidenum">
              <a:rPr lang="en-US">
                <a:latin typeface="Arial" charset="0"/>
                <a:ea typeface="ＭＳ Ｐゴシック" charset="0"/>
              </a:rPr>
              <a:pPr eaLnBrk="0" hangingPunct="0">
                <a:lnSpc>
                  <a:spcPct val="100000"/>
                </a:lnSpc>
                <a:spcBef>
                  <a:spcPct val="0"/>
                </a:spcBef>
                <a:buFontTx/>
                <a:buNone/>
              </a:pPr>
              <a:t>‹#›</a:t>
            </a:fld>
            <a:endParaRPr lang="en-US">
              <a:latin typeface="Arial" charset="0"/>
              <a:ea typeface="ＭＳ Ｐゴシック" charset="0"/>
            </a:endParaRPr>
          </a:p>
        </p:txBody>
      </p:sp>
      <p:pic>
        <p:nvPicPr>
          <p:cNvPr id="4" name="Picture 3" descr="DHS_S&amp;T_logo_blue_rgb2.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81000" y="5867400"/>
            <a:ext cx="1905000" cy="808038"/>
          </a:xfrm>
          <a:prstGeom prst="rect">
            <a:avLst/>
          </a:prstGeom>
        </p:spPr>
      </p:pic>
      <p:pic>
        <p:nvPicPr>
          <p:cNvPr id="3" name="Picture 2" descr="Header3.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0" y="0"/>
            <a:ext cx="9144000" cy="1371600"/>
          </a:xfrm>
          <a:prstGeom prst="rect">
            <a:avLst/>
          </a:prstGeom>
        </p:spPr>
      </p:pic>
      <p:sp>
        <p:nvSpPr>
          <p:cNvPr id="1026" name="Rectangle 2"/>
          <p:cNvSpPr>
            <a:spLocks noGrp="1" noChangeArrowheads="1"/>
          </p:cNvSpPr>
          <p:nvPr>
            <p:ph type="title"/>
          </p:nvPr>
        </p:nvSpPr>
        <p:spPr bwMode="auto">
          <a:xfrm>
            <a:off x="381001" y="228600"/>
            <a:ext cx="829194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spTree>
    <p:extLst>
      <p:ext uri="{BB962C8B-B14F-4D97-AF65-F5344CB8AC3E}">
        <p14:creationId xmlns:p14="http://schemas.microsoft.com/office/powerpoint/2010/main" val="3441551467"/>
      </p:ext>
    </p:extLst>
  </p:cSld>
  <p:clrMap bg1="dk2" tx1="lt1" bg2="dk1" tx2="lt2" accent1="accent1" accent2="accent2" accent3="accent3" accent4="accent4" accent5="accent5" accent6="accent6" hlink="hlink" folHlink="folHlink"/>
  <p:sldLayoutIdLst>
    <p:sldLayoutId id="2147485454" r:id="rId1"/>
    <p:sldLayoutId id="2147485455" r:id="rId2"/>
    <p:sldLayoutId id="2147485456" r:id="rId3"/>
    <p:sldLayoutId id="2147485457" r:id="rId4"/>
    <p:sldLayoutId id="2147485458" r:id="rId5"/>
    <p:sldLayoutId id="2147485459" r:id="rId6"/>
    <p:sldLayoutId id="2147485460" r:id="rId7"/>
    <p:sldLayoutId id="2147485461" r:id="rId8"/>
    <p:sldLayoutId id="2147485462" r:id="rId9"/>
    <p:sldLayoutId id="2147485463" r:id="rId10"/>
    <p:sldLayoutId id="2147485464" r:id="rId11"/>
    <p:sldLayoutId id="2147485465" r:id="rId12"/>
    <p:sldLayoutId id="2147485466" r:id="rId13"/>
  </p:sldLayoutIdLst>
  <p:hf hdr="0" ftr="0" dt="0"/>
  <p:txStyles>
    <p:titleStyle>
      <a:lvl1pPr algn="l" rtl="0" eaLnBrk="0" fontAlgn="base" hangingPunct="0">
        <a:spcBef>
          <a:spcPct val="0"/>
        </a:spcBef>
        <a:spcAft>
          <a:spcPct val="0"/>
        </a:spcAft>
        <a:defRPr sz="3600" b="1">
          <a:solidFill>
            <a:srgbClr val="003366"/>
          </a:solidFill>
          <a:latin typeface="+mn-lt"/>
          <a:ea typeface="ＭＳ Ｐゴシック" charset="0"/>
          <a:cs typeface="ＭＳ Ｐゴシック" charset="0"/>
        </a:defRPr>
      </a:lvl1pPr>
      <a:lvl2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sz="4200">
          <a:solidFill>
            <a:srgbClr val="002F80"/>
          </a:solidFill>
          <a:latin typeface="Times New Roman" pitchFamily="18" charset="0"/>
        </a:defRPr>
      </a:lvl6pPr>
      <a:lvl7pPr marL="914400" algn="l" rtl="0" eaLnBrk="0" fontAlgn="base" hangingPunct="0">
        <a:spcBef>
          <a:spcPct val="0"/>
        </a:spcBef>
        <a:spcAft>
          <a:spcPct val="0"/>
        </a:spcAft>
        <a:defRPr sz="4200">
          <a:solidFill>
            <a:srgbClr val="002F80"/>
          </a:solidFill>
          <a:latin typeface="Times New Roman" pitchFamily="18" charset="0"/>
        </a:defRPr>
      </a:lvl7pPr>
      <a:lvl8pPr marL="1371600" algn="l" rtl="0" eaLnBrk="0" fontAlgn="base" hangingPunct="0">
        <a:spcBef>
          <a:spcPct val="0"/>
        </a:spcBef>
        <a:spcAft>
          <a:spcPct val="0"/>
        </a:spcAft>
        <a:defRPr sz="4200">
          <a:solidFill>
            <a:srgbClr val="002F80"/>
          </a:solidFill>
          <a:latin typeface="Times New Roman" pitchFamily="18" charset="0"/>
        </a:defRPr>
      </a:lvl8pPr>
      <a:lvl9pPr marL="1828800" algn="l" rtl="0" eaLnBrk="0" fontAlgn="base" hangingPunct="0">
        <a:spcBef>
          <a:spcPct val="0"/>
        </a:spcBef>
        <a:spcAft>
          <a:spcPct val="0"/>
        </a:spcAft>
        <a:defRPr sz="4200">
          <a:solidFill>
            <a:srgbClr val="002F80"/>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charset="0"/>
        <a:buChar char="§"/>
        <a:defRPr sz="2200">
          <a:solidFill>
            <a:srgbClr val="EFF7FF"/>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2pPr>
      <a:lvl3pPr marL="909638"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3pPr>
      <a:lvl4pPr marL="1258888" indent="-231775"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4pPr>
      <a:lvl5pPr marL="1598613"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bwMode="auto">
          <a:xfrm rot="10800000" flipH="1" flipV="1">
            <a:off x="0" y="0"/>
            <a:ext cx="9144000" cy="1676400"/>
          </a:xfrm>
          <a:prstGeom prst="rect">
            <a:avLst/>
          </a:prstGeom>
          <a:gradFill flip="none" rotWithShape="1">
            <a:gsLst>
              <a:gs pos="0">
                <a:srgbClr val="006699">
                  <a:alpha val="53000"/>
                </a:srgbClr>
              </a:gs>
              <a:gs pos="96000">
                <a:srgbClr val="FFFFFF">
                  <a:alpha val="37000"/>
                </a:srgbClr>
              </a:gs>
              <a:gs pos="38000">
                <a:srgbClr val="007DBC">
                  <a:alpha val="42000"/>
                </a:srgbClr>
              </a:gs>
            </a:gsLst>
            <a:path path="rect">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a typeface="ＭＳ Ｐゴシック" charset="0"/>
            </a:endParaRPr>
          </a:p>
        </p:txBody>
      </p:sp>
      <p:pic>
        <p:nvPicPr>
          <p:cNvPr id="4" name="Picture 3" descr="DHS_S&amp;T_logo_blue_rgb2.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81000" y="5881687"/>
            <a:ext cx="1905000" cy="808038"/>
          </a:xfrm>
          <a:prstGeom prst="rect">
            <a:avLst/>
          </a:prstGeom>
        </p:spPr>
      </p:pic>
      <p:pic>
        <p:nvPicPr>
          <p:cNvPr id="3" name="Picture 2" descr="Header3.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0" y="0"/>
            <a:ext cx="9144000" cy="1371600"/>
          </a:xfrm>
          <a:prstGeom prst="rect">
            <a:avLst/>
          </a:prstGeom>
        </p:spPr>
      </p:pic>
      <p:sp>
        <p:nvSpPr>
          <p:cNvPr id="1026" name="Rectangle 2"/>
          <p:cNvSpPr>
            <a:spLocks noGrp="1" noChangeArrowheads="1"/>
          </p:cNvSpPr>
          <p:nvPr>
            <p:ph type="title"/>
          </p:nvPr>
        </p:nvSpPr>
        <p:spPr bwMode="auto">
          <a:xfrm>
            <a:off x="381001" y="228600"/>
            <a:ext cx="829194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sp>
        <p:nvSpPr>
          <p:cNvPr id="24"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rgbClr val="333333"/>
                </a:solidFill>
              </a:defRPr>
            </a:lvl1pPr>
          </a:lstStyle>
          <a:p>
            <a:pPr fontAlgn="auto">
              <a:lnSpc>
                <a:spcPct val="100000"/>
              </a:lnSpc>
              <a:spcBef>
                <a:spcPts val="0"/>
              </a:spcBef>
              <a:spcAft>
                <a:spcPts val="0"/>
              </a:spcAft>
              <a:buFontTx/>
              <a:buNone/>
            </a:pPr>
            <a:endParaRPr lang="en-US" kern="0" dirty="0" smtClean="0">
              <a:latin typeface="Arial" charset="0"/>
              <a:ea typeface="ＭＳ Ｐゴシック" charset="0"/>
            </a:endParaRPr>
          </a:p>
        </p:txBody>
      </p:sp>
      <p:sp>
        <p:nvSpPr>
          <p:cNvPr id="26" name="Slide Number Placeholder 5"/>
          <p:cNvSpPr>
            <a:spLocks noGrp="1"/>
          </p:cNvSpPr>
          <p:nvPr>
            <p:ph type="sldNum" sz="quarter" idx="4"/>
          </p:nvPr>
        </p:nvSpPr>
        <p:spPr>
          <a:xfrm>
            <a:off x="6781800" y="6356352"/>
            <a:ext cx="2133600" cy="365125"/>
          </a:xfrm>
          <a:prstGeom prst="rect">
            <a:avLst/>
          </a:prstGeom>
        </p:spPr>
        <p:txBody>
          <a:bodyPr vert="horz" lIns="91440" tIns="45720" rIns="91440" bIns="45720" rtlCol="0" anchor="ctr"/>
          <a:lstStyle>
            <a:lvl1pPr algn="r">
              <a:defRPr sz="1200">
                <a:solidFill>
                  <a:srgbClr val="333333"/>
                </a:solidFill>
              </a:defRPr>
            </a:lvl1pPr>
          </a:lstStyle>
          <a:p>
            <a:pPr fontAlgn="auto">
              <a:lnSpc>
                <a:spcPct val="100000"/>
              </a:lnSpc>
              <a:spcBef>
                <a:spcPts val="0"/>
              </a:spcBef>
              <a:spcAft>
                <a:spcPts val="0"/>
              </a:spcAft>
              <a:buFontTx/>
              <a:buNone/>
            </a:pPr>
            <a:fld id="{72A22946-E41F-7E45-8B5C-1B7CD5861BD5}" type="slidenum">
              <a:rPr lang="en-US" kern="0" smtClean="0">
                <a:latin typeface="Arial" charset="0"/>
                <a:ea typeface="ＭＳ Ｐゴシック" charset="0"/>
              </a:rPr>
              <a:pPr fontAlgn="auto">
                <a:lnSpc>
                  <a:spcPct val="100000"/>
                </a:lnSpc>
                <a:spcBef>
                  <a:spcPts val="0"/>
                </a:spcBef>
                <a:spcAft>
                  <a:spcPts val="0"/>
                </a:spcAft>
                <a:buFontTx/>
                <a:buNone/>
              </a:pPr>
              <a:t>‹#›</a:t>
            </a:fld>
            <a:endParaRPr lang="en-US" kern="0" smtClean="0">
              <a:latin typeface="Arial" charset="0"/>
              <a:ea typeface="ＭＳ Ｐゴシック" charset="0"/>
            </a:endParaRPr>
          </a:p>
        </p:txBody>
      </p:sp>
    </p:spTree>
    <p:extLst>
      <p:ext uri="{BB962C8B-B14F-4D97-AF65-F5344CB8AC3E}">
        <p14:creationId xmlns:p14="http://schemas.microsoft.com/office/powerpoint/2010/main" val="1230749931"/>
      </p:ext>
    </p:extLst>
  </p:cSld>
  <p:clrMap bg1="dk2" tx1="lt1" bg2="dk1" tx2="lt2" accent1="accent1" accent2="accent2" accent3="accent3" accent4="accent4" accent5="accent5" accent6="accent6" hlink="hlink" folHlink="folHlink"/>
  <p:sldLayoutIdLst>
    <p:sldLayoutId id="2147485487" r:id="rId1"/>
    <p:sldLayoutId id="2147485488" r:id="rId2"/>
    <p:sldLayoutId id="2147485489" r:id="rId3"/>
    <p:sldLayoutId id="2147485490" r:id="rId4"/>
    <p:sldLayoutId id="2147485491" r:id="rId5"/>
    <p:sldLayoutId id="2147485492" r:id="rId6"/>
    <p:sldLayoutId id="2147485493" r:id="rId7"/>
    <p:sldLayoutId id="2147485494" r:id="rId8"/>
    <p:sldLayoutId id="2147485495" r:id="rId9"/>
    <p:sldLayoutId id="2147485496" r:id="rId10"/>
    <p:sldLayoutId id="2147485497" r:id="rId11"/>
    <p:sldLayoutId id="2147485498" r:id="rId12"/>
    <p:sldLayoutId id="2147485499" r:id="rId13"/>
  </p:sldLayoutIdLst>
  <p:hf hdr="0" ftr="0" dt="0"/>
  <p:txStyles>
    <p:titleStyle>
      <a:lvl1pPr algn="l" rtl="0" eaLnBrk="0" fontAlgn="base" hangingPunct="0">
        <a:spcBef>
          <a:spcPct val="0"/>
        </a:spcBef>
        <a:spcAft>
          <a:spcPct val="0"/>
        </a:spcAft>
        <a:defRPr sz="3600" b="1">
          <a:solidFill>
            <a:srgbClr val="003366"/>
          </a:solidFill>
          <a:latin typeface="+mn-lt"/>
          <a:ea typeface="ＭＳ Ｐゴシック" charset="0"/>
          <a:cs typeface="ＭＳ Ｐゴシック" charset="0"/>
        </a:defRPr>
      </a:lvl1pPr>
      <a:lvl2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sz="4200">
          <a:solidFill>
            <a:srgbClr val="002F80"/>
          </a:solidFill>
          <a:latin typeface="Times New Roman" pitchFamily="18" charset="0"/>
        </a:defRPr>
      </a:lvl6pPr>
      <a:lvl7pPr marL="914400" algn="l" rtl="0" eaLnBrk="0" fontAlgn="base" hangingPunct="0">
        <a:spcBef>
          <a:spcPct val="0"/>
        </a:spcBef>
        <a:spcAft>
          <a:spcPct val="0"/>
        </a:spcAft>
        <a:defRPr sz="4200">
          <a:solidFill>
            <a:srgbClr val="002F80"/>
          </a:solidFill>
          <a:latin typeface="Times New Roman" pitchFamily="18" charset="0"/>
        </a:defRPr>
      </a:lvl7pPr>
      <a:lvl8pPr marL="1371600" algn="l" rtl="0" eaLnBrk="0" fontAlgn="base" hangingPunct="0">
        <a:spcBef>
          <a:spcPct val="0"/>
        </a:spcBef>
        <a:spcAft>
          <a:spcPct val="0"/>
        </a:spcAft>
        <a:defRPr sz="4200">
          <a:solidFill>
            <a:srgbClr val="002F80"/>
          </a:solidFill>
          <a:latin typeface="Times New Roman" pitchFamily="18" charset="0"/>
        </a:defRPr>
      </a:lvl8pPr>
      <a:lvl9pPr marL="1828800" algn="l" rtl="0" eaLnBrk="0" fontAlgn="base" hangingPunct="0">
        <a:spcBef>
          <a:spcPct val="0"/>
        </a:spcBef>
        <a:spcAft>
          <a:spcPct val="0"/>
        </a:spcAft>
        <a:defRPr sz="4200">
          <a:solidFill>
            <a:srgbClr val="002F80"/>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charset="0"/>
        <a:buChar char="§"/>
        <a:defRPr sz="2200">
          <a:solidFill>
            <a:srgbClr val="EFF7FF"/>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2pPr>
      <a:lvl3pPr marL="909638"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3pPr>
      <a:lvl4pPr marL="1258888" indent="-231775"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4pPr>
      <a:lvl5pPr marL="1598613"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bwMode="auto">
          <a:xfrm rot="10800000" flipH="1" flipV="1">
            <a:off x="0" y="0"/>
            <a:ext cx="9144000" cy="1676400"/>
          </a:xfrm>
          <a:prstGeom prst="rect">
            <a:avLst/>
          </a:prstGeom>
          <a:gradFill flip="none" rotWithShape="1">
            <a:gsLst>
              <a:gs pos="0">
                <a:srgbClr val="006699">
                  <a:alpha val="37000"/>
                </a:srgbClr>
              </a:gs>
              <a:gs pos="96000">
                <a:srgbClr val="FFFFFF">
                  <a:alpha val="37000"/>
                </a:srgbClr>
              </a:gs>
              <a:gs pos="35000">
                <a:srgbClr val="007DBC">
                  <a:alpha val="37000"/>
                </a:srgbClr>
              </a:gs>
            </a:gsLst>
            <a:path path="rect">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a typeface="ＭＳ Ｐゴシック" charset="0"/>
            </a:endParaRPr>
          </a:p>
        </p:txBody>
      </p:sp>
      <p:pic>
        <p:nvPicPr>
          <p:cNvPr id="10" name="Picture 9" descr="Header3.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9144000" cy="1371600"/>
          </a:xfrm>
          <a:prstGeom prst="rect">
            <a:avLst/>
          </a:prstGeom>
        </p:spPr>
      </p:pic>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a:solidFill>
                  <a:srgbClr val="333333"/>
                </a:solidFill>
              </a:defRPr>
            </a:lvl1pPr>
          </a:lstStyle>
          <a:p>
            <a:pPr eaLnBrk="0" hangingPunct="0">
              <a:lnSpc>
                <a:spcPct val="100000"/>
              </a:lnSpc>
              <a:spcBef>
                <a:spcPct val="0"/>
              </a:spcBef>
              <a:buFontTx/>
              <a:buNone/>
            </a:pPr>
            <a:fld id="{DD44DBFC-53EF-7A40-92DF-21BB7AE4EC81}" type="slidenum">
              <a:rPr lang="en-US">
                <a:latin typeface="Arial" charset="0"/>
                <a:ea typeface="ＭＳ Ｐゴシック" charset="0"/>
              </a:rPr>
              <a:pPr eaLnBrk="0" hangingPunct="0">
                <a:lnSpc>
                  <a:spcPct val="100000"/>
                </a:lnSpc>
                <a:spcBef>
                  <a:spcPct val="0"/>
                </a:spcBef>
                <a:buFontTx/>
                <a:buNone/>
              </a:pPr>
              <a:t>‹#›</a:t>
            </a:fld>
            <a:endParaRPr lang="en-US">
              <a:latin typeface="Arial" charset="0"/>
              <a:ea typeface="ＭＳ Ｐゴシック" charset="0"/>
            </a:endParaRPr>
          </a:p>
        </p:txBody>
      </p:sp>
      <p:sp>
        <p:nvSpPr>
          <p:cNvPr id="1026" name="Rectangle 2"/>
          <p:cNvSpPr>
            <a:spLocks noGrp="1" noChangeArrowheads="1"/>
          </p:cNvSpPr>
          <p:nvPr>
            <p:ph type="title"/>
          </p:nvPr>
        </p:nvSpPr>
        <p:spPr bwMode="auto">
          <a:xfrm>
            <a:off x="381000" y="228600"/>
            <a:ext cx="829194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pic>
        <p:nvPicPr>
          <p:cNvPr id="7" name="Picture 6" descr="Header2.png"/>
          <p:cNvPicPr>
            <a:picLocks noChangeAspect="1"/>
          </p:cNvPicPr>
          <p:nvPr userDrawn="1"/>
        </p:nvPicPr>
        <p:blipFill>
          <a:blip r:embed="rId16" cstate="screen">
            <a:alphaModFix amt="4000"/>
            <a:extLst>
              <a:ext uri="{28A0092B-C50C-407E-A947-70E740481C1C}">
                <a14:useLocalDpi xmlns:a14="http://schemas.microsoft.com/office/drawing/2010/main"/>
              </a:ext>
            </a:extLst>
          </a:blip>
          <a:stretch>
            <a:fillRect/>
          </a:stretch>
        </p:blipFill>
        <p:spPr>
          <a:xfrm>
            <a:off x="0" y="25400"/>
            <a:ext cx="9144000" cy="1371600"/>
          </a:xfrm>
          <a:prstGeom prst="rect">
            <a:avLst/>
          </a:prstGeom>
        </p:spPr>
      </p:pic>
    </p:spTree>
    <p:extLst>
      <p:ext uri="{BB962C8B-B14F-4D97-AF65-F5344CB8AC3E}">
        <p14:creationId xmlns:p14="http://schemas.microsoft.com/office/powerpoint/2010/main" val="3932932624"/>
      </p:ext>
    </p:extLst>
  </p:cSld>
  <p:clrMap bg1="dk2" tx1="lt1" bg2="dk1" tx2="lt2" accent1="accent1" accent2="accent2" accent3="accent3" accent4="accent4" accent5="accent5" accent6="accent6" hlink="hlink" folHlink="folHlink"/>
  <p:sldLayoutIdLst>
    <p:sldLayoutId id="2147485623" r:id="rId1"/>
    <p:sldLayoutId id="2147485624" r:id="rId2"/>
    <p:sldLayoutId id="2147485625" r:id="rId3"/>
    <p:sldLayoutId id="2147485626" r:id="rId4"/>
    <p:sldLayoutId id="2147485627" r:id="rId5"/>
    <p:sldLayoutId id="2147485628" r:id="rId6"/>
    <p:sldLayoutId id="2147485629" r:id="rId7"/>
    <p:sldLayoutId id="2147485630" r:id="rId8"/>
    <p:sldLayoutId id="2147485631" r:id="rId9"/>
    <p:sldLayoutId id="2147485632" r:id="rId10"/>
    <p:sldLayoutId id="2147485633" r:id="rId11"/>
    <p:sldLayoutId id="2147485634" r:id="rId12"/>
    <p:sldLayoutId id="2147485635" r:id="rId13"/>
  </p:sldLayoutIdLst>
  <p:hf hdr="0" ftr="0" dt="0"/>
  <p:txStyles>
    <p:titleStyle>
      <a:lvl1pPr algn="l" rtl="0" eaLnBrk="0" fontAlgn="base" hangingPunct="0">
        <a:spcBef>
          <a:spcPct val="0"/>
        </a:spcBef>
        <a:spcAft>
          <a:spcPct val="0"/>
        </a:spcAft>
        <a:defRPr sz="3600" b="1">
          <a:solidFill>
            <a:srgbClr val="003366"/>
          </a:solidFill>
          <a:latin typeface="+mn-lt"/>
          <a:ea typeface="ＭＳ Ｐゴシック" charset="0"/>
          <a:cs typeface="ＭＳ Ｐゴシック" charset="0"/>
        </a:defRPr>
      </a:lvl1pPr>
      <a:lvl2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sz="4200">
          <a:solidFill>
            <a:srgbClr val="002F80"/>
          </a:solidFill>
          <a:latin typeface="Times New Roman" pitchFamily="18" charset="0"/>
        </a:defRPr>
      </a:lvl6pPr>
      <a:lvl7pPr marL="914400" algn="l" rtl="0" eaLnBrk="0" fontAlgn="base" hangingPunct="0">
        <a:spcBef>
          <a:spcPct val="0"/>
        </a:spcBef>
        <a:spcAft>
          <a:spcPct val="0"/>
        </a:spcAft>
        <a:defRPr sz="4200">
          <a:solidFill>
            <a:srgbClr val="002F80"/>
          </a:solidFill>
          <a:latin typeface="Times New Roman" pitchFamily="18" charset="0"/>
        </a:defRPr>
      </a:lvl7pPr>
      <a:lvl8pPr marL="1371600" algn="l" rtl="0" eaLnBrk="0" fontAlgn="base" hangingPunct="0">
        <a:spcBef>
          <a:spcPct val="0"/>
        </a:spcBef>
        <a:spcAft>
          <a:spcPct val="0"/>
        </a:spcAft>
        <a:defRPr sz="4200">
          <a:solidFill>
            <a:srgbClr val="002F80"/>
          </a:solidFill>
          <a:latin typeface="Times New Roman" pitchFamily="18" charset="0"/>
        </a:defRPr>
      </a:lvl8pPr>
      <a:lvl9pPr marL="1828800" algn="l" rtl="0" eaLnBrk="0" fontAlgn="base" hangingPunct="0">
        <a:spcBef>
          <a:spcPct val="0"/>
        </a:spcBef>
        <a:spcAft>
          <a:spcPct val="0"/>
        </a:spcAft>
        <a:defRPr sz="4200">
          <a:solidFill>
            <a:srgbClr val="002F80"/>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charset="0"/>
        <a:buChar char="§"/>
        <a:defRPr sz="2200">
          <a:solidFill>
            <a:srgbClr val="EFF7FF"/>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2pPr>
      <a:lvl3pPr marL="909638"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3pPr>
      <a:lvl4pPr marL="1258888" indent="-231775"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4pPr>
      <a:lvl5pPr marL="1598613"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bwMode="auto">
          <a:xfrm rot="10800000" flipH="1" flipV="1">
            <a:off x="0" y="0"/>
            <a:ext cx="9144000" cy="1676400"/>
          </a:xfrm>
          <a:prstGeom prst="rect">
            <a:avLst/>
          </a:prstGeom>
          <a:gradFill flip="none" rotWithShape="1">
            <a:gsLst>
              <a:gs pos="0">
                <a:srgbClr val="006699">
                  <a:alpha val="53000"/>
                </a:srgbClr>
              </a:gs>
              <a:gs pos="96000">
                <a:srgbClr val="FFFFFF">
                  <a:alpha val="37000"/>
                </a:srgbClr>
              </a:gs>
              <a:gs pos="38000">
                <a:srgbClr val="007DBC">
                  <a:alpha val="42000"/>
                </a:srgbClr>
              </a:gs>
            </a:gsLst>
            <a:path path="rect">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a:ea typeface="ＭＳ Ｐゴシック" charset="0"/>
            </a:endParaRP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a:solidFill>
                  <a:srgbClr val="333333"/>
                </a:solidFill>
              </a:defRPr>
            </a:lvl1pPr>
          </a:lstStyle>
          <a:p>
            <a:pPr eaLnBrk="0" hangingPunct="0">
              <a:lnSpc>
                <a:spcPct val="100000"/>
              </a:lnSpc>
              <a:spcBef>
                <a:spcPct val="0"/>
              </a:spcBef>
              <a:buFontTx/>
              <a:buNone/>
            </a:pPr>
            <a:fld id="{DD44DBFC-53EF-7A40-92DF-21BB7AE4EC81}" type="slidenum">
              <a:rPr lang="en-US">
                <a:latin typeface="Arial"/>
                <a:ea typeface="ＭＳ Ｐゴシック" charset="0"/>
              </a:rPr>
              <a:pPr eaLnBrk="0" hangingPunct="0">
                <a:lnSpc>
                  <a:spcPct val="100000"/>
                </a:lnSpc>
                <a:spcBef>
                  <a:spcPct val="0"/>
                </a:spcBef>
                <a:buFontTx/>
                <a:buNone/>
              </a:pPr>
              <a:t>‹#›</a:t>
            </a:fld>
            <a:endParaRPr lang="en-US" dirty="0">
              <a:latin typeface="Arial"/>
              <a:ea typeface="ＭＳ Ｐゴシック" charset="0"/>
            </a:endParaRPr>
          </a:p>
        </p:txBody>
      </p:sp>
      <p:pic>
        <p:nvPicPr>
          <p:cNvPr id="4" name="Picture 3" descr="DHS_S&amp;T_logo_blue_rgb2.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5867400"/>
            <a:ext cx="1905000" cy="808038"/>
          </a:xfrm>
          <a:prstGeom prst="rect">
            <a:avLst/>
          </a:prstGeom>
        </p:spPr>
      </p:pic>
      <p:pic>
        <p:nvPicPr>
          <p:cNvPr id="3" name="Picture 2" descr="Header3.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9144000" cy="1371600"/>
          </a:xfrm>
          <a:prstGeom prst="rect">
            <a:avLst/>
          </a:prstGeom>
        </p:spPr>
      </p:pic>
      <p:sp>
        <p:nvSpPr>
          <p:cNvPr id="1026" name="Rectangle 2"/>
          <p:cNvSpPr>
            <a:spLocks noGrp="1" noChangeArrowheads="1"/>
          </p:cNvSpPr>
          <p:nvPr>
            <p:ph type="title"/>
          </p:nvPr>
        </p:nvSpPr>
        <p:spPr bwMode="auto">
          <a:xfrm>
            <a:off x="381000" y="228600"/>
            <a:ext cx="829194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spTree>
    <p:extLst>
      <p:ext uri="{BB962C8B-B14F-4D97-AF65-F5344CB8AC3E}">
        <p14:creationId xmlns:p14="http://schemas.microsoft.com/office/powerpoint/2010/main" val="2472838856"/>
      </p:ext>
    </p:extLst>
  </p:cSld>
  <p:clrMap bg1="dk2" tx1="lt1" bg2="dk1" tx2="lt2" accent1="accent1" accent2="accent2" accent3="accent3" accent4="accent4" accent5="accent5" accent6="accent6" hlink="hlink" folHlink="folHlink"/>
  <p:sldLayoutIdLst>
    <p:sldLayoutId id="2147485799" r:id="rId1"/>
    <p:sldLayoutId id="2147485801" r:id="rId2"/>
  </p:sldLayoutIdLst>
  <p:timing>
    <p:tnLst>
      <p:par>
        <p:cTn id="1" dur="indefinite" restart="never" nodeType="tmRoot"/>
      </p:par>
    </p:tnLst>
  </p:timing>
  <p:hf hdr="0" ftr="0" dt="0"/>
  <p:txStyles>
    <p:titleStyle>
      <a:lvl1pPr algn="l" rtl="0" eaLnBrk="0" fontAlgn="base" hangingPunct="0">
        <a:spcBef>
          <a:spcPct val="0"/>
        </a:spcBef>
        <a:spcAft>
          <a:spcPct val="0"/>
        </a:spcAft>
        <a:defRPr sz="3600" b="1">
          <a:solidFill>
            <a:srgbClr val="003366"/>
          </a:solidFill>
          <a:latin typeface="+mn-lt"/>
          <a:ea typeface="ＭＳ Ｐゴシック" charset="0"/>
          <a:cs typeface="ＭＳ Ｐゴシック" charset="0"/>
        </a:defRPr>
      </a:lvl1pPr>
      <a:lvl2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sz="4200">
          <a:solidFill>
            <a:srgbClr val="002F80"/>
          </a:solidFill>
          <a:latin typeface="Times New Roman" pitchFamily="18" charset="0"/>
        </a:defRPr>
      </a:lvl6pPr>
      <a:lvl7pPr marL="914400" algn="l" rtl="0" eaLnBrk="0" fontAlgn="base" hangingPunct="0">
        <a:spcBef>
          <a:spcPct val="0"/>
        </a:spcBef>
        <a:spcAft>
          <a:spcPct val="0"/>
        </a:spcAft>
        <a:defRPr sz="4200">
          <a:solidFill>
            <a:srgbClr val="002F80"/>
          </a:solidFill>
          <a:latin typeface="Times New Roman" pitchFamily="18" charset="0"/>
        </a:defRPr>
      </a:lvl7pPr>
      <a:lvl8pPr marL="1371600" algn="l" rtl="0" eaLnBrk="0" fontAlgn="base" hangingPunct="0">
        <a:spcBef>
          <a:spcPct val="0"/>
        </a:spcBef>
        <a:spcAft>
          <a:spcPct val="0"/>
        </a:spcAft>
        <a:defRPr sz="4200">
          <a:solidFill>
            <a:srgbClr val="002F80"/>
          </a:solidFill>
          <a:latin typeface="Times New Roman" pitchFamily="18" charset="0"/>
        </a:defRPr>
      </a:lvl8pPr>
      <a:lvl9pPr marL="1828800" algn="l" rtl="0" eaLnBrk="0" fontAlgn="base" hangingPunct="0">
        <a:spcBef>
          <a:spcPct val="0"/>
        </a:spcBef>
        <a:spcAft>
          <a:spcPct val="0"/>
        </a:spcAft>
        <a:defRPr sz="4200">
          <a:solidFill>
            <a:srgbClr val="002F80"/>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charset="0"/>
        <a:buChar char="§"/>
        <a:defRPr sz="2200">
          <a:solidFill>
            <a:srgbClr val="EFF7FF"/>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2pPr>
      <a:lvl3pPr marL="909638"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3pPr>
      <a:lvl4pPr marL="1258888" indent="-231775"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4pPr>
      <a:lvl5pPr marL="1598613"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bwMode="auto">
          <a:xfrm rot="10800000" flipH="1" flipV="1">
            <a:off x="0" y="0"/>
            <a:ext cx="9144000" cy="1676400"/>
          </a:xfrm>
          <a:prstGeom prst="rect">
            <a:avLst/>
          </a:prstGeom>
          <a:gradFill flip="none" rotWithShape="1">
            <a:gsLst>
              <a:gs pos="0">
                <a:srgbClr val="006699">
                  <a:alpha val="53000"/>
                </a:srgbClr>
              </a:gs>
              <a:gs pos="96000">
                <a:srgbClr val="FFFFFF">
                  <a:alpha val="37000"/>
                </a:srgbClr>
              </a:gs>
              <a:gs pos="38000">
                <a:srgbClr val="007DBC">
                  <a:alpha val="42000"/>
                </a:srgbClr>
              </a:gs>
            </a:gsLst>
            <a:path path="rect">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a:ea typeface="ＭＳ Ｐゴシック" charset="0"/>
            </a:endParaRP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a:solidFill>
                  <a:srgbClr val="333333"/>
                </a:solidFill>
              </a:defRPr>
            </a:lvl1pPr>
          </a:lstStyle>
          <a:p>
            <a:pPr eaLnBrk="0" hangingPunct="0">
              <a:lnSpc>
                <a:spcPct val="100000"/>
              </a:lnSpc>
              <a:spcBef>
                <a:spcPct val="0"/>
              </a:spcBef>
              <a:buFontTx/>
              <a:buNone/>
            </a:pPr>
            <a:fld id="{DD44DBFC-53EF-7A40-92DF-21BB7AE4EC81}" type="slidenum">
              <a:rPr lang="en-US">
                <a:latin typeface="Arial"/>
                <a:ea typeface="ＭＳ Ｐゴシック" charset="0"/>
              </a:rPr>
              <a:pPr eaLnBrk="0" hangingPunct="0">
                <a:lnSpc>
                  <a:spcPct val="100000"/>
                </a:lnSpc>
                <a:spcBef>
                  <a:spcPct val="0"/>
                </a:spcBef>
                <a:buFontTx/>
                <a:buNone/>
              </a:pPr>
              <a:t>‹#›</a:t>
            </a:fld>
            <a:endParaRPr lang="en-US" dirty="0">
              <a:latin typeface="Arial"/>
              <a:ea typeface="ＭＳ Ｐゴシック" charset="0"/>
            </a:endParaRPr>
          </a:p>
        </p:txBody>
      </p:sp>
      <p:pic>
        <p:nvPicPr>
          <p:cNvPr id="4" name="Picture 3" descr="DHS_S&amp;T_logo_blue_rgb2.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0" y="5867400"/>
            <a:ext cx="1905000" cy="808038"/>
          </a:xfrm>
          <a:prstGeom prst="rect">
            <a:avLst/>
          </a:prstGeom>
        </p:spPr>
      </p:pic>
      <p:pic>
        <p:nvPicPr>
          <p:cNvPr id="3" name="Picture 2" descr="Header3.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9144000" cy="1371600"/>
          </a:xfrm>
          <a:prstGeom prst="rect">
            <a:avLst/>
          </a:prstGeom>
        </p:spPr>
      </p:pic>
      <p:sp>
        <p:nvSpPr>
          <p:cNvPr id="1026" name="Rectangle 2"/>
          <p:cNvSpPr>
            <a:spLocks noGrp="1" noChangeArrowheads="1"/>
          </p:cNvSpPr>
          <p:nvPr>
            <p:ph type="title"/>
          </p:nvPr>
        </p:nvSpPr>
        <p:spPr bwMode="auto">
          <a:xfrm>
            <a:off x="381000" y="228600"/>
            <a:ext cx="829194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spTree>
    <p:extLst>
      <p:ext uri="{BB962C8B-B14F-4D97-AF65-F5344CB8AC3E}">
        <p14:creationId xmlns:p14="http://schemas.microsoft.com/office/powerpoint/2010/main" val="407251218"/>
      </p:ext>
    </p:extLst>
  </p:cSld>
  <p:clrMap bg1="dk2" tx1="lt1" bg2="dk1" tx2="lt2" accent1="accent1" accent2="accent2" accent3="accent3" accent4="accent4" accent5="accent5" accent6="accent6" hlink="hlink" folHlink="folHlink"/>
  <p:sldLayoutIdLst>
    <p:sldLayoutId id="2147485803" r:id="rId1"/>
    <p:sldLayoutId id="2147485805" r:id="rId2"/>
  </p:sldLayoutIdLst>
  <p:timing>
    <p:tnLst>
      <p:par>
        <p:cTn id="1" dur="indefinite" restart="never" nodeType="tmRoot"/>
      </p:par>
    </p:tnLst>
  </p:timing>
  <p:hf hdr="0" ftr="0" dt="0"/>
  <p:txStyles>
    <p:titleStyle>
      <a:lvl1pPr algn="l" rtl="0" eaLnBrk="0" fontAlgn="base" hangingPunct="0">
        <a:spcBef>
          <a:spcPct val="0"/>
        </a:spcBef>
        <a:spcAft>
          <a:spcPct val="0"/>
        </a:spcAft>
        <a:defRPr sz="3600" b="1">
          <a:solidFill>
            <a:srgbClr val="003366"/>
          </a:solidFill>
          <a:latin typeface="+mn-lt"/>
          <a:ea typeface="ＭＳ Ｐゴシック" charset="0"/>
          <a:cs typeface="ＭＳ Ｐゴシック" charset="0"/>
        </a:defRPr>
      </a:lvl1pPr>
      <a:lvl2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sz="4200">
          <a:solidFill>
            <a:srgbClr val="002F80"/>
          </a:solidFill>
          <a:latin typeface="Times New Roman" pitchFamily="18" charset="0"/>
        </a:defRPr>
      </a:lvl6pPr>
      <a:lvl7pPr marL="914400" algn="l" rtl="0" eaLnBrk="0" fontAlgn="base" hangingPunct="0">
        <a:spcBef>
          <a:spcPct val="0"/>
        </a:spcBef>
        <a:spcAft>
          <a:spcPct val="0"/>
        </a:spcAft>
        <a:defRPr sz="4200">
          <a:solidFill>
            <a:srgbClr val="002F80"/>
          </a:solidFill>
          <a:latin typeface="Times New Roman" pitchFamily="18" charset="0"/>
        </a:defRPr>
      </a:lvl7pPr>
      <a:lvl8pPr marL="1371600" algn="l" rtl="0" eaLnBrk="0" fontAlgn="base" hangingPunct="0">
        <a:spcBef>
          <a:spcPct val="0"/>
        </a:spcBef>
        <a:spcAft>
          <a:spcPct val="0"/>
        </a:spcAft>
        <a:defRPr sz="4200">
          <a:solidFill>
            <a:srgbClr val="002F80"/>
          </a:solidFill>
          <a:latin typeface="Times New Roman" pitchFamily="18" charset="0"/>
        </a:defRPr>
      </a:lvl8pPr>
      <a:lvl9pPr marL="1828800" algn="l" rtl="0" eaLnBrk="0" fontAlgn="base" hangingPunct="0">
        <a:spcBef>
          <a:spcPct val="0"/>
        </a:spcBef>
        <a:spcAft>
          <a:spcPct val="0"/>
        </a:spcAft>
        <a:defRPr sz="4200">
          <a:solidFill>
            <a:srgbClr val="002F80"/>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charset="0"/>
        <a:buChar char="§"/>
        <a:defRPr sz="2200">
          <a:solidFill>
            <a:srgbClr val="EFF7FF"/>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2pPr>
      <a:lvl3pPr marL="909638"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3pPr>
      <a:lvl4pPr marL="1258888" indent="-231775"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4pPr>
      <a:lvl5pPr marL="1598613"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p:nvSpPr>
        <p:spPr bwMode="auto">
          <a:xfrm rot="10800000" flipH="1" flipV="1">
            <a:off x="0" y="0"/>
            <a:ext cx="9144000" cy="1676400"/>
          </a:xfrm>
          <a:prstGeom prst="rect">
            <a:avLst/>
          </a:prstGeom>
          <a:gradFill flip="none" rotWithShape="1">
            <a:gsLst>
              <a:gs pos="0">
                <a:srgbClr val="006699">
                  <a:alpha val="53000"/>
                </a:srgbClr>
              </a:gs>
              <a:gs pos="96000">
                <a:srgbClr val="FFFFFF">
                  <a:alpha val="37000"/>
                </a:srgbClr>
              </a:gs>
              <a:gs pos="38000">
                <a:srgbClr val="007DBC">
                  <a:alpha val="42000"/>
                </a:srgbClr>
              </a:gs>
            </a:gsLst>
            <a:path path="rect">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dirty="0" smtClean="0">
              <a:solidFill>
                <a:srgbClr val="FFFFFF"/>
              </a:solidFill>
              <a:latin typeface="Arial" charset="0"/>
              <a:ea typeface="ＭＳ Ｐゴシック" charset="0"/>
            </a:endParaRP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a:solidFill>
                  <a:srgbClr val="333333"/>
                </a:solidFill>
              </a:defRPr>
            </a:lvl1pPr>
          </a:lstStyle>
          <a:p>
            <a:pPr eaLnBrk="0" hangingPunct="0">
              <a:lnSpc>
                <a:spcPct val="100000"/>
              </a:lnSpc>
              <a:spcBef>
                <a:spcPct val="0"/>
              </a:spcBef>
              <a:buFontTx/>
              <a:buNone/>
            </a:pPr>
            <a:fld id="{DD44DBFC-53EF-7A40-92DF-21BB7AE4EC81}" type="slidenum">
              <a:rPr lang="en-US">
                <a:latin typeface="Arial" charset="0"/>
                <a:ea typeface="ＭＳ Ｐゴシック" charset="0"/>
              </a:rPr>
              <a:pPr eaLnBrk="0" hangingPunct="0">
                <a:lnSpc>
                  <a:spcPct val="100000"/>
                </a:lnSpc>
                <a:spcBef>
                  <a:spcPct val="0"/>
                </a:spcBef>
                <a:buFontTx/>
                <a:buNone/>
              </a:pPr>
              <a:t>‹#›</a:t>
            </a:fld>
            <a:endParaRPr lang="en-US" dirty="0">
              <a:latin typeface="Arial" charset="0"/>
              <a:ea typeface="ＭＳ Ｐゴシック" charset="0"/>
            </a:endParaRPr>
          </a:p>
        </p:txBody>
      </p:sp>
      <p:pic>
        <p:nvPicPr>
          <p:cNvPr id="4" name="Picture 3" descr="DHS_S&amp;T_logo_blue_rgb2.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1000" y="5867400"/>
            <a:ext cx="1905000" cy="808038"/>
          </a:xfrm>
          <a:prstGeom prst="rect">
            <a:avLst/>
          </a:prstGeom>
        </p:spPr>
      </p:pic>
      <p:pic>
        <p:nvPicPr>
          <p:cNvPr id="3" name="Picture 2" descr="Header3.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0" y="0"/>
            <a:ext cx="9144000" cy="1371600"/>
          </a:xfrm>
          <a:prstGeom prst="rect">
            <a:avLst/>
          </a:prstGeom>
        </p:spPr>
      </p:pic>
      <p:sp>
        <p:nvSpPr>
          <p:cNvPr id="1026" name="Rectangle 2"/>
          <p:cNvSpPr>
            <a:spLocks noGrp="1" noChangeArrowheads="1"/>
          </p:cNvSpPr>
          <p:nvPr>
            <p:ph type="title"/>
          </p:nvPr>
        </p:nvSpPr>
        <p:spPr bwMode="auto">
          <a:xfrm>
            <a:off x="381000" y="228600"/>
            <a:ext cx="829194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spTree>
    <p:extLst>
      <p:ext uri="{BB962C8B-B14F-4D97-AF65-F5344CB8AC3E}">
        <p14:creationId xmlns:p14="http://schemas.microsoft.com/office/powerpoint/2010/main" val="1037742817"/>
      </p:ext>
    </p:extLst>
  </p:cSld>
  <p:clrMap bg1="dk2" tx1="lt1" bg2="dk1" tx2="lt2" accent1="accent1" accent2="accent2" accent3="accent3" accent4="accent4" accent5="accent5" accent6="accent6" hlink="hlink" folHlink="folHlink"/>
  <p:sldLayoutIdLst>
    <p:sldLayoutId id="2147485914" r:id="rId1"/>
    <p:sldLayoutId id="2147485915" r:id="rId2"/>
    <p:sldLayoutId id="2147485916" r:id="rId3"/>
    <p:sldLayoutId id="2147485917" r:id="rId4"/>
    <p:sldLayoutId id="2147485918" r:id="rId5"/>
    <p:sldLayoutId id="2147485919" r:id="rId6"/>
    <p:sldLayoutId id="2147485920" r:id="rId7"/>
    <p:sldLayoutId id="2147485921" r:id="rId8"/>
    <p:sldLayoutId id="2147485922" r:id="rId9"/>
    <p:sldLayoutId id="2147485923" r:id="rId10"/>
    <p:sldLayoutId id="2147485924" r:id="rId11"/>
    <p:sldLayoutId id="2147485925" r:id="rId12"/>
    <p:sldLayoutId id="2147485926"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3600" b="1">
          <a:solidFill>
            <a:srgbClr val="003366"/>
          </a:solidFill>
          <a:latin typeface="+mn-lt"/>
          <a:ea typeface="ＭＳ Ｐゴシック" charset="0"/>
          <a:cs typeface="ＭＳ Ｐゴシック" charset="0"/>
        </a:defRPr>
      </a:lvl1pPr>
      <a:lvl2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sz="4200">
          <a:solidFill>
            <a:srgbClr val="002F80"/>
          </a:solidFill>
          <a:latin typeface="Times New Roman" pitchFamily="18" charset="0"/>
        </a:defRPr>
      </a:lvl6pPr>
      <a:lvl7pPr marL="914400" algn="l" rtl="0" eaLnBrk="0" fontAlgn="base" hangingPunct="0">
        <a:spcBef>
          <a:spcPct val="0"/>
        </a:spcBef>
        <a:spcAft>
          <a:spcPct val="0"/>
        </a:spcAft>
        <a:defRPr sz="4200">
          <a:solidFill>
            <a:srgbClr val="002F80"/>
          </a:solidFill>
          <a:latin typeface="Times New Roman" pitchFamily="18" charset="0"/>
        </a:defRPr>
      </a:lvl7pPr>
      <a:lvl8pPr marL="1371600" algn="l" rtl="0" eaLnBrk="0" fontAlgn="base" hangingPunct="0">
        <a:spcBef>
          <a:spcPct val="0"/>
        </a:spcBef>
        <a:spcAft>
          <a:spcPct val="0"/>
        </a:spcAft>
        <a:defRPr sz="4200">
          <a:solidFill>
            <a:srgbClr val="002F80"/>
          </a:solidFill>
          <a:latin typeface="Times New Roman" pitchFamily="18" charset="0"/>
        </a:defRPr>
      </a:lvl8pPr>
      <a:lvl9pPr marL="1828800" algn="l" rtl="0" eaLnBrk="0" fontAlgn="base" hangingPunct="0">
        <a:spcBef>
          <a:spcPct val="0"/>
        </a:spcBef>
        <a:spcAft>
          <a:spcPct val="0"/>
        </a:spcAft>
        <a:defRPr sz="4200">
          <a:solidFill>
            <a:srgbClr val="002F80"/>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charset="0"/>
        <a:buChar char="§"/>
        <a:defRPr sz="2200">
          <a:solidFill>
            <a:srgbClr val="EFF7FF"/>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2pPr>
      <a:lvl3pPr marL="909638"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3pPr>
      <a:lvl4pPr marL="1258888" indent="-231775"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4pPr>
      <a:lvl5pPr marL="1598613"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bwMode="auto">
          <a:xfrm rot="10800000" flipH="1" flipV="1">
            <a:off x="0" y="0"/>
            <a:ext cx="9144000" cy="1676400"/>
          </a:xfrm>
          <a:prstGeom prst="rect">
            <a:avLst/>
          </a:prstGeom>
          <a:gradFill flip="none" rotWithShape="1">
            <a:gsLst>
              <a:gs pos="0">
                <a:srgbClr val="006699">
                  <a:alpha val="37000"/>
                </a:srgbClr>
              </a:gs>
              <a:gs pos="96000">
                <a:srgbClr val="FFFFFF">
                  <a:alpha val="37000"/>
                </a:srgbClr>
              </a:gs>
              <a:gs pos="35000">
                <a:srgbClr val="007DBC">
                  <a:alpha val="37000"/>
                </a:srgbClr>
              </a:gs>
            </a:gsLst>
            <a:path path="rect">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a typeface="ＭＳ Ｐゴシック" charset="0"/>
            </a:endParaRPr>
          </a:p>
        </p:txBody>
      </p:sp>
      <p:pic>
        <p:nvPicPr>
          <p:cNvPr id="10" name="Picture 9" descr="Header3.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9144000" cy="1371600"/>
          </a:xfrm>
          <a:prstGeom prst="rect">
            <a:avLst/>
          </a:prstGeom>
        </p:spPr>
      </p:pic>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a:solidFill>
                  <a:srgbClr val="333333"/>
                </a:solidFill>
              </a:defRPr>
            </a:lvl1pPr>
          </a:lstStyle>
          <a:p>
            <a:pPr eaLnBrk="0" hangingPunct="0">
              <a:lnSpc>
                <a:spcPct val="100000"/>
              </a:lnSpc>
              <a:spcBef>
                <a:spcPct val="0"/>
              </a:spcBef>
              <a:buFontTx/>
              <a:buNone/>
            </a:pPr>
            <a:fld id="{DD44DBFC-53EF-7A40-92DF-21BB7AE4EC81}" type="slidenum">
              <a:rPr lang="en-US">
                <a:latin typeface="Arial" charset="0"/>
                <a:ea typeface="ＭＳ Ｐゴシック" charset="0"/>
              </a:rPr>
              <a:pPr eaLnBrk="0" hangingPunct="0">
                <a:lnSpc>
                  <a:spcPct val="100000"/>
                </a:lnSpc>
                <a:spcBef>
                  <a:spcPct val="0"/>
                </a:spcBef>
                <a:buFontTx/>
                <a:buNone/>
              </a:pPr>
              <a:t>‹#›</a:t>
            </a:fld>
            <a:endParaRPr lang="en-US">
              <a:latin typeface="Arial" charset="0"/>
              <a:ea typeface="ＭＳ Ｐゴシック" charset="0"/>
            </a:endParaRPr>
          </a:p>
        </p:txBody>
      </p:sp>
      <p:sp>
        <p:nvSpPr>
          <p:cNvPr id="1026" name="Rectangle 2"/>
          <p:cNvSpPr>
            <a:spLocks noGrp="1" noChangeArrowheads="1"/>
          </p:cNvSpPr>
          <p:nvPr>
            <p:ph type="title"/>
          </p:nvPr>
        </p:nvSpPr>
        <p:spPr bwMode="auto">
          <a:xfrm>
            <a:off x="381000" y="228600"/>
            <a:ext cx="829194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pic>
        <p:nvPicPr>
          <p:cNvPr id="7" name="Picture 6" descr="Header2.png"/>
          <p:cNvPicPr>
            <a:picLocks noChangeAspect="1"/>
          </p:cNvPicPr>
          <p:nvPr userDrawn="1"/>
        </p:nvPicPr>
        <p:blipFill>
          <a:blip r:embed="rId16" cstate="screen">
            <a:alphaModFix amt="4000"/>
            <a:extLst>
              <a:ext uri="{28A0092B-C50C-407E-A947-70E740481C1C}">
                <a14:useLocalDpi xmlns:a14="http://schemas.microsoft.com/office/drawing/2010/main"/>
              </a:ext>
            </a:extLst>
          </a:blip>
          <a:stretch>
            <a:fillRect/>
          </a:stretch>
        </p:blipFill>
        <p:spPr>
          <a:xfrm>
            <a:off x="0" y="25400"/>
            <a:ext cx="9144000" cy="1371600"/>
          </a:xfrm>
          <a:prstGeom prst="rect">
            <a:avLst/>
          </a:prstGeom>
        </p:spPr>
      </p:pic>
    </p:spTree>
    <p:extLst>
      <p:ext uri="{BB962C8B-B14F-4D97-AF65-F5344CB8AC3E}">
        <p14:creationId xmlns:p14="http://schemas.microsoft.com/office/powerpoint/2010/main" val="1276956382"/>
      </p:ext>
    </p:extLst>
  </p:cSld>
  <p:clrMap bg1="dk2" tx1="lt1" bg2="dk1" tx2="lt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Lst>
  <p:hf hdr="0" ftr="0" dt="0"/>
  <p:txStyles>
    <p:titleStyle>
      <a:lvl1pPr algn="l" rtl="0" eaLnBrk="0" fontAlgn="base" hangingPunct="0">
        <a:spcBef>
          <a:spcPct val="0"/>
        </a:spcBef>
        <a:spcAft>
          <a:spcPct val="0"/>
        </a:spcAft>
        <a:defRPr sz="3600" b="1">
          <a:solidFill>
            <a:srgbClr val="003366"/>
          </a:solidFill>
          <a:latin typeface="+mn-lt"/>
          <a:ea typeface="ＭＳ Ｐゴシック" charset="0"/>
          <a:cs typeface="ＭＳ Ｐゴシック" charset="0"/>
        </a:defRPr>
      </a:lvl1pPr>
      <a:lvl2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sz="4200">
          <a:solidFill>
            <a:srgbClr val="002F80"/>
          </a:solidFill>
          <a:latin typeface="Times New Roman" pitchFamily="18" charset="0"/>
        </a:defRPr>
      </a:lvl6pPr>
      <a:lvl7pPr marL="914400" algn="l" rtl="0" eaLnBrk="0" fontAlgn="base" hangingPunct="0">
        <a:spcBef>
          <a:spcPct val="0"/>
        </a:spcBef>
        <a:spcAft>
          <a:spcPct val="0"/>
        </a:spcAft>
        <a:defRPr sz="4200">
          <a:solidFill>
            <a:srgbClr val="002F80"/>
          </a:solidFill>
          <a:latin typeface="Times New Roman" pitchFamily="18" charset="0"/>
        </a:defRPr>
      </a:lvl7pPr>
      <a:lvl8pPr marL="1371600" algn="l" rtl="0" eaLnBrk="0" fontAlgn="base" hangingPunct="0">
        <a:spcBef>
          <a:spcPct val="0"/>
        </a:spcBef>
        <a:spcAft>
          <a:spcPct val="0"/>
        </a:spcAft>
        <a:defRPr sz="4200">
          <a:solidFill>
            <a:srgbClr val="002F80"/>
          </a:solidFill>
          <a:latin typeface="Times New Roman" pitchFamily="18" charset="0"/>
        </a:defRPr>
      </a:lvl8pPr>
      <a:lvl9pPr marL="1828800" algn="l" rtl="0" eaLnBrk="0" fontAlgn="base" hangingPunct="0">
        <a:spcBef>
          <a:spcPct val="0"/>
        </a:spcBef>
        <a:spcAft>
          <a:spcPct val="0"/>
        </a:spcAft>
        <a:defRPr sz="4200">
          <a:solidFill>
            <a:srgbClr val="002F80"/>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charset="0"/>
        <a:buChar char="§"/>
        <a:defRPr sz="2200">
          <a:solidFill>
            <a:srgbClr val="EFF7FF"/>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2pPr>
      <a:lvl3pPr marL="909638"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3pPr>
      <a:lvl4pPr marL="1258888" indent="-231775"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4pPr>
      <a:lvl5pPr marL="1598613"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p:cNvPicPr>
            <a:picLocks noChangeAspect="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82"/>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1">
                <a:solidFill>
                  <a:srgbClr val="FFFFFF"/>
                </a:solidFill>
                <a:latin typeface="Calibri" charset="0"/>
              </a:defRPr>
            </a:lvl1pPr>
          </a:lstStyle>
          <a:p>
            <a:pPr>
              <a:lnSpc>
                <a:spcPct val="100000"/>
              </a:lnSpc>
              <a:spcBef>
                <a:spcPct val="0"/>
              </a:spcBef>
              <a:buFontTx/>
              <a:buNone/>
            </a:pPr>
            <a:fld id="{C59C6D0D-4F74-5940-9EEA-413899840B4F}" type="datetimeFigureOut">
              <a:rPr lang="en-US">
                <a:ea typeface="ＭＳ Ｐゴシック" charset="0"/>
              </a:rPr>
              <a:pPr>
                <a:lnSpc>
                  <a:spcPct val="100000"/>
                </a:lnSpc>
                <a:spcBef>
                  <a:spcPct val="0"/>
                </a:spcBef>
                <a:buFontTx/>
                <a:buNone/>
              </a:pPr>
              <a:t>9/29/2016</a:t>
            </a:fld>
            <a:endParaRPr lang="en-US">
              <a:ea typeface="ＭＳ Ｐゴシック" charset="0"/>
            </a:endParaRPr>
          </a:p>
        </p:txBody>
      </p:sp>
      <p:sp>
        <p:nvSpPr>
          <p:cNvPr id="5" name="Footer Placeholder 4"/>
          <p:cNvSpPr>
            <a:spLocks noGrp="1"/>
          </p:cNvSpPr>
          <p:nvPr>
            <p:ph type="ftr" sz="quarter" idx="3"/>
          </p:nvPr>
        </p:nvSpPr>
        <p:spPr>
          <a:xfrm>
            <a:off x="3028950" y="6356382"/>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a:solidFill>
                  <a:prstClr val="white"/>
                </a:solidFill>
                <a:latin typeface="Calibri"/>
                <a:ea typeface="+mn-ea"/>
              </a:defRPr>
            </a:lvl1pPr>
          </a:lstStyle>
          <a:p>
            <a:pPr>
              <a:lnSpc>
                <a:spcPct val="100000"/>
              </a:lnSpc>
              <a:buFontTx/>
              <a:buNone/>
              <a:defRPr/>
            </a:pPr>
            <a:endParaRPr lang="en-US"/>
          </a:p>
        </p:txBody>
      </p:sp>
      <p:sp>
        <p:nvSpPr>
          <p:cNvPr id="6" name="Slide Number Placeholder 5"/>
          <p:cNvSpPr>
            <a:spLocks noGrp="1"/>
          </p:cNvSpPr>
          <p:nvPr>
            <p:ph type="sldNum" sz="quarter" idx="4"/>
          </p:nvPr>
        </p:nvSpPr>
        <p:spPr>
          <a:xfrm>
            <a:off x="6457950" y="6356382"/>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a:solidFill>
                  <a:srgbClr val="FFFFFF"/>
                </a:solidFill>
                <a:latin typeface="Calibri" charset="0"/>
              </a:defRPr>
            </a:lvl1pPr>
          </a:lstStyle>
          <a:p>
            <a:pPr>
              <a:lnSpc>
                <a:spcPct val="100000"/>
              </a:lnSpc>
              <a:spcBef>
                <a:spcPct val="0"/>
              </a:spcBef>
              <a:buFontTx/>
              <a:buNone/>
            </a:pPr>
            <a:fld id="{AFA194C5-3D3E-CF4E-B9B5-670F7D859B3A}" type="slidenum">
              <a:rPr lang="en-US">
                <a:ea typeface="ＭＳ Ｐゴシック" charset="0"/>
              </a:rPr>
              <a:pPr>
                <a:lnSpc>
                  <a:spcPct val="100000"/>
                </a:lnSpc>
                <a:spcBef>
                  <a:spcPct val="0"/>
                </a:spcBef>
                <a:buFontTx/>
                <a:buNone/>
              </a:pPr>
              <a:t>‹#›</a:t>
            </a:fld>
            <a:endParaRPr lang="en-US">
              <a:ea typeface="ＭＳ Ｐゴシック" charset="0"/>
            </a:endParaRPr>
          </a:p>
        </p:txBody>
      </p:sp>
    </p:spTree>
    <p:extLst>
      <p:ext uri="{BB962C8B-B14F-4D97-AF65-F5344CB8AC3E}">
        <p14:creationId xmlns:p14="http://schemas.microsoft.com/office/powerpoint/2010/main" val="1196990018"/>
      </p:ext>
    </p:extLst>
  </p:cSld>
  <p:clrMap bg1="lt1" tx1="dk1" bg2="lt2" tx2="dk2" accent1="accent1" accent2="accent2" accent3="accent3" accent4="accent4" accent5="accent5" accent6="accent6" hlink="hlink" folHlink="folHlink"/>
  <p:sldLayoutIdLst>
    <p:sldLayoutId id="2147486010" r:id="rId1"/>
    <p:sldLayoutId id="2147486011" r:id="rId2"/>
    <p:sldLayoutId id="2147486012" r:id="rId3"/>
    <p:sldLayoutId id="2147486013" r:id="rId4"/>
    <p:sldLayoutId id="2147486014" r:id="rId5"/>
    <p:sldLayoutId id="2147486015" r:id="rId6"/>
    <p:sldLayoutId id="2147486016" r:id="rId7"/>
    <p:sldLayoutId id="2147486017" r:id="rId8"/>
    <p:sldLayoutId id="2147486018" r:id="rId9"/>
    <p:sldLayoutId id="2147486019" r:id="rId10"/>
    <p:sldLayoutId id="214748602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a:solidFill>
                  <a:schemeClr val="bg1"/>
                </a:solidFill>
              </a:defRPr>
            </a:lvl1pPr>
          </a:lstStyle>
          <a:p>
            <a:pPr fontAlgn="auto">
              <a:lnSpc>
                <a:spcPct val="100000"/>
              </a:lnSpc>
              <a:spcBef>
                <a:spcPts val="0"/>
              </a:spcBef>
              <a:spcAft>
                <a:spcPts val="0"/>
              </a:spcAft>
              <a:buFontTx/>
              <a:buNone/>
            </a:pPr>
            <a:fld id="{5030231C-BDF8-440A-B230-AD8D344C6EAD}" type="datetimeFigureOut">
              <a:rPr lang="en-US" smtClean="0">
                <a:solidFill>
                  <a:prstClr val="white"/>
                </a:solidFill>
                <a:latin typeface="Calibri"/>
              </a:rPr>
              <a:pPr fontAlgn="auto">
                <a:lnSpc>
                  <a:spcPct val="100000"/>
                </a:lnSpc>
                <a:spcBef>
                  <a:spcPts val="0"/>
                </a:spcBef>
                <a:spcAft>
                  <a:spcPts val="0"/>
                </a:spcAft>
                <a:buFontTx/>
                <a:buNone/>
              </a:pPr>
              <a:t>9/29/2016</a:t>
            </a:fld>
            <a:endParaRPr lang="en-US" dirty="0">
              <a:solidFill>
                <a:prstClr val="white"/>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a:solidFill>
                  <a:schemeClr val="bg1"/>
                </a:solidFill>
              </a:defRPr>
            </a:lvl1pPr>
          </a:lstStyle>
          <a:p>
            <a:pPr fontAlgn="auto">
              <a:lnSpc>
                <a:spcPct val="100000"/>
              </a:lnSpc>
              <a:spcBef>
                <a:spcPts val="0"/>
              </a:spcBef>
              <a:spcAft>
                <a:spcPts val="0"/>
              </a:spcAft>
              <a:buFontTx/>
              <a:buNone/>
            </a:pPr>
            <a:endParaRPr lang="en-US">
              <a:solidFill>
                <a:prstClr val="white"/>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a:solidFill>
                  <a:schemeClr val="bg1"/>
                </a:solidFill>
              </a:defRPr>
            </a:lvl1pPr>
          </a:lstStyle>
          <a:p>
            <a:pPr fontAlgn="auto">
              <a:lnSpc>
                <a:spcPct val="100000"/>
              </a:lnSpc>
              <a:spcBef>
                <a:spcPts val="0"/>
              </a:spcBef>
              <a:spcAft>
                <a:spcPts val="0"/>
              </a:spcAft>
              <a:buFontTx/>
              <a:buNone/>
            </a:pPr>
            <a:fld id="{88F8969D-BD11-438A-B43F-1D3F25DA6574}" type="slidenum">
              <a:rPr lang="en-US" smtClean="0">
                <a:solidFill>
                  <a:prstClr val="white"/>
                </a:solidFill>
                <a:latin typeface="Calibri"/>
              </a:rPr>
              <a:pPr fontAlgn="auto">
                <a:lnSpc>
                  <a:spcPct val="100000"/>
                </a:lnSpc>
                <a:spcBef>
                  <a:spcPts val="0"/>
                </a:spcBef>
                <a:spcAft>
                  <a:spcPts val="0"/>
                </a:spcAft>
                <a:buFontTx/>
                <a:buNone/>
              </a:pPr>
              <a:t>‹#›</a:t>
            </a:fld>
            <a:endParaRPr lang="en-US">
              <a:solidFill>
                <a:prstClr val="white"/>
              </a:solidFill>
              <a:latin typeface="Calibri"/>
            </a:endParaRPr>
          </a:p>
        </p:txBody>
      </p:sp>
    </p:spTree>
    <p:extLst>
      <p:ext uri="{BB962C8B-B14F-4D97-AF65-F5344CB8AC3E}">
        <p14:creationId xmlns:p14="http://schemas.microsoft.com/office/powerpoint/2010/main" val="3431732262"/>
      </p:ext>
    </p:extLst>
  </p:cSld>
  <p:clrMap bg1="lt1" tx1="dk1" bg2="lt2" tx2="dk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bwMode="auto">
          <a:xfrm>
            <a:off x="98424" y="2"/>
            <a:ext cx="8950325" cy="828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152400" y="990600"/>
            <a:ext cx="8896350" cy="5010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19499" name="Rectangle 11"/>
          <p:cNvSpPr>
            <a:spLocks noChangeArrowheads="1"/>
          </p:cNvSpPr>
          <p:nvPr/>
        </p:nvSpPr>
        <p:spPr bwMode="auto">
          <a:xfrm>
            <a:off x="419100" y="133350"/>
            <a:ext cx="8229600" cy="800100"/>
          </a:xfrm>
          <a:prstGeom prst="rect">
            <a:avLst/>
          </a:prstGeom>
          <a:noFill/>
          <a:ln w="9525">
            <a:noFill/>
            <a:miter lim="800000"/>
            <a:headEnd/>
            <a:tailEnd/>
          </a:ln>
          <a:effectLst/>
        </p:spPr>
        <p:txBody>
          <a:bodyPr anchor="ctr"/>
          <a:lstStyle/>
          <a:p>
            <a:pPr>
              <a:lnSpc>
                <a:spcPct val="100000"/>
              </a:lnSpc>
              <a:spcBef>
                <a:spcPct val="0"/>
              </a:spcBef>
              <a:buFontTx/>
              <a:buNone/>
              <a:defRPr/>
            </a:pPr>
            <a:r>
              <a:rPr lang="en-US" sz="4000" b="1">
                <a:solidFill>
                  <a:srgbClr val="000066"/>
                </a:solidFill>
                <a:effectLst>
                  <a:outerShdw blurRad="38100" dist="38100" dir="2700000" algn="tl">
                    <a:srgbClr val="C0C0C0"/>
                  </a:outerShdw>
                </a:effectLst>
                <a:latin typeface="Arial"/>
                <a:ea typeface="ＭＳ Ｐゴシック" pitchFamily="34" charset="-128"/>
              </a:rPr>
              <a:t> </a:t>
            </a:r>
          </a:p>
        </p:txBody>
      </p:sp>
      <p:sp>
        <p:nvSpPr>
          <p:cNvPr id="319507" name="Line 19"/>
          <p:cNvSpPr>
            <a:spLocks noChangeShapeType="1"/>
          </p:cNvSpPr>
          <p:nvPr/>
        </p:nvSpPr>
        <p:spPr bwMode="auto">
          <a:xfrm>
            <a:off x="0" y="858838"/>
            <a:ext cx="9156700" cy="0"/>
          </a:xfrm>
          <a:prstGeom prst="line">
            <a:avLst/>
          </a:prstGeom>
          <a:noFill/>
          <a:ln w="25400">
            <a:solidFill>
              <a:srgbClr val="005EA4"/>
            </a:solidFill>
            <a:round/>
            <a:headEnd/>
            <a:tailEnd/>
          </a:ln>
          <a:effectLst/>
        </p:spPr>
        <p:txBody>
          <a:bodyPr/>
          <a:lstStyle/>
          <a:p>
            <a:pPr>
              <a:defRPr/>
            </a:pPr>
            <a:endParaRPr lang="en-US" sz="1800">
              <a:solidFill>
                <a:srgbClr val="000000"/>
              </a:solidFill>
              <a:latin typeface="Arial"/>
              <a:ea typeface="ＭＳ Ｐゴシック" pitchFamily="34" charset="-128"/>
            </a:endParaRPr>
          </a:p>
        </p:txBody>
      </p:sp>
      <p:sp>
        <p:nvSpPr>
          <p:cNvPr id="319508" name="Line 20"/>
          <p:cNvSpPr>
            <a:spLocks noChangeShapeType="1"/>
          </p:cNvSpPr>
          <p:nvPr/>
        </p:nvSpPr>
        <p:spPr bwMode="auto">
          <a:xfrm>
            <a:off x="0" y="890588"/>
            <a:ext cx="9144000" cy="0"/>
          </a:xfrm>
          <a:prstGeom prst="line">
            <a:avLst/>
          </a:prstGeom>
          <a:noFill/>
          <a:ln w="31750">
            <a:solidFill>
              <a:srgbClr val="969696"/>
            </a:solidFill>
            <a:round/>
            <a:headEnd/>
            <a:tailEnd/>
          </a:ln>
          <a:effectLst/>
        </p:spPr>
        <p:txBody>
          <a:bodyPr/>
          <a:lstStyle/>
          <a:p>
            <a:pPr>
              <a:defRPr/>
            </a:pPr>
            <a:endParaRPr lang="en-US" sz="1800">
              <a:solidFill>
                <a:srgbClr val="000000"/>
              </a:solidFill>
              <a:latin typeface="Arial"/>
              <a:ea typeface="ＭＳ Ｐゴシック" pitchFamily="34" charset="-128"/>
            </a:endParaRPr>
          </a:p>
        </p:txBody>
      </p:sp>
      <p:sp>
        <p:nvSpPr>
          <p:cNvPr id="319518" name="Rectangle 30"/>
          <p:cNvSpPr>
            <a:spLocks noChangeArrowheads="1"/>
          </p:cNvSpPr>
          <p:nvPr/>
        </p:nvSpPr>
        <p:spPr bwMode="auto">
          <a:xfrm>
            <a:off x="699836" y="6165547"/>
            <a:ext cx="1146468" cy="507831"/>
          </a:xfrm>
          <a:prstGeom prst="rect">
            <a:avLst/>
          </a:prstGeom>
          <a:noFill/>
          <a:ln w="9525" algn="ctr">
            <a:noFill/>
            <a:miter lim="800000"/>
            <a:headEnd/>
            <a:tailEnd/>
          </a:ln>
          <a:effectLst/>
        </p:spPr>
        <p:txBody>
          <a:bodyPr wrap="none" anchor="ctr">
            <a:spAutoFit/>
          </a:bodyPr>
          <a:lstStyle/>
          <a:p>
            <a:pPr eaLnBrk="0" hangingPunct="0">
              <a:lnSpc>
                <a:spcPct val="75000"/>
              </a:lnSpc>
              <a:spcBef>
                <a:spcPct val="0"/>
              </a:spcBef>
              <a:buFontTx/>
              <a:buNone/>
              <a:defRPr/>
            </a:pPr>
            <a:r>
              <a:rPr lang="en-US" sz="1800" dirty="0">
                <a:solidFill>
                  <a:srgbClr val="FFFFFF"/>
                </a:solidFill>
                <a:latin typeface="Times New Roman" pitchFamily="18" charset="0"/>
                <a:ea typeface="ＭＳ Ｐゴシック" pitchFamily="34" charset="-128"/>
                <a:cs typeface="Times New Roman" pitchFamily="18" charset="0"/>
              </a:rPr>
              <a:t>Homeland</a:t>
            </a:r>
          </a:p>
          <a:p>
            <a:pPr eaLnBrk="0" hangingPunct="0">
              <a:lnSpc>
                <a:spcPct val="75000"/>
              </a:lnSpc>
              <a:spcBef>
                <a:spcPct val="0"/>
              </a:spcBef>
              <a:buFontTx/>
              <a:buNone/>
              <a:defRPr/>
            </a:pPr>
            <a:r>
              <a:rPr lang="en-US" sz="1800" dirty="0">
                <a:solidFill>
                  <a:srgbClr val="FFFFFF"/>
                </a:solidFill>
                <a:latin typeface="Times New Roman" pitchFamily="18" charset="0"/>
                <a:ea typeface="ＭＳ Ｐゴシック" pitchFamily="34" charset="-128"/>
                <a:cs typeface="Times New Roman" pitchFamily="18" charset="0"/>
              </a:rPr>
              <a:t>Security</a:t>
            </a:r>
          </a:p>
        </p:txBody>
      </p:sp>
      <p:sp>
        <p:nvSpPr>
          <p:cNvPr id="319519" name="Rectangle 31"/>
          <p:cNvSpPr>
            <a:spLocks noChangeArrowheads="1"/>
          </p:cNvSpPr>
          <p:nvPr/>
        </p:nvSpPr>
        <p:spPr bwMode="auto">
          <a:xfrm>
            <a:off x="4876800" y="6294863"/>
            <a:ext cx="4171950" cy="227755"/>
          </a:xfrm>
          <a:prstGeom prst="rect">
            <a:avLst/>
          </a:prstGeom>
          <a:noFill/>
          <a:ln w="9525" algn="ctr">
            <a:noFill/>
            <a:miter lim="800000"/>
            <a:headEnd/>
            <a:tailEnd/>
          </a:ln>
          <a:effectLst/>
        </p:spPr>
        <p:txBody>
          <a:bodyPr wrap="square" anchor="ctr">
            <a:spAutoFit/>
          </a:bodyPr>
          <a:lstStyle/>
          <a:p>
            <a:pPr algn="r" eaLnBrk="0" hangingPunct="0">
              <a:spcBef>
                <a:spcPct val="0"/>
              </a:spcBef>
              <a:buFontTx/>
              <a:buNone/>
              <a:defRPr/>
            </a:pPr>
            <a:r>
              <a:rPr lang="en-US" sz="1100" i="1" dirty="0">
                <a:solidFill>
                  <a:srgbClr val="FFFFFF"/>
                </a:solidFill>
                <a:latin typeface="Lucida Sans" pitchFamily="34" charset="0"/>
                <a:ea typeface="ＭＳ Ｐゴシック" pitchFamily="34" charset="-128"/>
                <a:cs typeface="Arial" pitchFamily="34" charset="0"/>
              </a:rPr>
              <a:t>Office of Cybersecurity and Communications</a:t>
            </a:r>
          </a:p>
        </p:txBody>
      </p:sp>
      <p:sp>
        <p:nvSpPr>
          <p:cNvPr id="319497" name="Rectangle 9"/>
          <p:cNvSpPr>
            <a:spLocks noGrp="1" noChangeArrowheads="1"/>
          </p:cNvSpPr>
          <p:nvPr>
            <p:ph type="sldNum" sz="quarter" idx="4"/>
          </p:nvPr>
        </p:nvSpPr>
        <p:spPr bwMode="auto">
          <a:xfrm>
            <a:off x="8597901" y="6664327"/>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sz="900" b="1">
                <a:solidFill>
                  <a:schemeClr val="tx1"/>
                </a:solidFill>
                <a:latin typeface="Arial" charset="0"/>
              </a:defRPr>
            </a:lvl1pPr>
          </a:lstStyle>
          <a:p>
            <a:pPr>
              <a:defRPr/>
            </a:pPr>
            <a:fld id="{C3FF4266-80A2-46C8-86B6-F0F51BB77361}" type="slidenum">
              <a:rPr lang="en-US" smtClean="0">
                <a:solidFill>
                  <a:srgbClr val="000000"/>
                </a:solidFill>
                <a:ea typeface="ＭＳ Ｐゴシック" pitchFamily="34" charset="-128"/>
              </a:rPr>
              <a:pPr>
                <a:defRPr/>
              </a:pPr>
              <a:t>‹#›</a:t>
            </a:fld>
            <a:endParaRPr lang="en-US">
              <a:solidFill>
                <a:srgbClr val="000000"/>
              </a:solidFill>
              <a:ea typeface="ＭＳ Ｐゴシック" pitchFamily="34" charset="-128"/>
            </a:endParaRPr>
          </a:p>
        </p:txBody>
      </p:sp>
      <p:pic>
        <p:nvPicPr>
          <p:cNvPr id="13" name="Picture 15" descr="DHS_for_ppt"/>
          <p:cNvPicPr>
            <a:picLocks noChangeAspect="1" noChangeArrowheads="1"/>
          </p:cNvPicPr>
          <p:nvPr userDrawn="1"/>
        </p:nvPicPr>
        <p:blipFill>
          <a:blip r:embed="rId15"/>
          <a:srcRect/>
          <a:stretch>
            <a:fillRect/>
          </a:stretch>
        </p:blipFill>
        <p:spPr bwMode="auto">
          <a:xfrm>
            <a:off x="444501" y="6159502"/>
            <a:ext cx="2211388" cy="688975"/>
          </a:xfrm>
          <a:prstGeom prst="rect">
            <a:avLst/>
          </a:prstGeom>
          <a:noFill/>
          <a:ln w="9525">
            <a:noFill/>
            <a:miter lim="800000"/>
            <a:headEnd/>
            <a:tailEnd/>
          </a:ln>
        </p:spPr>
      </p:pic>
    </p:spTree>
    <p:extLst>
      <p:ext uri="{BB962C8B-B14F-4D97-AF65-F5344CB8AC3E}">
        <p14:creationId xmlns:p14="http://schemas.microsoft.com/office/powerpoint/2010/main" val="3233307650"/>
      </p:ext>
    </p:extLst>
  </p:cSld>
  <p:clrMap bg1="lt1" tx1="dk1" bg2="lt2" tx2="dk2" accent1="accent1" accent2="accent2" accent3="accent3" accent4="accent4" accent5="accent5" accent6="accent6" hlink="hlink" folHlink="folHlink"/>
  <p:sldLayoutIdLst>
    <p:sldLayoutId id="2147484758" r:id="rId1"/>
    <p:sldLayoutId id="2147484759" r:id="rId2"/>
    <p:sldLayoutId id="2147484760" r:id="rId3"/>
    <p:sldLayoutId id="2147484761" r:id="rId4"/>
    <p:sldLayoutId id="2147484762" r:id="rId5"/>
    <p:sldLayoutId id="2147484763" r:id="rId6"/>
    <p:sldLayoutId id="2147484764" r:id="rId7"/>
    <p:sldLayoutId id="2147484765" r:id="rId8"/>
    <p:sldLayoutId id="2147484766" r:id="rId9"/>
    <p:sldLayoutId id="2147484767" r:id="rId10"/>
    <p:sldLayoutId id="2147484768" r:id="rId11"/>
    <p:sldLayoutId id="2147484769" r:id="rId12"/>
    <p:sldLayoutId id="2147484770"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3200" b="0">
          <a:solidFill>
            <a:srgbClr val="000066"/>
          </a:solidFill>
          <a:effectLst/>
          <a:latin typeface="+mj-lt"/>
          <a:ea typeface="+mj-ea"/>
          <a:cs typeface="+mj-cs"/>
        </a:defRPr>
      </a:lvl1pPr>
      <a:lvl2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002060"/>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p:cNvPicPr>
            <a:picLocks noChangeAspect="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1">
                <a:solidFill>
                  <a:srgbClr val="FFFFFF"/>
                </a:solidFill>
                <a:latin typeface="Calibri" charset="0"/>
              </a:defRPr>
            </a:lvl1pPr>
          </a:lstStyle>
          <a:p>
            <a:pPr>
              <a:lnSpc>
                <a:spcPct val="100000"/>
              </a:lnSpc>
              <a:spcBef>
                <a:spcPct val="0"/>
              </a:spcBef>
              <a:buFontTx/>
              <a:buNone/>
            </a:pPr>
            <a:r>
              <a:rPr lang="en-US" smtClean="0">
                <a:ea typeface="ＭＳ Ｐゴシック" charset="0"/>
              </a:rPr>
              <a:t>‹#›</a:t>
            </a:r>
            <a:endParaRPr lang="en-US" dirty="0">
              <a:ea typeface="ＭＳ Ｐゴシック"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a:solidFill>
                  <a:prstClr val="white"/>
                </a:solidFill>
                <a:latin typeface="Calibri"/>
                <a:ea typeface="+mn-ea"/>
              </a:defRPr>
            </a:lvl1pPr>
          </a:lstStyle>
          <a:p>
            <a:pPr>
              <a:lnSpc>
                <a:spcPct val="100000"/>
              </a:lnSpc>
              <a:buFontTx/>
              <a:buNone/>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a:solidFill>
                  <a:srgbClr val="FFFFFF"/>
                </a:solidFill>
                <a:latin typeface="Calibri" charset="0"/>
              </a:defRPr>
            </a:lvl1pPr>
          </a:lstStyle>
          <a:p>
            <a:pPr>
              <a:lnSpc>
                <a:spcPct val="100000"/>
              </a:lnSpc>
              <a:spcBef>
                <a:spcPct val="0"/>
              </a:spcBef>
              <a:buFontTx/>
              <a:buNone/>
            </a:pPr>
            <a:r>
              <a:rPr lang="en-US" dirty="0" smtClean="0">
                <a:ea typeface="ＭＳ Ｐゴシック" charset="0"/>
              </a:rPr>
              <a:t>4/10/2016</a:t>
            </a:r>
            <a:endParaRPr lang="en-US" dirty="0">
              <a:ea typeface="ＭＳ Ｐゴシック" charset="0"/>
            </a:endParaRPr>
          </a:p>
        </p:txBody>
      </p:sp>
    </p:spTree>
    <p:extLst>
      <p:ext uri="{BB962C8B-B14F-4D97-AF65-F5344CB8AC3E}">
        <p14:creationId xmlns:p14="http://schemas.microsoft.com/office/powerpoint/2010/main" val="1115700312"/>
      </p:ext>
    </p:extLst>
  </p:cSld>
  <p:clrMap bg1="lt1" tx1="dk1" bg2="lt2" tx2="dk2" accent1="accent1" accent2="accent2" accent3="accent3" accent4="accent4" accent5="accent5" accent6="accent6" hlink="hlink" folHlink="folHlink"/>
  <p:sldLayoutIdLst>
    <p:sldLayoutId id="2147486034" r:id="rId1"/>
    <p:sldLayoutId id="2147486035" r:id="rId2"/>
    <p:sldLayoutId id="2147486036" r:id="rId3"/>
    <p:sldLayoutId id="2147486037" r:id="rId4"/>
    <p:sldLayoutId id="2147486038" r:id="rId5"/>
    <p:sldLayoutId id="2147486039" r:id="rId6"/>
    <p:sldLayoutId id="2147486040" r:id="rId7"/>
    <p:sldLayoutId id="2147486041" r:id="rId8"/>
    <p:sldLayoutId id="2147486042" r:id="rId9"/>
    <p:sldLayoutId id="2147486043" r:id="rId10"/>
    <p:sldLayoutId id="2147486044"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a:solidFill>
                  <a:schemeClr val="bg1"/>
                </a:solidFill>
              </a:defRPr>
            </a:lvl1pPr>
          </a:lstStyle>
          <a:p>
            <a:pPr fontAlgn="auto">
              <a:lnSpc>
                <a:spcPct val="100000"/>
              </a:lnSpc>
              <a:spcBef>
                <a:spcPts val="0"/>
              </a:spcBef>
              <a:spcAft>
                <a:spcPts val="0"/>
              </a:spcAft>
              <a:buFontTx/>
              <a:buNone/>
            </a:pPr>
            <a:fld id="{5030231C-BDF8-440A-B230-AD8D344C6EAD}" type="datetimeFigureOut">
              <a:rPr lang="en-US" smtClean="0">
                <a:solidFill>
                  <a:prstClr val="white"/>
                </a:solidFill>
                <a:latin typeface="Calibri"/>
              </a:rPr>
              <a:pPr fontAlgn="auto">
                <a:lnSpc>
                  <a:spcPct val="100000"/>
                </a:lnSpc>
                <a:spcBef>
                  <a:spcPts val="0"/>
                </a:spcBef>
                <a:spcAft>
                  <a:spcPts val="0"/>
                </a:spcAft>
                <a:buFontTx/>
                <a:buNone/>
              </a:pPr>
              <a:t>9/29/2016</a:t>
            </a:fld>
            <a:endParaRPr lang="en-US" dirty="0">
              <a:solidFill>
                <a:prstClr val="white"/>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a:solidFill>
                  <a:schemeClr val="bg1"/>
                </a:solidFill>
              </a:defRPr>
            </a:lvl1pPr>
          </a:lstStyle>
          <a:p>
            <a:pPr fontAlgn="auto">
              <a:lnSpc>
                <a:spcPct val="100000"/>
              </a:lnSpc>
              <a:spcBef>
                <a:spcPts val="0"/>
              </a:spcBef>
              <a:spcAft>
                <a:spcPts val="0"/>
              </a:spcAft>
              <a:buFontTx/>
              <a:buNone/>
            </a:pPr>
            <a:endParaRPr lang="en-US">
              <a:solidFill>
                <a:prstClr val="white"/>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a:solidFill>
                  <a:schemeClr val="bg1"/>
                </a:solidFill>
              </a:defRPr>
            </a:lvl1pPr>
          </a:lstStyle>
          <a:p>
            <a:pPr fontAlgn="auto">
              <a:lnSpc>
                <a:spcPct val="100000"/>
              </a:lnSpc>
              <a:spcBef>
                <a:spcPts val="0"/>
              </a:spcBef>
              <a:spcAft>
                <a:spcPts val="0"/>
              </a:spcAft>
              <a:buFontTx/>
              <a:buNone/>
            </a:pPr>
            <a:fld id="{88F8969D-BD11-438A-B43F-1D3F25DA6574}" type="slidenum">
              <a:rPr lang="en-US" smtClean="0">
                <a:solidFill>
                  <a:prstClr val="white"/>
                </a:solidFill>
                <a:latin typeface="Calibri"/>
              </a:rPr>
              <a:pPr fontAlgn="auto">
                <a:lnSpc>
                  <a:spcPct val="100000"/>
                </a:lnSpc>
                <a:spcBef>
                  <a:spcPts val="0"/>
                </a:spcBef>
                <a:spcAft>
                  <a:spcPts val="0"/>
                </a:spcAft>
                <a:buFontTx/>
                <a:buNone/>
              </a:pPr>
              <a:t>‹#›</a:t>
            </a:fld>
            <a:endParaRPr lang="en-US">
              <a:solidFill>
                <a:prstClr val="white"/>
              </a:solidFill>
              <a:latin typeface="Calibri"/>
            </a:endParaRPr>
          </a:p>
        </p:txBody>
      </p:sp>
    </p:spTree>
    <p:extLst>
      <p:ext uri="{BB962C8B-B14F-4D97-AF65-F5344CB8AC3E}">
        <p14:creationId xmlns:p14="http://schemas.microsoft.com/office/powerpoint/2010/main" val="1593992355"/>
      </p:ext>
    </p:extLst>
  </p:cSld>
  <p:clrMap bg1="lt1" tx1="dk1" bg2="lt2" tx2="dk2" accent1="accent1" accent2="accent2" accent3="accent3" accent4="accent4" accent5="accent5" accent6="accent6" hlink="hlink" folHlink="folHlink"/>
  <p:sldLayoutIdLst>
    <p:sldLayoutId id="2147486046" r:id="rId1"/>
    <p:sldLayoutId id="2147486047" r:id="rId2"/>
    <p:sldLayoutId id="2147486048" r:id="rId3"/>
    <p:sldLayoutId id="2147486049" r:id="rId4"/>
    <p:sldLayoutId id="2147486050" r:id="rId5"/>
    <p:sldLayoutId id="2147486051" r:id="rId6"/>
    <p:sldLayoutId id="2147486052" r:id="rId7"/>
    <p:sldLayoutId id="2147486053" r:id="rId8"/>
    <p:sldLayoutId id="2147486054" r:id="rId9"/>
    <p:sldLayoutId id="2147486055" r:id="rId10"/>
    <p:sldLayoutId id="21474860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a:solidFill>
                  <a:schemeClr val="bg1"/>
                </a:solidFill>
              </a:defRPr>
            </a:lvl1pPr>
          </a:lstStyle>
          <a:p>
            <a:pPr fontAlgn="auto">
              <a:lnSpc>
                <a:spcPct val="100000"/>
              </a:lnSpc>
              <a:spcBef>
                <a:spcPts val="0"/>
              </a:spcBef>
              <a:spcAft>
                <a:spcPts val="0"/>
              </a:spcAft>
              <a:buFontTx/>
              <a:buNone/>
            </a:pPr>
            <a:fld id="{5030231C-BDF8-440A-B230-AD8D344C6EAD}" type="datetimeFigureOut">
              <a:rPr lang="en-US" smtClean="0">
                <a:solidFill>
                  <a:prstClr val="white"/>
                </a:solidFill>
                <a:latin typeface="Calibri"/>
              </a:rPr>
              <a:pPr fontAlgn="auto">
                <a:lnSpc>
                  <a:spcPct val="100000"/>
                </a:lnSpc>
                <a:spcBef>
                  <a:spcPts val="0"/>
                </a:spcBef>
                <a:spcAft>
                  <a:spcPts val="0"/>
                </a:spcAft>
                <a:buFontTx/>
                <a:buNone/>
              </a:pPr>
              <a:t>9/29/2016</a:t>
            </a:fld>
            <a:endParaRPr lang="en-US" dirty="0">
              <a:solidFill>
                <a:prstClr val="white"/>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a:solidFill>
                  <a:schemeClr val="bg1"/>
                </a:solidFill>
              </a:defRPr>
            </a:lvl1pPr>
          </a:lstStyle>
          <a:p>
            <a:pPr fontAlgn="auto">
              <a:lnSpc>
                <a:spcPct val="100000"/>
              </a:lnSpc>
              <a:spcBef>
                <a:spcPts val="0"/>
              </a:spcBef>
              <a:spcAft>
                <a:spcPts val="0"/>
              </a:spcAft>
              <a:buFontTx/>
              <a:buNone/>
            </a:pPr>
            <a:endParaRPr lang="en-US">
              <a:solidFill>
                <a:prstClr val="white"/>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a:solidFill>
                  <a:schemeClr val="bg1"/>
                </a:solidFill>
              </a:defRPr>
            </a:lvl1pPr>
          </a:lstStyle>
          <a:p>
            <a:pPr fontAlgn="auto">
              <a:lnSpc>
                <a:spcPct val="100000"/>
              </a:lnSpc>
              <a:spcBef>
                <a:spcPts val="0"/>
              </a:spcBef>
              <a:spcAft>
                <a:spcPts val="0"/>
              </a:spcAft>
              <a:buFontTx/>
              <a:buNone/>
            </a:pPr>
            <a:fld id="{88F8969D-BD11-438A-B43F-1D3F25DA6574}" type="slidenum">
              <a:rPr lang="en-US" smtClean="0">
                <a:solidFill>
                  <a:prstClr val="white"/>
                </a:solidFill>
                <a:latin typeface="Calibri"/>
              </a:rPr>
              <a:pPr fontAlgn="auto">
                <a:lnSpc>
                  <a:spcPct val="100000"/>
                </a:lnSpc>
                <a:spcBef>
                  <a:spcPts val="0"/>
                </a:spcBef>
                <a:spcAft>
                  <a:spcPts val="0"/>
                </a:spcAft>
                <a:buFontTx/>
                <a:buNone/>
              </a:pPr>
              <a:t>‹#›</a:t>
            </a:fld>
            <a:endParaRPr lang="en-US">
              <a:solidFill>
                <a:prstClr val="white"/>
              </a:solidFill>
              <a:latin typeface="Calibri"/>
            </a:endParaRPr>
          </a:p>
        </p:txBody>
      </p:sp>
    </p:spTree>
    <p:extLst>
      <p:ext uri="{BB962C8B-B14F-4D97-AF65-F5344CB8AC3E}">
        <p14:creationId xmlns:p14="http://schemas.microsoft.com/office/powerpoint/2010/main" val="1545022846"/>
      </p:ext>
    </p:extLst>
  </p:cSld>
  <p:clrMap bg1="lt1" tx1="dk1" bg2="lt2" tx2="dk2" accent1="accent1" accent2="accent2" accent3="accent3" accent4="accent4" accent5="accent5" accent6="accent6" hlink="hlink" folHlink="folHlink"/>
  <p:sldLayoutIdLst>
    <p:sldLayoutId id="2147486058" r:id="rId1"/>
    <p:sldLayoutId id="2147486059" r:id="rId2"/>
    <p:sldLayoutId id="2147486060" r:id="rId3"/>
    <p:sldLayoutId id="2147486061" r:id="rId4"/>
    <p:sldLayoutId id="2147486062" r:id="rId5"/>
    <p:sldLayoutId id="2147486063" r:id="rId6"/>
    <p:sldLayoutId id="2147486064" r:id="rId7"/>
    <p:sldLayoutId id="2147486065" r:id="rId8"/>
    <p:sldLayoutId id="2147486066" r:id="rId9"/>
    <p:sldLayoutId id="2147486067" r:id="rId10"/>
    <p:sldLayoutId id="21474860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p:cNvPicPr>
            <a:picLocks noChangeAspect="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82"/>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1">
                <a:solidFill>
                  <a:srgbClr val="FFFFFF"/>
                </a:solidFill>
                <a:latin typeface="Calibri" charset="0"/>
              </a:defRPr>
            </a:lvl1pPr>
          </a:lstStyle>
          <a:p>
            <a:pPr>
              <a:lnSpc>
                <a:spcPct val="100000"/>
              </a:lnSpc>
              <a:spcBef>
                <a:spcPct val="0"/>
              </a:spcBef>
              <a:buFontTx/>
              <a:buNone/>
            </a:pPr>
            <a:fld id="{C59C6D0D-4F74-5940-9EEA-413899840B4F}" type="datetimeFigureOut">
              <a:rPr lang="en-US">
                <a:ea typeface="ＭＳ Ｐゴシック" charset="0"/>
              </a:rPr>
              <a:pPr>
                <a:lnSpc>
                  <a:spcPct val="100000"/>
                </a:lnSpc>
                <a:spcBef>
                  <a:spcPct val="0"/>
                </a:spcBef>
                <a:buFontTx/>
                <a:buNone/>
              </a:pPr>
              <a:t>9/29/2016</a:t>
            </a:fld>
            <a:endParaRPr lang="en-US">
              <a:ea typeface="ＭＳ Ｐゴシック" charset="0"/>
            </a:endParaRPr>
          </a:p>
        </p:txBody>
      </p:sp>
      <p:sp>
        <p:nvSpPr>
          <p:cNvPr id="5" name="Footer Placeholder 4"/>
          <p:cNvSpPr>
            <a:spLocks noGrp="1"/>
          </p:cNvSpPr>
          <p:nvPr>
            <p:ph type="ftr" sz="quarter" idx="3"/>
          </p:nvPr>
        </p:nvSpPr>
        <p:spPr>
          <a:xfrm>
            <a:off x="3028950" y="6356382"/>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a:solidFill>
                  <a:prstClr val="white"/>
                </a:solidFill>
                <a:latin typeface="Calibri"/>
                <a:ea typeface="+mn-ea"/>
              </a:defRPr>
            </a:lvl1pPr>
          </a:lstStyle>
          <a:p>
            <a:pPr>
              <a:lnSpc>
                <a:spcPct val="100000"/>
              </a:lnSpc>
              <a:buFontTx/>
              <a:buNone/>
              <a:defRPr/>
            </a:pPr>
            <a:endParaRPr lang="en-US"/>
          </a:p>
        </p:txBody>
      </p:sp>
      <p:sp>
        <p:nvSpPr>
          <p:cNvPr id="6" name="Slide Number Placeholder 5"/>
          <p:cNvSpPr>
            <a:spLocks noGrp="1"/>
          </p:cNvSpPr>
          <p:nvPr>
            <p:ph type="sldNum" sz="quarter" idx="4"/>
          </p:nvPr>
        </p:nvSpPr>
        <p:spPr>
          <a:xfrm>
            <a:off x="6457950" y="6356382"/>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a:solidFill>
                  <a:srgbClr val="FFFFFF"/>
                </a:solidFill>
                <a:latin typeface="Calibri" charset="0"/>
              </a:defRPr>
            </a:lvl1pPr>
          </a:lstStyle>
          <a:p>
            <a:pPr>
              <a:lnSpc>
                <a:spcPct val="100000"/>
              </a:lnSpc>
              <a:spcBef>
                <a:spcPct val="0"/>
              </a:spcBef>
              <a:buFontTx/>
              <a:buNone/>
            </a:pPr>
            <a:fld id="{AFA194C5-3D3E-CF4E-B9B5-670F7D859B3A}" type="slidenum">
              <a:rPr lang="en-US">
                <a:ea typeface="ＭＳ Ｐゴシック" charset="0"/>
              </a:rPr>
              <a:pPr>
                <a:lnSpc>
                  <a:spcPct val="100000"/>
                </a:lnSpc>
                <a:spcBef>
                  <a:spcPct val="0"/>
                </a:spcBef>
                <a:buFontTx/>
                <a:buNone/>
              </a:pPr>
              <a:t>‹#›</a:t>
            </a:fld>
            <a:endParaRPr lang="en-US">
              <a:ea typeface="ＭＳ Ｐゴシック" charset="0"/>
            </a:endParaRPr>
          </a:p>
        </p:txBody>
      </p:sp>
    </p:spTree>
    <p:extLst>
      <p:ext uri="{BB962C8B-B14F-4D97-AF65-F5344CB8AC3E}">
        <p14:creationId xmlns:p14="http://schemas.microsoft.com/office/powerpoint/2010/main" val="1575633132"/>
      </p:ext>
    </p:extLst>
  </p:cSld>
  <p:clrMap bg1="lt1" tx1="dk1" bg2="lt2" tx2="dk2" accent1="accent1" accent2="accent2" accent3="accent3" accent4="accent4" accent5="accent5" accent6="accent6" hlink="hlink" folHlink="folHlink"/>
  <p:sldLayoutIdLst>
    <p:sldLayoutId id="2147486070" r:id="rId1"/>
    <p:sldLayoutId id="2147486071" r:id="rId2"/>
    <p:sldLayoutId id="2147486072" r:id="rId3"/>
    <p:sldLayoutId id="2147486073" r:id="rId4"/>
    <p:sldLayoutId id="2147486074" r:id="rId5"/>
    <p:sldLayoutId id="2147486075" r:id="rId6"/>
    <p:sldLayoutId id="2147486076" r:id="rId7"/>
    <p:sldLayoutId id="2147486077" r:id="rId8"/>
    <p:sldLayoutId id="2147486078" r:id="rId9"/>
    <p:sldLayoutId id="2147486079" r:id="rId10"/>
    <p:sldLayoutId id="214748608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57400" y="76200"/>
            <a:ext cx="6858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a:solidFill>
                  <a:srgbClr val="333333"/>
                </a:solidFill>
              </a:defRPr>
            </a:lvl1pPr>
          </a:lstStyle>
          <a:p>
            <a:pPr eaLnBrk="0" hangingPunct="0">
              <a:lnSpc>
                <a:spcPct val="100000"/>
              </a:lnSpc>
              <a:spcBef>
                <a:spcPct val="0"/>
              </a:spcBef>
              <a:buFontTx/>
              <a:buNone/>
              <a:defRPr/>
            </a:pPr>
            <a:fld id="{CD1C66D7-74D5-4691-B1B1-80456C091D69}" type="slidenum">
              <a:rPr lang="en-US">
                <a:ea typeface="ＭＳ Ｐゴシック" pitchFamily="34" charset="-128"/>
              </a:rPr>
              <a:pPr eaLnBrk="0" hangingPunct="0">
                <a:lnSpc>
                  <a:spcPct val="100000"/>
                </a:lnSpc>
                <a:spcBef>
                  <a:spcPct val="0"/>
                </a:spcBef>
                <a:buFontTx/>
                <a:buNone/>
                <a:defRPr/>
              </a:pPr>
              <a:t>‹#›</a:t>
            </a:fld>
            <a:endParaRPr lang="en-US">
              <a:ea typeface="ＭＳ Ｐゴシック" pitchFamily="34" charset="-128"/>
            </a:endParaRPr>
          </a:p>
        </p:txBody>
      </p:sp>
      <p:sp>
        <p:nvSpPr>
          <p:cNvPr id="1028" name="Rectangle 7"/>
          <p:cNvSpPr>
            <a:spLocks noChangeArrowheads="1"/>
          </p:cNvSpPr>
          <p:nvPr/>
        </p:nvSpPr>
        <p:spPr bwMode="black">
          <a:xfrm>
            <a:off x="5791200" y="6400800"/>
            <a:ext cx="3505200" cy="304800"/>
          </a:xfrm>
          <a:prstGeom prst="rect">
            <a:avLst/>
          </a:prstGeom>
          <a:noFill/>
          <a:ln w="9525">
            <a:noFill/>
            <a:miter lim="800000"/>
            <a:headEnd/>
            <a:tailEnd/>
          </a:ln>
        </p:spPr>
        <p:txBody>
          <a:bodyPr anchor="b"/>
          <a:lstStyle/>
          <a:p>
            <a:pPr eaLnBrk="0" hangingPunct="0">
              <a:lnSpc>
                <a:spcPct val="100000"/>
              </a:lnSpc>
              <a:spcBef>
                <a:spcPct val="0"/>
              </a:spcBef>
              <a:buFontTx/>
              <a:buNone/>
            </a:pPr>
            <a:r>
              <a:rPr lang="en-US" sz="1100">
                <a:solidFill>
                  <a:srgbClr val="FFFFFF"/>
                </a:solidFill>
                <a:ea typeface="ＭＳ Ｐゴシック" pitchFamily="34" charset="-128"/>
              </a:rPr>
              <a:t>Presenter</a:t>
            </a:r>
            <a:r>
              <a:rPr lang="ja-JP" altLang="en-US" sz="1100">
                <a:solidFill>
                  <a:srgbClr val="FFFFFF"/>
                </a:solidFill>
                <a:ea typeface="ＭＳ Ｐゴシック" pitchFamily="34" charset="-128"/>
              </a:rPr>
              <a:t>’</a:t>
            </a:r>
            <a:r>
              <a:rPr lang="en-US" altLang="ja-JP" sz="1100">
                <a:solidFill>
                  <a:srgbClr val="FFFFFF"/>
                </a:solidFill>
                <a:ea typeface="ＭＳ Ｐゴシック" pitchFamily="34" charset="-128"/>
              </a:rPr>
              <a:t>s Name          June 17, 2003</a:t>
            </a:r>
            <a:endParaRPr lang="en-US" sz="1100">
              <a:solidFill>
                <a:srgbClr val="FFFFFF"/>
              </a:solidFill>
              <a:ea typeface="ＭＳ Ｐゴシック" pitchFamily="34" charset="-128"/>
            </a:endParaRPr>
          </a:p>
        </p:txBody>
      </p:sp>
      <p:cxnSp>
        <p:nvCxnSpPr>
          <p:cNvPr id="6" name="Straight Connector 5"/>
          <p:cNvCxnSpPr/>
          <p:nvPr userDrawn="1"/>
        </p:nvCxnSpPr>
        <p:spPr>
          <a:xfrm>
            <a:off x="228600" y="914400"/>
            <a:ext cx="8458200" cy="0"/>
          </a:xfrm>
          <a:prstGeom prst="line">
            <a:avLst/>
          </a:prstGeom>
          <a:ln w="38100">
            <a:solidFill>
              <a:srgbClr val="002F80"/>
            </a:solidFill>
          </a:ln>
        </p:spPr>
        <p:style>
          <a:lnRef idx="1">
            <a:schemeClr val="accent1"/>
          </a:lnRef>
          <a:fillRef idx="0">
            <a:schemeClr val="accent1"/>
          </a:fillRef>
          <a:effectRef idx="0">
            <a:schemeClr val="accent1"/>
          </a:effectRef>
          <a:fontRef idx="minor">
            <a:schemeClr val="tx1"/>
          </a:fontRef>
        </p:style>
      </p:cxnSp>
      <p:pic>
        <p:nvPicPr>
          <p:cNvPr id="1030" name="Picture 7" descr="DHSST_rgb.png"/>
          <p:cNvPicPr>
            <a:picLocks noChangeAspect="1"/>
          </p:cNvPicPr>
          <p:nvPr userDrawn="1"/>
        </p:nvPicPr>
        <p:blipFill>
          <a:blip r:embed="rId14" cstate="print"/>
          <a:srcRect/>
          <a:stretch>
            <a:fillRect/>
          </a:stretch>
        </p:blipFill>
        <p:spPr bwMode="auto">
          <a:xfrm>
            <a:off x="225426" y="169863"/>
            <a:ext cx="1481138" cy="628650"/>
          </a:xfrm>
          <a:prstGeom prst="rect">
            <a:avLst/>
          </a:prstGeom>
          <a:noFill/>
          <a:ln w="9525">
            <a:noFill/>
            <a:miter lim="800000"/>
            <a:headEnd/>
            <a:tailEnd/>
          </a:ln>
        </p:spPr>
      </p:pic>
    </p:spTree>
    <p:extLst>
      <p:ext uri="{BB962C8B-B14F-4D97-AF65-F5344CB8AC3E}">
        <p14:creationId xmlns:p14="http://schemas.microsoft.com/office/powerpoint/2010/main" val="2092354098"/>
      </p:ext>
    </p:extLst>
  </p:cSld>
  <p:clrMap bg1="dk2" tx1="lt1" bg2="dk1" tx2="lt2" accent1="accent1" accent2="accent2" accent3="accent3" accent4="accent4" accent5="accent5" accent6="accent6" hlink="hlink" folHlink="folHlink"/>
  <p:sldLayoutIdLst>
    <p:sldLayoutId id="2147486082" r:id="rId1"/>
    <p:sldLayoutId id="2147486083" r:id="rId2"/>
    <p:sldLayoutId id="2147486084" r:id="rId3"/>
    <p:sldLayoutId id="2147486085" r:id="rId4"/>
    <p:sldLayoutId id="2147486086" r:id="rId5"/>
    <p:sldLayoutId id="2147486087" r:id="rId6"/>
    <p:sldLayoutId id="2147486088" r:id="rId7"/>
    <p:sldLayoutId id="2147486089" r:id="rId8"/>
    <p:sldLayoutId id="2147486090" r:id="rId9"/>
    <p:sldLayoutId id="2147486091" r:id="rId10"/>
    <p:sldLayoutId id="2147486092" r:id="rId11"/>
    <p:sldLayoutId id="2147486093"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rgbClr val="002F80"/>
          </a:solidFill>
          <a:latin typeface="+mj-lt"/>
          <a:ea typeface="ＭＳ Ｐゴシック" charset="0"/>
          <a:cs typeface="ＭＳ Ｐゴシック" charset="0"/>
        </a:defRPr>
      </a:lvl1pPr>
      <a:lvl2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sz="4200">
          <a:solidFill>
            <a:srgbClr val="002F80"/>
          </a:solidFill>
          <a:latin typeface="Times New Roman" pitchFamily="18" charset="0"/>
        </a:defRPr>
      </a:lvl6pPr>
      <a:lvl7pPr marL="914400" algn="l" rtl="0" eaLnBrk="0" fontAlgn="base" hangingPunct="0">
        <a:spcBef>
          <a:spcPct val="0"/>
        </a:spcBef>
        <a:spcAft>
          <a:spcPct val="0"/>
        </a:spcAft>
        <a:defRPr sz="4200">
          <a:solidFill>
            <a:srgbClr val="002F80"/>
          </a:solidFill>
          <a:latin typeface="Times New Roman" pitchFamily="18" charset="0"/>
        </a:defRPr>
      </a:lvl7pPr>
      <a:lvl8pPr marL="1371600" algn="l" rtl="0" eaLnBrk="0" fontAlgn="base" hangingPunct="0">
        <a:spcBef>
          <a:spcPct val="0"/>
        </a:spcBef>
        <a:spcAft>
          <a:spcPct val="0"/>
        </a:spcAft>
        <a:defRPr sz="4200">
          <a:solidFill>
            <a:srgbClr val="002F80"/>
          </a:solidFill>
          <a:latin typeface="Times New Roman" pitchFamily="18" charset="0"/>
        </a:defRPr>
      </a:lvl8pPr>
      <a:lvl9pPr marL="1828800" algn="l" rtl="0" eaLnBrk="0" fontAlgn="base" hangingPunct="0">
        <a:spcBef>
          <a:spcPct val="0"/>
        </a:spcBef>
        <a:spcAft>
          <a:spcPct val="0"/>
        </a:spcAft>
        <a:defRPr sz="4200">
          <a:solidFill>
            <a:srgbClr val="002F80"/>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ea typeface="ＭＳ Ｐゴシック" charset="0"/>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ea typeface="ＭＳ Ｐゴシック" charset="0"/>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ea typeface="ＭＳ Ｐゴシック" charset="0"/>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5943600" cy="7159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lnSpc>
                <a:spcPct val="100000"/>
              </a:lnSpc>
              <a:spcBef>
                <a:spcPts val="0"/>
              </a:spcBef>
              <a:spcAft>
                <a:spcPts val="0"/>
              </a:spcAft>
              <a:buFontTx/>
              <a:buNone/>
            </a:pPr>
            <a:fld id="{D21E219A-8C0C-42A1-95F6-52388B59195D}" type="slidenum">
              <a:rPr lang="en-US" smtClean="0">
                <a:solidFill>
                  <a:srgbClr val="003366"/>
                </a:solidFill>
                <a:latin typeface="Calibri"/>
              </a:rPr>
              <a:pPr fontAlgn="auto">
                <a:lnSpc>
                  <a:spcPct val="100000"/>
                </a:lnSpc>
                <a:spcBef>
                  <a:spcPts val="0"/>
                </a:spcBef>
                <a:spcAft>
                  <a:spcPts val="0"/>
                </a:spcAft>
                <a:buFontTx/>
                <a:buNone/>
              </a:pPr>
              <a:t>‹#›</a:t>
            </a:fld>
            <a:endParaRPr lang="en-US" dirty="0">
              <a:solidFill>
                <a:srgbClr val="003366"/>
              </a:solidFill>
              <a:latin typeface="Calibri"/>
            </a:endParaRPr>
          </a:p>
        </p:txBody>
      </p:sp>
      <p:sp>
        <p:nvSpPr>
          <p:cNvPr id="4" name="Footer Placeholder 3"/>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lnSpc>
                <a:spcPct val="100000"/>
              </a:lnSpc>
              <a:spcBef>
                <a:spcPts val="0"/>
              </a:spcBef>
              <a:spcAft>
                <a:spcPts val="0"/>
              </a:spcAft>
              <a:buFontTx/>
              <a:buNone/>
            </a:pPr>
            <a:endParaRPr lang="en-US">
              <a:solidFill>
                <a:prstClr val="black">
                  <a:tint val="75000"/>
                </a:prstClr>
              </a:solidFill>
              <a:latin typeface="Calibri"/>
            </a:endParaRPr>
          </a:p>
        </p:txBody>
      </p:sp>
      <p:pic>
        <p:nvPicPr>
          <p:cNvPr id="7" name="Picture 6" descr="DHS_Seal_only.jpg"/>
          <p:cNvPicPr>
            <a:picLocks noChangeAspect="1"/>
          </p:cNvPicPr>
          <p:nvPr/>
        </p:nvPicPr>
        <p:blipFill>
          <a:blip r:embed="rId12" cstate="print"/>
          <a:stretch>
            <a:fillRect/>
          </a:stretch>
        </p:blipFill>
        <p:spPr>
          <a:xfrm>
            <a:off x="8153400" y="228600"/>
            <a:ext cx="768096" cy="768096"/>
          </a:xfrm>
          <a:prstGeom prst="rect">
            <a:avLst/>
          </a:prstGeom>
        </p:spPr>
      </p:pic>
    </p:spTree>
    <p:extLst>
      <p:ext uri="{BB962C8B-B14F-4D97-AF65-F5344CB8AC3E}">
        <p14:creationId xmlns:p14="http://schemas.microsoft.com/office/powerpoint/2010/main" val="1793503685"/>
      </p:ext>
    </p:extLst>
  </p:cSld>
  <p:clrMap bg1="lt1" tx1="dk1" bg2="lt2" tx2="dk2" accent1="accent1" accent2="accent2" accent3="accent3" accent4="accent4" accent5="accent5" accent6="accent6" hlink="hlink" folHlink="folHlink"/>
  <p:sldLayoutIdLst>
    <p:sldLayoutId id="2147484857" r:id="rId1"/>
    <p:sldLayoutId id="2147484858" r:id="rId2"/>
    <p:sldLayoutId id="2147484859" r:id="rId3"/>
    <p:sldLayoutId id="2147484860" r:id="rId4"/>
    <p:sldLayoutId id="2147484861" r:id="rId5"/>
    <p:sldLayoutId id="2147484862" r:id="rId6"/>
    <p:sldLayoutId id="2147484863" r:id="rId7"/>
    <p:sldLayoutId id="2147484864" r:id="rId8"/>
    <p:sldLayoutId id="2147484865" r:id="rId9"/>
    <p:sldLayoutId id="2147484866" r:id="rId10"/>
  </p:sldLayoutIdLst>
  <p:timing>
    <p:tnLst>
      <p:par>
        <p:cTn id="1" dur="indefinite" restart="never" nodeType="tmRoot"/>
      </p:par>
    </p:tnLst>
  </p:timing>
  <p:hf hdr="0" ftr="0" dt="0"/>
  <p:txStyles>
    <p:titleStyle>
      <a:lvl1pPr algn="l" defTabSz="914400" rtl="0" eaLnBrk="1" latinLnBrk="0" hangingPunct="1">
        <a:spcBef>
          <a:spcPct val="0"/>
        </a:spcBef>
        <a:buNone/>
        <a:defRPr sz="360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34200" y="6581001"/>
            <a:ext cx="2133600" cy="26112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lnSpc>
                <a:spcPct val="100000"/>
              </a:lnSpc>
              <a:spcBef>
                <a:spcPts val="0"/>
              </a:spcBef>
              <a:spcAft>
                <a:spcPts val="0"/>
              </a:spcAft>
              <a:buFontTx/>
              <a:buNone/>
            </a:pPr>
            <a:fld id="{1DDADEF8-C553-4745-8EB3-943EB2173E2C}" type="slidenum">
              <a:rPr lang="en-US" smtClean="0">
                <a:solidFill>
                  <a:srgbClr val="000000">
                    <a:tint val="75000"/>
                  </a:srgbClr>
                </a:solidFill>
                <a:latin typeface="Calibri"/>
              </a:rPr>
              <a:pPr defTabSz="457200" fontAlgn="auto">
                <a:lnSpc>
                  <a:spcPct val="100000"/>
                </a:lnSpc>
                <a:spcBef>
                  <a:spcPts val="0"/>
                </a:spcBef>
                <a:spcAft>
                  <a:spcPts val="0"/>
                </a:spcAft>
                <a:buFontTx/>
                <a:buNone/>
              </a:pPr>
              <a:t>‹#›</a:t>
            </a:fld>
            <a:endParaRPr lang="en-US">
              <a:solidFill>
                <a:srgbClr val="000000">
                  <a:tint val="75000"/>
                </a:srgbClr>
              </a:solidFill>
              <a:latin typeface="Calibri"/>
            </a:endParaRPr>
          </a:p>
        </p:txBody>
      </p:sp>
      <p:sp>
        <p:nvSpPr>
          <p:cNvPr id="8" name="Rectangle 7"/>
          <p:cNvSpPr/>
          <p:nvPr/>
        </p:nvSpPr>
        <p:spPr>
          <a:xfrm>
            <a:off x="0" y="0"/>
            <a:ext cx="9144000" cy="1219200"/>
          </a:xfrm>
          <a:prstGeom prst="rect">
            <a:avLst/>
          </a:prstGeom>
          <a:solidFill>
            <a:srgbClr val="1C6E41"/>
          </a:solidFill>
          <a:ln w="12700">
            <a:solidFill>
              <a:srgbClr val="1C6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lnSpc>
                <a:spcPct val="100000"/>
              </a:lnSpc>
              <a:spcBef>
                <a:spcPts val="0"/>
              </a:spcBef>
              <a:spcAft>
                <a:spcPts val="0"/>
              </a:spcAft>
              <a:buFontTx/>
              <a:buNone/>
            </a:pPr>
            <a:endParaRPr lang="en-US" sz="1800" dirty="0">
              <a:solidFill>
                <a:prstClr val="white"/>
              </a:solidFill>
            </a:endParaRPr>
          </a:p>
        </p:txBody>
      </p:sp>
      <p:sp>
        <p:nvSpPr>
          <p:cNvPr id="9" name="Rectangle 8"/>
          <p:cNvSpPr/>
          <p:nvPr/>
        </p:nvSpPr>
        <p:spPr>
          <a:xfrm>
            <a:off x="0" y="1219202"/>
            <a:ext cx="9144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lnSpc>
                <a:spcPct val="100000"/>
              </a:lnSpc>
              <a:spcBef>
                <a:spcPts val="0"/>
              </a:spcBef>
              <a:spcAft>
                <a:spcPts val="0"/>
              </a:spcAft>
              <a:buFontTx/>
              <a:buNone/>
            </a:pPr>
            <a:endParaRPr lang="en-US" sz="1800" dirty="0">
              <a:solidFill>
                <a:prstClr val="white"/>
              </a:solidFill>
            </a:endParaRPr>
          </a:p>
        </p:txBody>
      </p:sp>
      <p:sp>
        <p:nvSpPr>
          <p:cNvPr id="11" name="TextBox 10"/>
          <p:cNvSpPr txBox="1"/>
          <p:nvPr/>
        </p:nvSpPr>
        <p:spPr>
          <a:xfrm>
            <a:off x="0" y="6581003"/>
            <a:ext cx="3429000" cy="276999"/>
          </a:xfrm>
          <a:prstGeom prst="rect">
            <a:avLst/>
          </a:prstGeom>
          <a:noFill/>
        </p:spPr>
        <p:txBody>
          <a:bodyPr wrap="square" rtlCol="0">
            <a:spAutoFit/>
          </a:bodyPr>
          <a:lstStyle/>
          <a:p>
            <a:pPr algn="r" defTabSz="457200" fontAlgn="auto">
              <a:lnSpc>
                <a:spcPct val="100000"/>
              </a:lnSpc>
              <a:spcBef>
                <a:spcPts val="0"/>
              </a:spcBef>
              <a:spcAft>
                <a:spcPts val="0"/>
              </a:spcAft>
              <a:buFontTx/>
              <a:buNone/>
            </a:pPr>
            <a:r>
              <a:rPr lang="en-US" sz="1200" dirty="0" smtClean="0">
                <a:solidFill>
                  <a:prstClr val="black">
                    <a:tint val="75000"/>
                  </a:prstClr>
                </a:solidFill>
                <a:latin typeface="Calibri"/>
              </a:rPr>
              <a:t>Office of Electricity Delivery and Energy Reliability</a:t>
            </a:r>
          </a:p>
        </p:txBody>
      </p:sp>
      <p:cxnSp>
        <p:nvCxnSpPr>
          <p:cNvPr id="12" name="Straight Connector 11"/>
          <p:cNvCxnSpPr/>
          <p:nvPr/>
        </p:nvCxnSpPr>
        <p:spPr>
          <a:xfrm>
            <a:off x="76200" y="6567489"/>
            <a:ext cx="8991600" cy="0"/>
          </a:xfrm>
          <a:prstGeom prst="line">
            <a:avLst/>
          </a:prstGeom>
          <a:ln w="222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378405"/>
      </p:ext>
    </p:extLst>
  </p:cSld>
  <p:clrMap bg1="lt1" tx1="dk1" bg2="lt2" tx2="dk2" accent1="accent1" accent2="accent2" accent3="accent3" accent4="accent4" accent5="accent5" accent6="accent6" hlink="hlink" folHlink="folHlink"/>
  <p:sldLayoutIdLst>
    <p:sldLayoutId id="2147485023" r:id="rId1"/>
    <p:sldLayoutId id="2147485024" r:id="rId2"/>
    <p:sldLayoutId id="2147485025" r:id="rId3"/>
    <p:sldLayoutId id="2147485026" r:id="rId4"/>
    <p:sldLayoutId id="2147485027" r:id="rId5"/>
    <p:sldLayoutId id="2147485028" r:id="rId6"/>
    <p:sldLayoutId id="2147485029" r:id="rId7"/>
    <p:sldLayoutId id="2147485030" r:id="rId8"/>
    <p:sldLayoutId id="2147485031" r:id="rId9"/>
    <p:sldLayoutId id="2147485032" r:id="rId10"/>
    <p:sldLayoutId id="21474850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lnSpc>
                <a:spcPct val="100000"/>
              </a:lnSpc>
              <a:spcBef>
                <a:spcPts val="0"/>
              </a:spcBef>
              <a:spcAft>
                <a:spcPts val="0"/>
              </a:spcAft>
              <a:buFontTx/>
              <a:buNone/>
            </a:pP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lnSpc>
                <a:spcPct val="100000"/>
              </a:lnSpc>
              <a:spcBef>
                <a:spcPts val="0"/>
              </a:spcBef>
              <a:spcAft>
                <a:spcPts val="0"/>
              </a:spcAft>
              <a:buFontTx/>
              <a:buNone/>
            </a:pPr>
            <a:endParaRPr lang="en-US" dirty="0">
              <a:solidFill>
                <a:prstClr val="black">
                  <a:tint val="75000"/>
                </a:prstClr>
              </a:solidFill>
              <a:latin typeface="Calibri"/>
            </a:endParaRPr>
          </a:p>
        </p:txBody>
      </p:sp>
      <p:cxnSp>
        <p:nvCxnSpPr>
          <p:cNvPr id="8" name="Straight Connector 7"/>
          <p:cNvCxnSpPr/>
          <p:nvPr userDrawn="1"/>
        </p:nvCxnSpPr>
        <p:spPr>
          <a:xfrm>
            <a:off x="0" y="871653"/>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userDrawn="1"/>
        </p:nvPicPr>
        <p:blipFill>
          <a:blip r:embed="rId14" cstate="print"/>
          <a:srcRect l="6430" r="7528"/>
          <a:stretch>
            <a:fillRect/>
          </a:stretch>
        </p:blipFill>
        <p:spPr bwMode="auto">
          <a:xfrm>
            <a:off x="8289233" y="19458"/>
            <a:ext cx="795130" cy="819749"/>
          </a:xfrm>
          <a:prstGeom prst="rect">
            <a:avLst/>
          </a:prstGeom>
          <a:noFill/>
          <a:ln w="9525">
            <a:noFill/>
            <a:miter lim="800000"/>
            <a:headEnd/>
            <a:tailEnd/>
          </a:ln>
        </p:spPr>
      </p:pic>
      <p:pic>
        <p:nvPicPr>
          <p:cNvPr id="10" name="Picture 9" descr="DHS_Seal_only.jpg"/>
          <p:cNvPicPr>
            <a:picLocks noChangeAspect="1"/>
          </p:cNvPicPr>
          <p:nvPr userDrawn="1"/>
        </p:nvPicPr>
        <p:blipFill>
          <a:blip r:embed="rId15" cstate="print"/>
          <a:stretch>
            <a:fillRect/>
          </a:stretch>
        </p:blipFill>
        <p:spPr>
          <a:xfrm>
            <a:off x="49695" y="49695"/>
            <a:ext cx="768096" cy="768096"/>
          </a:xfrm>
          <a:prstGeom prst="rect">
            <a:avLst/>
          </a:prstGeom>
        </p:spPr>
      </p:pic>
      <p:sp>
        <p:nvSpPr>
          <p:cNvPr id="11" name="Slide Number Placeholder 5"/>
          <p:cNvSpPr>
            <a:spLocks noGrp="1"/>
          </p:cNvSpPr>
          <p:nvPr>
            <p:ph type="sldNum" sz="quarter" idx="4"/>
          </p:nvPr>
        </p:nvSpPr>
        <p:spPr>
          <a:xfrm>
            <a:off x="7010400" y="6492877"/>
            <a:ext cx="2133600" cy="365125"/>
          </a:xfrm>
          <a:prstGeom prst="rect">
            <a:avLst/>
          </a:prstGeom>
        </p:spPr>
        <p:txBody>
          <a:bodyPr/>
          <a:lstStyle>
            <a:lvl1pPr algn="r">
              <a:defRPr sz="1600"/>
            </a:lvl1pPr>
          </a:lstStyle>
          <a:p>
            <a:pPr fontAlgn="auto">
              <a:lnSpc>
                <a:spcPct val="100000"/>
              </a:lnSpc>
              <a:spcBef>
                <a:spcPts val="0"/>
              </a:spcBef>
              <a:spcAft>
                <a:spcPts val="0"/>
              </a:spcAft>
              <a:buFontTx/>
              <a:buNone/>
            </a:pPr>
            <a:fld id="{41E4DE8B-5901-462E-BD42-40E9C99E3DF3}" type="slidenum">
              <a:rPr lang="en-US" smtClean="0">
                <a:solidFill>
                  <a:prstClr val="black"/>
                </a:solidFill>
                <a:latin typeface="Calibri"/>
              </a:rPr>
              <a:pPr fontAlgn="auto">
                <a:lnSpc>
                  <a:spcPct val="100000"/>
                </a:lnSpc>
                <a:spcBef>
                  <a:spcPts val="0"/>
                </a:spcBef>
                <a:spcAft>
                  <a:spcPts val="0"/>
                </a:spcAft>
                <a:buFontTx/>
                <a:buNone/>
              </a:pPr>
              <a:t>‹#›</a:t>
            </a:fld>
            <a:endParaRPr lang="en-US" dirty="0">
              <a:solidFill>
                <a:prstClr val="black"/>
              </a:solidFill>
              <a:latin typeface="Calibri"/>
            </a:endParaRPr>
          </a:p>
        </p:txBody>
      </p:sp>
    </p:spTree>
    <p:extLst>
      <p:ext uri="{BB962C8B-B14F-4D97-AF65-F5344CB8AC3E}">
        <p14:creationId xmlns:p14="http://schemas.microsoft.com/office/powerpoint/2010/main" val="2858148641"/>
      </p:ext>
    </p:extLst>
  </p:cSld>
  <p:clrMap bg1="lt1" tx1="dk1" bg2="lt2" tx2="dk2" accent1="accent1" accent2="accent2" accent3="accent3" accent4="accent4" accent5="accent5" accent6="accent6" hlink="hlink" folHlink="folHlink"/>
  <p:sldLayoutIdLst>
    <p:sldLayoutId id="2147485035" r:id="rId1"/>
    <p:sldLayoutId id="2147485036" r:id="rId2"/>
    <p:sldLayoutId id="2147485037" r:id="rId3"/>
    <p:sldLayoutId id="2147485038" r:id="rId4"/>
    <p:sldLayoutId id="2147485039" r:id="rId5"/>
    <p:sldLayoutId id="2147485040" r:id="rId6"/>
    <p:sldLayoutId id="2147485041" r:id="rId7"/>
    <p:sldLayoutId id="2147485042" r:id="rId8"/>
    <p:sldLayoutId id="2147485043" r:id="rId9"/>
    <p:sldLayoutId id="2147485044" r:id="rId10"/>
    <p:sldLayoutId id="2147485045" r:id="rId11"/>
    <p:sldLayoutId id="2147485046"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678752"/>
            <a:ext cx="8686800" cy="540448"/>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97451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0"/>
            <a:ext cx="3275008" cy="548640"/>
          </a:xfrm>
          <a:prstGeom prst="rect">
            <a:avLst/>
          </a:prstGeom>
          <a:solidFill>
            <a:srgbClr val="4D4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prstClr val="white"/>
              </a:solidFill>
            </a:endParaRPr>
          </a:p>
        </p:txBody>
      </p:sp>
      <p:sp>
        <p:nvSpPr>
          <p:cNvPr id="8" name="Rectangle 7"/>
          <p:cNvSpPr/>
          <p:nvPr userDrawn="1"/>
        </p:nvSpPr>
        <p:spPr>
          <a:xfrm>
            <a:off x="3337560" y="0"/>
            <a:ext cx="5806440" cy="548640"/>
          </a:xfrm>
          <a:prstGeom prst="rect">
            <a:avLst/>
          </a:prstGeom>
          <a:solidFill>
            <a:srgbClr val="A7C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prstClr val="white"/>
              </a:solidFill>
            </a:endParaRPr>
          </a:p>
        </p:txBody>
      </p:sp>
      <p:sp>
        <p:nvSpPr>
          <p:cNvPr id="9" name="TextBox 8"/>
          <p:cNvSpPr txBox="1"/>
          <p:nvPr userDrawn="1"/>
        </p:nvSpPr>
        <p:spPr>
          <a:xfrm>
            <a:off x="8046720" y="6346116"/>
            <a:ext cx="792480" cy="400110"/>
          </a:xfrm>
          <a:prstGeom prst="rect">
            <a:avLst/>
          </a:prstGeom>
          <a:noFill/>
        </p:spPr>
        <p:txBody>
          <a:bodyPr wrap="square" rtlCol="0">
            <a:spAutoFit/>
          </a:bodyPr>
          <a:lstStyle/>
          <a:p>
            <a:pPr algn="r" fontAlgn="auto">
              <a:lnSpc>
                <a:spcPct val="100000"/>
              </a:lnSpc>
              <a:spcBef>
                <a:spcPts val="0"/>
              </a:spcBef>
              <a:spcAft>
                <a:spcPts val="0"/>
              </a:spcAft>
              <a:buFontTx/>
              <a:buNone/>
            </a:pPr>
            <a:fld id="{3C010076-8421-FF47-BF5B-2B305B3CFCE5}" type="slidenum">
              <a:rPr lang="en-US" smtClean="0">
                <a:solidFill>
                  <a:srgbClr val="4D4D4F"/>
                </a:solidFill>
                <a:cs typeface="Arial" panose="020B0604020202020204" pitchFamily="34" charset="0"/>
              </a:rPr>
              <a:pPr algn="r" fontAlgn="auto">
                <a:lnSpc>
                  <a:spcPct val="100000"/>
                </a:lnSpc>
                <a:spcBef>
                  <a:spcPts val="0"/>
                </a:spcBef>
                <a:spcAft>
                  <a:spcPts val="0"/>
                </a:spcAft>
                <a:buFontTx/>
                <a:buNone/>
              </a:pPr>
              <a:t>‹#›</a:t>
            </a:fld>
            <a:endParaRPr lang="en-US" dirty="0">
              <a:solidFill>
                <a:srgbClr val="4D4D4F"/>
              </a:solidFill>
              <a:cs typeface="Arial" panose="020B0604020202020204" pitchFamily="34" charset="0"/>
            </a:endParaRPr>
          </a:p>
        </p:txBody>
      </p:sp>
      <p:pic>
        <p:nvPicPr>
          <p:cNvPr id="10" name="Picture 2" descr="\\ad.uillinois.edu\engr\users\csoliday\TCIPG\Promotional Materials\New Branding_2013\NEW_TCIPG-Logo-Files\NEW_TCIPG-logo_reverse.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905001" y="91440"/>
            <a:ext cx="1125113" cy="3657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userDrawn="1"/>
        </p:nvSpPr>
        <p:spPr>
          <a:xfrm>
            <a:off x="3487387" y="284754"/>
            <a:ext cx="4741124" cy="230832"/>
          </a:xfrm>
          <a:prstGeom prst="rect">
            <a:avLst/>
          </a:prstGeom>
          <a:noFill/>
        </p:spPr>
        <p:txBody>
          <a:bodyPr wrap="square" rtlCol="0">
            <a:spAutoFit/>
          </a:bodyPr>
          <a:lstStyle/>
          <a:p>
            <a:pPr fontAlgn="auto">
              <a:lnSpc>
                <a:spcPct val="100000"/>
              </a:lnSpc>
              <a:spcBef>
                <a:spcPts val="0"/>
              </a:spcBef>
              <a:spcAft>
                <a:spcPts val="0"/>
              </a:spcAft>
              <a:buFontTx/>
              <a:buNone/>
            </a:pPr>
            <a:r>
              <a:rPr lang="en-US" sz="900" cap="all" spc="-50" dirty="0" smtClean="0">
                <a:solidFill>
                  <a:prstClr val="white"/>
                </a:solidFill>
                <a:cs typeface="Arial" panose="020B0604020202020204" pitchFamily="34" charset="0"/>
              </a:rPr>
              <a:t>Trustworthy cyber infrastructure for the power grid  |  tcipg.org</a:t>
            </a:r>
            <a:endParaRPr lang="en-US" sz="900" cap="all" spc="-50" dirty="0">
              <a:solidFill>
                <a:prstClr val="white"/>
              </a:solidFill>
              <a:cs typeface="Arial" panose="020B0604020202020204" pitchFamily="34" charset="0"/>
            </a:endParaRPr>
          </a:p>
        </p:txBody>
      </p:sp>
    </p:spTree>
    <p:extLst>
      <p:ext uri="{BB962C8B-B14F-4D97-AF65-F5344CB8AC3E}">
        <p14:creationId xmlns:p14="http://schemas.microsoft.com/office/powerpoint/2010/main" val="1658210056"/>
      </p:ext>
    </p:extLst>
  </p:cSld>
  <p:clrMap bg1="lt1" tx1="dk1" bg2="lt2" tx2="dk2" accent1="accent1" accent2="accent2" accent3="accent3" accent4="accent4" accent5="accent5" accent6="accent6" hlink="hlink" folHlink="folHlink"/>
  <p:sldLayoutIdLst>
    <p:sldLayoutId id="2147485048" r:id="rId1"/>
    <p:sldLayoutId id="2147485049" r:id="rId2"/>
    <p:sldLayoutId id="2147485050" r:id="rId3"/>
    <p:sldLayoutId id="2147485051" r:id="rId4"/>
    <p:sldLayoutId id="2147485052" r:id="rId5"/>
    <p:sldLayoutId id="2147485053" r:id="rId6"/>
    <p:sldLayoutId id="2147485054" r:id="rId7"/>
    <p:sldLayoutId id="2147485055" r:id="rId8"/>
    <p:sldLayoutId id="2147485056" r:id="rId9"/>
    <p:sldLayoutId id="2147485057" r:id="rId10"/>
  </p:sldLayoutIdLst>
  <p:txStyles>
    <p:titleStyle>
      <a:lvl1pPr algn="l" defTabSz="914400" rtl="0" eaLnBrk="1" latinLnBrk="0" hangingPunct="1">
        <a:spcBef>
          <a:spcPct val="0"/>
        </a:spcBef>
        <a:buNone/>
        <a:defRPr sz="3200" kern="1200" cap="all" spc="-50" baseline="0">
          <a:solidFill>
            <a:srgbClr val="A7C445"/>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92D050"/>
        </a:solidFill>
        <a:effectLst/>
      </p:bgPr>
    </p:bg>
    <p:spTree>
      <p:nvGrpSpPr>
        <p:cNvPr id="1" name=""/>
        <p:cNvGrpSpPr/>
        <p:nvPr/>
      </p:nvGrpSpPr>
      <p:grpSpPr>
        <a:xfrm>
          <a:off x="0" y="0"/>
          <a:ext cx="0" cy="0"/>
          <a:chOff x="0" y="0"/>
          <a:chExt cx="0" cy="0"/>
        </a:xfrm>
      </p:grpSpPr>
      <p:pic>
        <p:nvPicPr>
          <p:cNvPr id="1026" name="Picture 34" descr="header_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184150"/>
            <a:ext cx="9155113"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19101" y="1657352"/>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8" name="Rectangle 3"/>
          <p:cNvSpPr>
            <a:spLocks noGrp="1" noChangeArrowheads="1"/>
          </p:cNvSpPr>
          <p:nvPr>
            <p:ph type="body" idx="1"/>
          </p:nvPr>
        </p:nvSpPr>
        <p:spPr bwMode="auto">
          <a:xfrm>
            <a:off x="420689" y="2478090"/>
            <a:ext cx="8329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70" name="Rectangle 30"/>
          <p:cNvSpPr>
            <a:spLocks noGrp="1" noChangeArrowheads="1"/>
          </p:cNvSpPr>
          <p:nvPr>
            <p:ph type="dt" sz="half" idx="2"/>
          </p:nvPr>
        </p:nvSpPr>
        <p:spPr bwMode="auto">
          <a:xfrm>
            <a:off x="5535613" y="6378577"/>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lnSpc>
                <a:spcPct val="100000"/>
              </a:lnSpc>
              <a:spcBef>
                <a:spcPct val="0"/>
              </a:spcBef>
              <a:buFontTx/>
              <a:buNone/>
              <a:defRPr/>
            </a:pPr>
            <a:r>
              <a:rPr lang="nl-NL">
                <a:solidFill>
                  <a:srgbClr val="DDDEDF"/>
                </a:solidFill>
                <a:latin typeface="Verdana"/>
              </a:rPr>
              <a:t>8-6-2011</a:t>
            </a:r>
          </a:p>
        </p:txBody>
      </p:sp>
      <p:sp>
        <p:nvSpPr>
          <p:cNvPr id="10271" name="Rectangle 31"/>
          <p:cNvSpPr>
            <a:spLocks noGrp="1" noChangeArrowheads="1"/>
          </p:cNvSpPr>
          <p:nvPr>
            <p:ph type="sldNum" sz="quarter" idx="4"/>
          </p:nvPr>
        </p:nvSpPr>
        <p:spPr bwMode="auto">
          <a:xfrm>
            <a:off x="8266114" y="6378577"/>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lnSpc>
                <a:spcPct val="100000"/>
              </a:lnSpc>
              <a:spcBef>
                <a:spcPct val="0"/>
              </a:spcBef>
              <a:buFontTx/>
              <a:buNone/>
              <a:defRPr/>
            </a:pPr>
            <a:fld id="{207537C9-3BD6-4D6D-A1EA-0AEF7E4C18F2}" type="slidenum">
              <a:rPr lang="nl-NL">
                <a:solidFill>
                  <a:srgbClr val="DDDEDF"/>
                </a:solidFill>
                <a:latin typeface="Verdana"/>
              </a:rPr>
              <a:pPr>
                <a:lnSpc>
                  <a:spcPct val="100000"/>
                </a:lnSpc>
                <a:spcBef>
                  <a:spcPct val="0"/>
                </a:spcBef>
                <a:buFontTx/>
                <a:buNone/>
                <a:defRPr/>
              </a:pPr>
              <a:t>‹#›</a:t>
            </a:fld>
            <a:endParaRPr lang="nl-NL" dirty="0">
              <a:solidFill>
                <a:srgbClr val="DDDEDF"/>
              </a:solidFill>
              <a:latin typeface="Verdana"/>
            </a:endParaRPr>
          </a:p>
        </p:txBody>
      </p:sp>
    </p:spTree>
    <p:extLst>
      <p:ext uri="{BB962C8B-B14F-4D97-AF65-F5344CB8AC3E}">
        <p14:creationId xmlns:p14="http://schemas.microsoft.com/office/powerpoint/2010/main" val="3866223091"/>
      </p:ext>
    </p:extLst>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Lst>
  <p:timing>
    <p:tnLst>
      <p:par>
        <p:cTn id="1" dur="indefinite" restart="never" nodeType="tmRoot"/>
      </p:par>
    </p:tnLst>
  </p:timing>
  <p:hf hdr="0" ftr="0"/>
  <p:txStyles>
    <p:titleStyle>
      <a:lvl1pPr algn="l" rtl="0" eaLnBrk="0" fontAlgn="base" hangingPunct="0">
        <a:spcBef>
          <a:spcPct val="0"/>
        </a:spcBef>
        <a:spcAft>
          <a:spcPct val="0"/>
        </a:spcAft>
        <a:defRPr sz="2600" b="1">
          <a:solidFill>
            <a:srgbClr val="2AB4DA"/>
          </a:solidFill>
          <a:latin typeface="+mj-lt"/>
          <a:ea typeface="+mj-ea"/>
          <a:cs typeface="+mj-cs"/>
        </a:defRPr>
      </a:lvl1pPr>
      <a:lvl2pPr algn="l" rtl="0" eaLnBrk="0" fontAlgn="base" hangingPunct="0">
        <a:spcBef>
          <a:spcPct val="0"/>
        </a:spcBef>
        <a:spcAft>
          <a:spcPct val="0"/>
        </a:spcAft>
        <a:defRPr sz="2600" b="1">
          <a:solidFill>
            <a:srgbClr val="2AB4DA"/>
          </a:solidFill>
          <a:latin typeface="Verdana" pitchFamily="34" charset="0"/>
        </a:defRPr>
      </a:lvl2pPr>
      <a:lvl3pPr algn="l" rtl="0" eaLnBrk="0" fontAlgn="base" hangingPunct="0">
        <a:spcBef>
          <a:spcPct val="0"/>
        </a:spcBef>
        <a:spcAft>
          <a:spcPct val="0"/>
        </a:spcAft>
        <a:defRPr sz="2600" b="1">
          <a:solidFill>
            <a:srgbClr val="2AB4DA"/>
          </a:solidFill>
          <a:latin typeface="Verdana" pitchFamily="34" charset="0"/>
        </a:defRPr>
      </a:lvl3pPr>
      <a:lvl4pPr algn="l" rtl="0" eaLnBrk="0" fontAlgn="base" hangingPunct="0">
        <a:spcBef>
          <a:spcPct val="0"/>
        </a:spcBef>
        <a:spcAft>
          <a:spcPct val="0"/>
        </a:spcAft>
        <a:defRPr sz="2600" b="1">
          <a:solidFill>
            <a:srgbClr val="2AB4DA"/>
          </a:solidFill>
          <a:latin typeface="Verdana" pitchFamily="34" charset="0"/>
        </a:defRPr>
      </a:lvl4pPr>
      <a:lvl5pPr algn="l" rtl="0" eaLnBrk="0" fontAlgn="base" hangingPunct="0">
        <a:spcBef>
          <a:spcPct val="0"/>
        </a:spcBef>
        <a:spcAft>
          <a:spcPct val="0"/>
        </a:spcAft>
        <a:defRPr sz="2600" b="1">
          <a:solidFill>
            <a:srgbClr val="2AB4DA"/>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85750" indent="-285750" algn="l" rtl="0" eaLnBrk="0" fontAlgn="base" hangingPunct="0">
        <a:spcBef>
          <a:spcPct val="20000"/>
        </a:spcBef>
        <a:spcAft>
          <a:spcPct val="0"/>
        </a:spcAft>
        <a:buClr>
          <a:srgbClr val="2AB4DA"/>
        </a:buClr>
        <a:buSzPct val="130000"/>
        <a:buFont typeface="Arial" charset="0"/>
        <a:buChar char="•"/>
        <a:defRPr>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6"/>
            <a:ext cx="2133600" cy="365125"/>
          </a:xfrm>
          <a:prstGeom prst="rect">
            <a:avLst/>
          </a:prstGeom>
        </p:spPr>
        <p:txBody>
          <a:bodyPr vert="horz" lIns="91400" tIns="45702" rIns="91400" bIns="45702" rtlCol="0" anchor="ctr"/>
          <a:lstStyle>
            <a:lvl1pPr algn="l">
              <a:defRPr sz="1200">
                <a:solidFill>
                  <a:schemeClr val="tx1">
                    <a:tint val="75000"/>
                  </a:schemeClr>
                </a:solidFill>
              </a:defRPr>
            </a:lvl1pPr>
          </a:lstStyle>
          <a:p>
            <a:pPr fontAlgn="auto">
              <a:lnSpc>
                <a:spcPct val="100000"/>
              </a:lnSpc>
              <a:spcBef>
                <a:spcPts val="0"/>
              </a:spcBef>
              <a:spcAft>
                <a:spcPts val="0"/>
              </a:spcAft>
              <a:buFontTx/>
              <a:buNone/>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00" tIns="45702" rIns="91400" bIns="45702" rtlCol="0" anchor="ctr"/>
          <a:lstStyle>
            <a:lvl1pPr algn="ctr">
              <a:defRPr sz="1200">
                <a:solidFill>
                  <a:schemeClr val="tx1">
                    <a:tint val="75000"/>
                  </a:schemeClr>
                </a:solidFill>
              </a:defRPr>
            </a:lvl1pPr>
          </a:lstStyle>
          <a:p>
            <a:pPr fontAlgn="auto">
              <a:lnSpc>
                <a:spcPct val="100000"/>
              </a:lnSpc>
              <a:spcBef>
                <a:spcPts val="0"/>
              </a:spcBef>
              <a:spcAft>
                <a:spcPts val="0"/>
              </a:spcAft>
              <a:buFontTx/>
              <a:buNone/>
            </a:pPr>
            <a:endParaRPr lang="en-US">
              <a:solidFill>
                <a:prstClr val="black">
                  <a:tint val="75000"/>
                </a:prstClr>
              </a:solidFill>
              <a:latin typeface="Calibri"/>
            </a:endParaRPr>
          </a:p>
        </p:txBody>
      </p:sp>
      <p:cxnSp>
        <p:nvCxnSpPr>
          <p:cNvPr id="8" name="Straight Connector 7"/>
          <p:cNvCxnSpPr/>
          <p:nvPr userDrawn="1"/>
        </p:nvCxnSpPr>
        <p:spPr>
          <a:xfrm>
            <a:off x="0" y="871653"/>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7010400" y="6492881"/>
            <a:ext cx="2133600" cy="365125"/>
          </a:xfrm>
          <a:prstGeom prst="rect">
            <a:avLst/>
          </a:prstGeom>
        </p:spPr>
        <p:txBody>
          <a:bodyPr lIns="91400" tIns="45702" rIns="91400" bIns="45702"/>
          <a:lstStyle>
            <a:lvl1pPr algn="r">
              <a:defRPr sz="1600"/>
            </a:lvl1pPr>
          </a:lstStyle>
          <a:p>
            <a:pPr fontAlgn="auto">
              <a:lnSpc>
                <a:spcPct val="100000"/>
              </a:lnSpc>
              <a:spcBef>
                <a:spcPts val="0"/>
              </a:spcBef>
              <a:spcAft>
                <a:spcPts val="0"/>
              </a:spcAft>
              <a:buFontTx/>
              <a:buNone/>
            </a:pPr>
            <a:fld id="{41E4DE8B-5901-462E-BD42-40E9C99E3DF3}" type="slidenum">
              <a:rPr lang="en-US" smtClean="0">
                <a:solidFill>
                  <a:prstClr val="black"/>
                </a:solidFill>
                <a:latin typeface="Calibri"/>
              </a:rPr>
              <a:pPr fontAlgn="auto">
                <a:lnSpc>
                  <a:spcPct val="100000"/>
                </a:lnSpc>
                <a:spcBef>
                  <a:spcPts val="0"/>
                </a:spcBef>
                <a:spcAft>
                  <a:spcPts val="0"/>
                </a:spcAft>
                <a:buFontTx/>
                <a:buNone/>
              </a:pPr>
              <a:t>‹#›</a:t>
            </a:fld>
            <a:endParaRPr lang="en-US" dirty="0">
              <a:solidFill>
                <a:prstClr val="black"/>
              </a:solidFill>
              <a:latin typeface="Calibri"/>
            </a:endParaRPr>
          </a:p>
        </p:txBody>
      </p:sp>
      <p:pic>
        <p:nvPicPr>
          <p:cNvPr id="12" name="Picture 6" descr="DHSST_rgb.png"/>
          <p:cNvPicPr>
            <a:picLocks noChangeAspect="1"/>
          </p:cNvPicPr>
          <p:nvPr userDrawn="1"/>
        </p:nvPicPr>
        <p:blipFill>
          <a:blip r:embed="rId14" cstate="print"/>
          <a:srcRect/>
          <a:stretch>
            <a:fillRect/>
          </a:stretch>
        </p:blipFill>
        <p:spPr bwMode="auto">
          <a:xfrm>
            <a:off x="76200" y="97315"/>
            <a:ext cx="1676400" cy="710999"/>
          </a:xfrm>
          <a:prstGeom prst="rect">
            <a:avLst/>
          </a:prstGeom>
          <a:noFill/>
          <a:ln w="9525">
            <a:noFill/>
            <a:miter lim="800000"/>
            <a:headEnd/>
            <a:tailEnd/>
          </a:ln>
        </p:spPr>
      </p:pic>
    </p:spTree>
    <p:extLst>
      <p:ext uri="{BB962C8B-B14F-4D97-AF65-F5344CB8AC3E}">
        <p14:creationId xmlns:p14="http://schemas.microsoft.com/office/powerpoint/2010/main" val="1735207854"/>
      </p:ext>
    </p:extLst>
  </p:cSld>
  <p:clrMap bg1="lt1" tx1="dk1" bg2="lt2" tx2="dk2" accent1="accent1" accent2="accent2" accent3="accent3" accent4="accent4" accent5="accent5" accent6="accent6" hlink="hlink" folHlink="folHlink"/>
  <p:sldLayoutIdLst>
    <p:sldLayoutId id="2147485209" r:id="rId1"/>
    <p:sldLayoutId id="2147485210" r:id="rId2"/>
    <p:sldLayoutId id="2147485211" r:id="rId3"/>
    <p:sldLayoutId id="2147485212" r:id="rId4"/>
    <p:sldLayoutId id="2147485213" r:id="rId5"/>
    <p:sldLayoutId id="2147485214" r:id="rId6"/>
    <p:sldLayoutId id="2147485215" r:id="rId7"/>
    <p:sldLayoutId id="2147485216" r:id="rId8"/>
    <p:sldLayoutId id="2147485217" r:id="rId9"/>
    <p:sldLayoutId id="2147485218" r:id="rId10"/>
    <p:sldLayoutId id="2147485219" r:id="rId11"/>
    <p:sldLayoutId id="2147485220" r:id="rId12"/>
  </p:sldLayoutIdLst>
  <p:timing>
    <p:tnLst>
      <p:par>
        <p:cTn id="1" dur="indefinite" restart="never" nodeType="tmRoot"/>
      </p:par>
    </p:tnLst>
  </p:timing>
  <p:hf hdr="0" ftr="0" dt="0"/>
  <p:txStyles>
    <p:titleStyle>
      <a:lvl1pPr algn="ctr" defTabSz="914021" rtl="0" eaLnBrk="1" latinLnBrk="0" hangingPunct="1">
        <a:spcBef>
          <a:spcPct val="0"/>
        </a:spcBef>
        <a:buNone/>
        <a:defRPr sz="4400" kern="1200">
          <a:solidFill>
            <a:schemeClr val="tx1"/>
          </a:solidFill>
          <a:latin typeface="+mj-lt"/>
          <a:ea typeface="+mj-ea"/>
          <a:cs typeface="+mj-cs"/>
        </a:defRPr>
      </a:lvl1pPr>
    </p:titleStyle>
    <p:bodyStyle>
      <a:lvl1pPr marL="342758" indent="-342758" algn="l" defTabSz="914021"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642" indent="-285630" algn="l" defTabSz="914021"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252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599537" indent="-228506" algn="l" defTabSz="914021"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6547" indent="-228506" algn="l" defTabSz="914021"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lnSpc>
                <a:spcPct val="100000"/>
              </a:lnSpc>
              <a:spcBef>
                <a:spcPts val="0"/>
              </a:spcBef>
              <a:spcAft>
                <a:spcPts val="0"/>
              </a:spcAft>
              <a:buFontTx/>
              <a:buNone/>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lnSpc>
                <a:spcPct val="100000"/>
              </a:lnSpc>
              <a:spcBef>
                <a:spcPts val="0"/>
              </a:spcBef>
              <a:spcAft>
                <a:spcPts val="0"/>
              </a:spcAft>
              <a:buFontTx/>
              <a:buNone/>
            </a:pPr>
            <a:endParaRPr lang="en-US">
              <a:solidFill>
                <a:prstClr val="black">
                  <a:tint val="75000"/>
                </a:prstClr>
              </a:solidFill>
              <a:latin typeface="Calibri"/>
            </a:endParaRPr>
          </a:p>
        </p:txBody>
      </p:sp>
      <p:cxnSp>
        <p:nvCxnSpPr>
          <p:cNvPr id="8" name="Straight Connector 7"/>
          <p:cNvCxnSpPr/>
          <p:nvPr userDrawn="1"/>
        </p:nvCxnSpPr>
        <p:spPr>
          <a:xfrm>
            <a:off x="0" y="871653"/>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7010400" y="6492877"/>
            <a:ext cx="2133600" cy="365125"/>
          </a:xfrm>
          <a:prstGeom prst="rect">
            <a:avLst/>
          </a:prstGeom>
        </p:spPr>
        <p:txBody>
          <a:bodyPr/>
          <a:lstStyle>
            <a:lvl1pPr algn="r">
              <a:defRPr sz="1600"/>
            </a:lvl1pPr>
          </a:lstStyle>
          <a:p>
            <a:pPr fontAlgn="auto">
              <a:lnSpc>
                <a:spcPct val="100000"/>
              </a:lnSpc>
              <a:spcBef>
                <a:spcPts val="0"/>
              </a:spcBef>
              <a:spcAft>
                <a:spcPts val="0"/>
              </a:spcAft>
              <a:buFontTx/>
              <a:buNone/>
            </a:pPr>
            <a:fld id="{41E4DE8B-5901-462E-BD42-40E9C99E3DF3}" type="slidenum">
              <a:rPr lang="en-US" smtClean="0">
                <a:solidFill>
                  <a:prstClr val="black"/>
                </a:solidFill>
                <a:latin typeface="Calibri"/>
              </a:rPr>
              <a:pPr fontAlgn="auto">
                <a:lnSpc>
                  <a:spcPct val="100000"/>
                </a:lnSpc>
                <a:spcBef>
                  <a:spcPts val="0"/>
                </a:spcBef>
                <a:spcAft>
                  <a:spcPts val="0"/>
                </a:spcAft>
                <a:buFontTx/>
                <a:buNone/>
              </a:pPr>
              <a:t>‹#›</a:t>
            </a:fld>
            <a:endParaRPr lang="en-US" dirty="0">
              <a:solidFill>
                <a:prstClr val="black"/>
              </a:solidFill>
              <a:latin typeface="Calibri"/>
            </a:endParaRPr>
          </a:p>
        </p:txBody>
      </p:sp>
      <p:pic>
        <p:nvPicPr>
          <p:cNvPr id="12" name="Picture 6" descr="DHSST_rgb.png"/>
          <p:cNvPicPr>
            <a:picLocks noChangeAspect="1"/>
          </p:cNvPicPr>
          <p:nvPr userDrawn="1"/>
        </p:nvPicPr>
        <p:blipFill>
          <a:blip r:embed="rId14" cstate="print"/>
          <a:srcRect/>
          <a:stretch>
            <a:fillRect/>
          </a:stretch>
        </p:blipFill>
        <p:spPr bwMode="auto">
          <a:xfrm>
            <a:off x="76200" y="97311"/>
            <a:ext cx="1676400" cy="710999"/>
          </a:xfrm>
          <a:prstGeom prst="rect">
            <a:avLst/>
          </a:prstGeom>
          <a:noFill/>
          <a:ln w="9525">
            <a:noFill/>
            <a:miter lim="800000"/>
            <a:headEnd/>
            <a:tailEnd/>
          </a:ln>
        </p:spPr>
      </p:pic>
    </p:spTree>
    <p:extLst>
      <p:ext uri="{BB962C8B-B14F-4D97-AF65-F5344CB8AC3E}">
        <p14:creationId xmlns:p14="http://schemas.microsoft.com/office/powerpoint/2010/main" val="1896784202"/>
      </p:ext>
    </p:extLst>
  </p:cSld>
  <p:clrMap bg1="lt1" tx1="dk1" bg2="lt2" tx2="dk2" accent1="accent1" accent2="accent2" accent3="accent3" accent4="accent4" accent5="accent5" accent6="accent6" hlink="hlink" folHlink="folHlink"/>
  <p:sldLayoutIdLst>
    <p:sldLayoutId id="2147485234" r:id="rId1"/>
    <p:sldLayoutId id="2147485235" r:id="rId2"/>
    <p:sldLayoutId id="2147485236" r:id="rId3"/>
    <p:sldLayoutId id="2147485237" r:id="rId4"/>
    <p:sldLayoutId id="2147485238" r:id="rId5"/>
    <p:sldLayoutId id="2147485239" r:id="rId6"/>
    <p:sldLayoutId id="2147485240" r:id="rId7"/>
    <p:sldLayoutId id="2147485241" r:id="rId8"/>
    <p:sldLayoutId id="2147485242" r:id="rId9"/>
    <p:sldLayoutId id="2147485243" r:id="rId10"/>
    <p:sldLayoutId id="2147485244" r:id="rId11"/>
    <p:sldLayoutId id="2147485245"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175.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175.xml"/><Relationship Id="rId4" Type="http://schemas.openxmlformats.org/officeDocument/2006/relationships/image" Target="../media/image57.jpe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175.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62.xml"/></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3.png"/><Relationship Id="rId16" Type="http://schemas.openxmlformats.org/officeDocument/2006/relationships/hyperlink" Target="http://www.internationalresponderforum.org/" TargetMode="External"/><Relationship Id="rId1" Type="http://schemas.openxmlformats.org/officeDocument/2006/relationships/slideLayout" Target="../slideLayouts/slideLayout175.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eg"/><Relationship Id="rId14"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20.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79.jpeg"/><Relationship Id="rId12" Type="http://schemas.openxmlformats.org/officeDocument/2006/relationships/image" Target="../media/image40.png"/><Relationship Id="rId2" Type="http://schemas.openxmlformats.org/officeDocument/2006/relationships/hyperlink" Target="https://baa2.st.dhs.gov/" TargetMode="External"/><Relationship Id="rId1" Type="http://schemas.openxmlformats.org/officeDocument/2006/relationships/slideLayout" Target="../slideLayouts/slideLayout175.xml"/><Relationship Id="rId6" Type="http://schemas.openxmlformats.org/officeDocument/2006/relationships/image" Target="../media/image78.jpe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81.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83.png"/></Relationships>
</file>

<file path=ppt/slides/_rels/slide21.xml.rels><?xml version="1.0" encoding="UTF-8" standalone="yes"?>
<Relationships xmlns="http://schemas.openxmlformats.org/package/2006/relationships"><Relationship Id="rId2" Type="http://schemas.openxmlformats.org/officeDocument/2006/relationships/hyperlink" Target="https://www.fbo.gov/spg/DHS/OCPO/DHS-OCPO/HSHQDC-14-R-B0005/listing.html" TargetMode="External"/><Relationship Id="rId1" Type="http://schemas.openxmlformats.org/officeDocument/2006/relationships/slideLayout" Target="../slideLayouts/slideLayout175.xml"/></Relationships>
</file>

<file path=ppt/slides/_rels/slide22.xml.rels><?xml version="1.0" encoding="UTF-8" standalone="yes"?>
<Relationships xmlns="http://schemas.openxmlformats.org/package/2006/relationships"><Relationship Id="rId2" Type="http://schemas.openxmlformats.org/officeDocument/2006/relationships/hyperlink" Target="https://baa2.st.dhs.gov/" TargetMode="External"/><Relationship Id="rId1" Type="http://schemas.openxmlformats.org/officeDocument/2006/relationships/slideLayout" Target="../slideLayouts/slideLayout25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2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8.xml"/></Relationships>
</file>

<file path=ppt/slides/_rels/slide26.xml.rels><?xml version="1.0" encoding="UTF-8" standalone="yes"?>
<Relationships xmlns="http://schemas.openxmlformats.org/package/2006/relationships"><Relationship Id="rId3" Type="http://schemas.openxmlformats.org/officeDocument/2006/relationships/hyperlink" Target="https://www.dhs.gov/sites/default/files/publications/mgmt_directive_0771_1_other_transaction_authority.pdf" TargetMode="External"/><Relationship Id="rId2" Type="http://schemas.openxmlformats.org/officeDocument/2006/relationships/notesSlide" Target="../notesSlides/notesSlide6.xml"/><Relationship Id="rId1" Type="http://schemas.openxmlformats.org/officeDocument/2006/relationships/slideLayout" Target="../slideLayouts/slideLayout199.xml"/><Relationship Id="rId5" Type="http://schemas.openxmlformats.org/officeDocument/2006/relationships/image" Target="../media/image85.png"/><Relationship Id="rId4" Type="http://schemas.openxmlformats.org/officeDocument/2006/relationships/hyperlink" Target="https://www.fbo.gov/utils/view?id=6d9268c83f1b56c0d9f3fe7ec6be8b26"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10.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221.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emf"/><Relationship Id="rId1" Type="http://schemas.openxmlformats.org/officeDocument/2006/relationships/slideLayout" Target="../slideLayouts/slideLayout23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30.xml.rels><?xml version="1.0" encoding="UTF-8" standalone="yes"?>
<Relationships xmlns="http://schemas.openxmlformats.org/package/2006/relationships"><Relationship Id="rId3" Type="http://schemas.openxmlformats.org/officeDocument/2006/relationships/hyperlink" Target="https://www.fbo.gov/spg/DHS/OCPO/DHS-OCPO/HSHQDC-16-R-00035/listing.html" TargetMode="External"/><Relationship Id="rId7" Type="http://schemas.openxmlformats.org/officeDocument/2006/relationships/hyperlink" Target="https://www.fbo.gov/index?s=opportunity&amp;mode=form&amp;id=41ab42a34185acd8e2febe85a63fefb3&amp;tab=core&amp;_cview=0" TargetMode="External"/><Relationship Id="rId2" Type="http://schemas.openxmlformats.org/officeDocument/2006/relationships/hyperlink" Target="https://www.fbo.gov/spg/DHS/OCPO/DHS-OCPO/HSHQDC16RB0005/listing.html" TargetMode="External"/><Relationship Id="rId1" Type="http://schemas.openxmlformats.org/officeDocument/2006/relationships/slideLayout" Target="../slideLayouts/slideLayout199.xml"/><Relationship Id="rId6" Type="http://schemas.openxmlformats.org/officeDocument/2006/relationships/hyperlink" Target="https://www.fbo.gov/index?s=opportunity&amp;mode=form&amp;id=5bb697a0dd83dccb4e011e905865f914&amp;tab=core&amp;_cview=0" TargetMode="External"/><Relationship Id="rId5" Type="http://schemas.openxmlformats.org/officeDocument/2006/relationships/hyperlink" Target="https://www.fbo.gov/spg/DHS/OCPO/DHS-OCPO/HSHQDC-16-R-00094/listing.html" TargetMode="External"/><Relationship Id="rId4" Type="http://schemas.openxmlformats.org/officeDocument/2006/relationships/hyperlink" Target="https://www.fbo.gov/spg/DHS/OCPO/DHS-OCPO/HSHQDC-16-R-00093/listing.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4.xml.rels><?xml version="1.0" encoding="UTF-8" standalone="yes"?>
<Relationships xmlns="http://schemas.openxmlformats.org/package/2006/relationships"><Relationship Id="rId3" Type="http://schemas.openxmlformats.org/officeDocument/2006/relationships/hyperlink" Target="mailto:douglas.maughan@dhs.gov" TargetMode="External"/><Relationship Id="rId2" Type="http://schemas.openxmlformats.org/officeDocument/2006/relationships/hyperlink" Target="http://www.dhs.gov/st-csd" TargetMode="External"/><Relationship Id="rId1" Type="http://schemas.openxmlformats.org/officeDocument/2006/relationships/slideLayout" Target="../slideLayouts/slideLayout162.xml"/><Relationship Id="rId4" Type="http://schemas.openxmlformats.org/officeDocument/2006/relationships/image" Target="../media/image9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gif"/><Relationship Id="rId12" Type="http://schemas.openxmlformats.org/officeDocument/2006/relationships/image" Target="../media/image35.jpeg"/><Relationship Id="rId17" Type="http://schemas.openxmlformats.org/officeDocument/2006/relationships/image" Target="../media/image40.png"/><Relationship Id="rId2" Type="http://schemas.openxmlformats.org/officeDocument/2006/relationships/notesSlide" Target="../notesSlides/notesSlide2.xml"/><Relationship Id="rId16" Type="http://schemas.openxmlformats.org/officeDocument/2006/relationships/image" Target="../media/image39.jpeg"/><Relationship Id="rId1" Type="http://schemas.openxmlformats.org/officeDocument/2006/relationships/slideLayout" Target="../slideLayouts/slideLayout132.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2.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2.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75.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175.xml"/><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Text Box 2"/>
          <p:cNvSpPr txBox="1">
            <a:spLocks noChangeArrowheads="1"/>
          </p:cNvSpPr>
          <p:nvPr/>
        </p:nvSpPr>
        <p:spPr bwMode="auto">
          <a:xfrm>
            <a:off x="367209" y="957469"/>
            <a:ext cx="8466137" cy="1323439"/>
          </a:xfrm>
          <a:prstGeom prst="rect">
            <a:avLst/>
          </a:prstGeom>
          <a:noFill/>
          <a:ln w="9525">
            <a:noFill/>
            <a:miter lim="800000"/>
            <a:headEnd/>
            <a:tailEnd/>
          </a:ln>
          <a:effectLst/>
        </p:spPr>
        <p:txBody>
          <a:bodyPr>
            <a:spAutoFit/>
          </a:bodyPr>
          <a:lstStyle/>
          <a:p>
            <a:pPr>
              <a:lnSpc>
                <a:spcPct val="100000"/>
              </a:lnSpc>
              <a:spcBef>
                <a:spcPts val="0"/>
              </a:spcBef>
              <a:buFontTx/>
              <a:buNone/>
            </a:pPr>
            <a:r>
              <a:rPr lang="en-US" sz="4000" b="1" dirty="0" smtClean="0">
                <a:solidFill>
                  <a:srgbClr val="002F80"/>
                </a:solidFill>
                <a:latin typeface="Times New Roman" pitchFamily="18" charset="0"/>
              </a:rPr>
              <a:t>DHS S&amp;T Cyber Security Division: An Overview</a:t>
            </a:r>
            <a:endParaRPr lang="en-US" sz="4000" b="1" dirty="0">
              <a:solidFill>
                <a:srgbClr val="002F80"/>
              </a:solidFill>
              <a:latin typeface="Times New Roman" pitchFamily="18" charset="0"/>
            </a:endParaRPr>
          </a:p>
        </p:txBody>
      </p:sp>
      <p:sp>
        <p:nvSpPr>
          <p:cNvPr id="443401" name="Text Box 9"/>
          <p:cNvSpPr txBox="1">
            <a:spLocks noChangeArrowheads="1"/>
          </p:cNvSpPr>
          <p:nvPr/>
        </p:nvSpPr>
        <p:spPr bwMode="auto">
          <a:xfrm>
            <a:off x="381000" y="380999"/>
            <a:ext cx="8763000" cy="984885"/>
          </a:xfrm>
          <a:prstGeom prst="rect">
            <a:avLst/>
          </a:prstGeom>
          <a:noFill/>
          <a:ln w="9525">
            <a:noFill/>
            <a:miter lim="800000"/>
            <a:headEnd/>
            <a:tailEnd/>
          </a:ln>
          <a:effectLst/>
        </p:spPr>
        <p:txBody>
          <a:bodyPr wrap="square">
            <a:spAutoFit/>
          </a:bodyPr>
          <a:lstStyle/>
          <a:p>
            <a:pPr>
              <a:lnSpc>
                <a:spcPct val="100000"/>
              </a:lnSpc>
              <a:spcBef>
                <a:spcPct val="50000"/>
              </a:spcBef>
              <a:buFontTx/>
              <a:buNone/>
            </a:pPr>
            <a:r>
              <a:rPr lang="en-US" sz="2200" b="1" dirty="0" smtClean="0">
                <a:solidFill>
                  <a:srgbClr val="333333"/>
                </a:solidFill>
                <a:cs typeface="Arial" pitchFamily="34" charset="0"/>
              </a:rPr>
              <a:t>Homeland Security Advanced Research Projects Agency </a:t>
            </a:r>
          </a:p>
          <a:p>
            <a:pPr>
              <a:lnSpc>
                <a:spcPct val="100000"/>
              </a:lnSpc>
              <a:spcBef>
                <a:spcPct val="50000"/>
              </a:spcBef>
              <a:buFontTx/>
              <a:buNone/>
            </a:pPr>
            <a:endParaRPr lang="en-US" sz="2400" b="1" i="1" dirty="0" smtClean="0">
              <a:solidFill>
                <a:srgbClr val="333333"/>
              </a:solidFill>
              <a:cs typeface="Arial" pitchFamily="34" charset="0"/>
            </a:endParaRPr>
          </a:p>
        </p:txBody>
      </p:sp>
      <p:sp>
        <p:nvSpPr>
          <p:cNvPr id="9" name="Text Box 3"/>
          <p:cNvSpPr txBox="1">
            <a:spLocks noChangeArrowheads="1"/>
          </p:cNvSpPr>
          <p:nvPr/>
        </p:nvSpPr>
        <p:spPr bwMode="auto">
          <a:xfrm>
            <a:off x="435833" y="3227968"/>
            <a:ext cx="3831772" cy="1431161"/>
          </a:xfrm>
          <a:prstGeom prst="rect">
            <a:avLst/>
          </a:prstGeom>
          <a:noFill/>
          <a:ln w="9525">
            <a:noFill/>
            <a:miter lim="800000"/>
            <a:headEnd/>
            <a:tailEnd/>
          </a:ln>
          <a:effectLst/>
        </p:spPr>
        <p:txBody>
          <a:bodyPr wrap="square">
            <a:spAutoFit/>
          </a:bodyPr>
          <a:lstStyle/>
          <a:p>
            <a:pPr>
              <a:lnSpc>
                <a:spcPct val="100000"/>
              </a:lnSpc>
              <a:spcBef>
                <a:spcPts val="0"/>
              </a:spcBef>
              <a:spcAft>
                <a:spcPts val="600"/>
              </a:spcAft>
              <a:buFontTx/>
              <a:buNone/>
            </a:pPr>
            <a:r>
              <a:rPr lang="en-US" sz="1800" b="1" i="1" dirty="0" smtClean="0">
                <a:solidFill>
                  <a:srgbClr val="333333"/>
                </a:solidFill>
              </a:rPr>
              <a:t>Douglas Maughan</a:t>
            </a:r>
            <a:endParaRPr lang="en-US" sz="1800" b="1" i="1" dirty="0">
              <a:solidFill>
                <a:srgbClr val="333333"/>
              </a:solidFill>
            </a:endParaRPr>
          </a:p>
          <a:p>
            <a:pPr>
              <a:lnSpc>
                <a:spcPct val="100000"/>
              </a:lnSpc>
              <a:spcBef>
                <a:spcPts val="0"/>
              </a:spcBef>
              <a:spcAft>
                <a:spcPts val="600"/>
              </a:spcAft>
              <a:buFontTx/>
              <a:buNone/>
            </a:pPr>
            <a:r>
              <a:rPr lang="en-US" sz="1800" b="1" i="1" dirty="0" smtClean="0">
                <a:solidFill>
                  <a:srgbClr val="333333"/>
                </a:solidFill>
              </a:rPr>
              <a:t>Division Director</a:t>
            </a:r>
          </a:p>
          <a:p>
            <a:pPr>
              <a:lnSpc>
                <a:spcPct val="100000"/>
              </a:lnSpc>
              <a:spcBef>
                <a:spcPts val="0"/>
              </a:spcBef>
              <a:spcAft>
                <a:spcPts val="600"/>
              </a:spcAft>
              <a:buFontTx/>
              <a:buNone/>
            </a:pPr>
            <a:endParaRPr lang="en-US" sz="1800" b="1" i="1" dirty="0" smtClean="0">
              <a:solidFill>
                <a:srgbClr val="333333"/>
              </a:solidFill>
            </a:endParaRPr>
          </a:p>
          <a:p>
            <a:pPr>
              <a:lnSpc>
                <a:spcPct val="100000"/>
              </a:lnSpc>
              <a:spcBef>
                <a:spcPts val="0"/>
              </a:spcBef>
              <a:spcAft>
                <a:spcPts val="600"/>
              </a:spcAft>
              <a:buFontTx/>
              <a:buNone/>
            </a:pPr>
            <a:r>
              <a:rPr lang="en-US" sz="1800" b="1" i="1" dirty="0" smtClean="0">
                <a:solidFill>
                  <a:srgbClr val="333333"/>
                </a:solidFill>
              </a:rPr>
              <a:t>September </a:t>
            </a:r>
            <a:r>
              <a:rPr lang="en-US" sz="1800" b="1" i="1" dirty="0" smtClean="0">
                <a:solidFill>
                  <a:srgbClr val="333333"/>
                </a:solidFill>
              </a:rPr>
              <a:t>29, </a:t>
            </a:r>
            <a:r>
              <a:rPr lang="en-US" sz="1800" b="1" i="1" dirty="0" smtClean="0">
                <a:solidFill>
                  <a:srgbClr val="333333"/>
                </a:solidFill>
              </a:rPr>
              <a:t>2016</a:t>
            </a:r>
          </a:p>
        </p:txBody>
      </p:sp>
      <p:pic>
        <p:nvPicPr>
          <p:cNvPr id="7" name="Picture 6" descr="shutterstock_10437106.jpg"/>
          <p:cNvPicPr>
            <a:picLocks noChangeAspect="1"/>
          </p:cNvPicPr>
          <p:nvPr/>
        </p:nvPicPr>
        <p:blipFill>
          <a:blip r:embed="rId3" cstate="print"/>
          <a:stretch>
            <a:fillRect/>
          </a:stretch>
        </p:blipFill>
        <p:spPr>
          <a:xfrm>
            <a:off x="5140075" y="2580811"/>
            <a:ext cx="3481368" cy="33107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4809068" y="6014966"/>
            <a:ext cx="4018843" cy="313932"/>
          </a:xfrm>
          <a:prstGeom prst="rect">
            <a:avLst/>
          </a:prstGeom>
          <a:noFill/>
        </p:spPr>
        <p:txBody>
          <a:bodyPr wrap="square" rtlCol="0">
            <a:spAutoFit/>
          </a:bodyPr>
          <a:lstStyle/>
          <a:p>
            <a:pPr algn="ctr">
              <a:buFontTx/>
              <a:buNone/>
            </a:pPr>
            <a:r>
              <a:rPr lang="en-US" sz="1800" b="1" dirty="0" smtClean="0">
                <a:solidFill>
                  <a:srgbClr val="000000"/>
                </a:solidFill>
              </a:rPr>
              <a:t>http://www.dhs.gov/cyber-research</a:t>
            </a:r>
            <a:endParaRPr lang="en-US" sz="1800" b="1" dirty="0">
              <a:solidFill>
                <a:srgbClr val="000000"/>
              </a:solidFill>
            </a:endParaRPr>
          </a:p>
        </p:txBody>
      </p:sp>
    </p:spTree>
    <p:extLst>
      <p:ext uri="{BB962C8B-B14F-4D97-AF65-F5344CB8AC3E}">
        <p14:creationId xmlns:p14="http://schemas.microsoft.com/office/powerpoint/2010/main" val="4170844540"/>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43695"/>
            <a:ext cx="8458200" cy="761999"/>
          </a:xfrm>
        </p:spPr>
        <p:txBody>
          <a:bodyPr/>
          <a:lstStyle/>
          <a:p>
            <a:r>
              <a:rPr lang="en-US" dirty="0" smtClean="0"/>
              <a:t>Network and System Security and Investigations – 2 </a:t>
            </a:r>
            <a:endParaRPr lang="en-US" dirty="0"/>
          </a:p>
        </p:txBody>
      </p:sp>
      <p:sp>
        <p:nvSpPr>
          <p:cNvPr id="4" name="Slide Number Placeholder 3"/>
          <p:cNvSpPr>
            <a:spLocks noGrp="1"/>
          </p:cNvSpPr>
          <p:nvPr>
            <p:ph type="sldNum" sz="quarter" idx="10"/>
          </p:nvPr>
        </p:nvSpPr>
        <p:spPr/>
        <p:txBody>
          <a:bodyPr/>
          <a:lstStyle/>
          <a:p>
            <a:fld id="{28768733-B944-3E4E-898F-A2753843011F}" type="slidenum">
              <a:rPr lang="en-US" smtClean="0"/>
              <a:pPr/>
              <a:t>10</a:t>
            </a:fld>
            <a:endParaRPr lang="en-US"/>
          </a:p>
        </p:txBody>
      </p:sp>
      <p:grpSp>
        <p:nvGrpSpPr>
          <p:cNvPr id="5" name="Group 4"/>
          <p:cNvGrpSpPr/>
          <p:nvPr/>
        </p:nvGrpSpPr>
        <p:grpSpPr>
          <a:xfrm>
            <a:off x="172472" y="1042990"/>
            <a:ext cx="8799058" cy="1166315"/>
            <a:chOff x="214313" y="1042988"/>
            <a:chExt cx="8799058" cy="1166315"/>
          </a:xfrm>
        </p:grpSpPr>
        <p:sp>
          <p:nvSpPr>
            <p:cNvPr id="6" name="Rounded Rectangle 5"/>
            <p:cNvSpPr/>
            <p:nvPr/>
          </p:nvSpPr>
          <p:spPr bwMode="auto">
            <a:xfrm>
              <a:off x="214313" y="1042988"/>
              <a:ext cx="8799058" cy="1166315"/>
            </a:xfrm>
            <a:prstGeom prst="roundRect">
              <a:avLst/>
            </a:prstGeom>
            <a:solidFill>
              <a:schemeClr val="tx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dirty="0" smtClean="0">
                <a:solidFill>
                  <a:srgbClr val="FFFFFF"/>
                </a:solidFill>
                <a:latin typeface="Arial" charset="0"/>
              </a:endParaRPr>
            </a:p>
          </p:txBody>
        </p:sp>
        <p:sp>
          <p:nvSpPr>
            <p:cNvPr id="7" name="TextBox 6"/>
            <p:cNvSpPr txBox="1"/>
            <p:nvPr/>
          </p:nvSpPr>
          <p:spPr>
            <a:xfrm>
              <a:off x="282179" y="1082841"/>
              <a:ext cx="8663327" cy="1052596"/>
            </a:xfrm>
            <a:prstGeom prst="rect">
              <a:avLst/>
            </a:prstGeom>
            <a:noFill/>
          </p:spPr>
          <p:txBody>
            <a:bodyPr wrap="square" rtlCol="0">
              <a:spAutoFit/>
            </a:bodyPr>
            <a:lstStyle/>
            <a:p>
              <a:pPr>
                <a:buFontTx/>
                <a:buNone/>
              </a:pPr>
              <a:r>
                <a:rPr lang="en-US" sz="2400" b="1" dirty="0" smtClean="0">
                  <a:solidFill>
                    <a:srgbClr val="000063">
                      <a:lumMod val="50000"/>
                      <a:lumOff val="50000"/>
                    </a:srgbClr>
                  </a:solidFill>
                </a:rPr>
                <a:t>Objective:</a:t>
              </a:r>
              <a:r>
                <a:rPr lang="en-US" dirty="0" smtClean="0">
                  <a:solidFill>
                    <a:srgbClr val="000063">
                      <a:lumMod val="50000"/>
                      <a:lumOff val="50000"/>
                    </a:srgbClr>
                  </a:solidFill>
                </a:rPr>
                <a:t> </a:t>
              </a:r>
              <a:r>
                <a:rPr lang="en-US" sz="1800" dirty="0" smtClean="0">
                  <a:solidFill>
                    <a:srgbClr val="000063">
                      <a:lumMod val="50000"/>
                      <a:lumOff val="50000"/>
                    </a:srgbClr>
                  </a:solidFill>
                </a:rPr>
                <a:t>Develop </a:t>
              </a:r>
              <a:r>
                <a:rPr lang="en-US" sz="1800" dirty="0">
                  <a:solidFill>
                    <a:srgbClr val="000063">
                      <a:lumMod val="50000"/>
                      <a:lumOff val="50000"/>
                    </a:srgbClr>
                  </a:solidFill>
                </a:rPr>
                <a:t>new and innovative methods, services, and capabilities for </a:t>
              </a:r>
              <a:r>
                <a:rPr lang="en-US" sz="1800" dirty="0" smtClean="0">
                  <a:solidFill>
                    <a:srgbClr val="000063">
                      <a:lumMod val="50000"/>
                      <a:lumOff val="50000"/>
                    </a:srgbClr>
                  </a:solidFill>
                </a:rPr>
                <a:t>the security of future networks </a:t>
              </a:r>
              <a:r>
                <a:rPr lang="en-US" sz="1800" dirty="0">
                  <a:solidFill>
                    <a:srgbClr val="000063">
                      <a:lumMod val="50000"/>
                      <a:lumOff val="50000"/>
                    </a:srgbClr>
                  </a:solidFill>
                </a:rPr>
                <a:t>and </a:t>
              </a:r>
              <a:r>
                <a:rPr lang="en-US" sz="1800" dirty="0" smtClean="0">
                  <a:solidFill>
                    <a:srgbClr val="000063">
                      <a:lumMod val="50000"/>
                      <a:lumOff val="50000"/>
                    </a:srgbClr>
                  </a:solidFill>
                </a:rPr>
                <a:t>systems to ensure they are usable and security properties can be measured and </a:t>
              </a:r>
              <a:r>
                <a:rPr lang="en-US" sz="1800" dirty="0">
                  <a:solidFill>
                    <a:srgbClr val="000063">
                      <a:lumMod val="50000"/>
                      <a:lumOff val="50000"/>
                    </a:srgbClr>
                  </a:solidFill>
                </a:rPr>
                <a:t>provide the tools and techniques needed for combatting </a:t>
              </a:r>
              <a:r>
                <a:rPr lang="en-US" sz="1800" dirty="0" smtClean="0">
                  <a:solidFill>
                    <a:srgbClr val="000063">
                      <a:lumMod val="50000"/>
                      <a:lumOff val="50000"/>
                    </a:srgbClr>
                  </a:solidFill>
                </a:rPr>
                <a:t>cybercrime</a:t>
              </a:r>
              <a:endParaRPr lang="en-US" sz="1800" dirty="0">
                <a:solidFill>
                  <a:srgbClr val="000063">
                    <a:lumMod val="50000"/>
                    <a:lumOff val="50000"/>
                  </a:srgbClr>
                </a:solidFill>
              </a:endParaRPr>
            </a:p>
          </p:txBody>
        </p:sp>
      </p:grpSp>
      <p:grpSp>
        <p:nvGrpSpPr>
          <p:cNvPr id="8" name="Group 7"/>
          <p:cNvGrpSpPr/>
          <p:nvPr/>
        </p:nvGrpSpPr>
        <p:grpSpPr>
          <a:xfrm>
            <a:off x="1401549" y="2209303"/>
            <a:ext cx="7497898" cy="1648308"/>
            <a:chOff x="1316493" y="2209303"/>
            <a:chExt cx="7703007" cy="1648308"/>
          </a:xfrm>
        </p:grpSpPr>
        <p:sp>
          <p:nvSpPr>
            <p:cNvPr id="9" name="Rounded Rectangle 8"/>
            <p:cNvSpPr/>
            <p:nvPr/>
          </p:nvSpPr>
          <p:spPr bwMode="auto">
            <a:xfrm>
              <a:off x="1316493" y="2209303"/>
              <a:ext cx="7703007" cy="1648308"/>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mtClean="0">
                <a:solidFill>
                  <a:srgbClr val="FFFFFF"/>
                </a:solidFill>
                <a:latin typeface="Arial" charset="0"/>
              </a:endParaRPr>
            </a:p>
          </p:txBody>
        </p:sp>
        <p:sp>
          <p:nvSpPr>
            <p:cNvPr id="10" name="TextBox 9"/>
            <p:cNvSpPr txBox="1"/>
            <p:nvPr/>
          </p:nvSpPr>
          <p:spPr>
            <a:xfrm>
              <a:off x="1468818" y="2311457"/>
              <a:ext cx="7548639" cy="1397306"/>
            </a:xfrm>
            <a:prstGeom prst="rect">
              <a:avLst/>
            </a:prstGeom>
            <a:noFill/>
          </p:spPr>
          <p:txBody>
            <a:bodyPr wrap="square" rtlCol="0">
              <a:spAutoFit/>
            </a:bodyPr>
            <a:lstStyle/>
            <a:p>
              <a:pPr>
                <a:buFontTx/>
                <a:buNone/>
              </a:pPr>
              <a:r>
                <a:rPr lang="en-US" sz="1800" b="1" dirty="0" smtClean="0">
                  <a:solidFill>
                    <a:srgbClr val="000000"/>
                  </a:solidFill>
                  <a:ea typeface="ＭＳ Ｐゴシック" pitchFamily="34" charset="-128"/>
                </a:rPr>
                <a:t>Software Quality Assurance</a:t>
              </a:r>
              <a:endParaRPr lang="en-US" sz="1800" b="1" dirty="0">
                <a:solidFill>
                  <a:srgbClr val="000000"/>
                </a:solidFill>
                <a:ea typeface="ＭＳ Ｐゴシック" pitchFamily="34" charset="-128"/>
              </a:endParaRPr>
            </a:p>
            <a:p>
              <a:pPr lvl="1" indent="-228600"/>
              <a:r>
                <a:rPr lang="en-US" sz="1600" dirty="0">
                  <a:solidFill>
                    <a:srgbClr val="000000"/>
                  </a:solidFill>
                </a:rPr>
                <a:t>Develop new methods and capabilities to analyze software and address the presence of internal flaws and vulnerabilities to reduce the risk and cost associated with software failures</a:t>
              </a:r>
            </a:p>
            <a:p>
              <a:pPr lvl="1" indent="-228600"/>
              <a:r>
                <a:rPr lang="en-US" sz="1600" dirty="0" smtClean="0">
                  <a:solidFill>
                    <a:srgbClr val="000000"/>
                  </a:solidFill>
                </a:rPr>
                <a:t>Develop automated </a:t>
              </a:r>
              <a:r>
                <a:rPr lang="en-US" sz="1600" dirty="0">
                  <a:solidFill>
                    <a:srgbClr val="000000"/>
                  </a:solidFill>
                </a:rPr>
                <a:t>capability </a:t>
              </a:r>
              <a:r>
                <a:rPr lang="en-US" sz="1600" dirty="0" smtClean="0">
                  <a:solidFill>
                    <a:srgbClr val="000000"/>
                  </a:solidFill>
                </a:rPr>
                <a:t>to bring </a:t>
              </a:r>
              <a:r>
                <a:rPr lang="en-US" sz="1600" dirty="0">
                  <a:solidFill>
                    <a:srgbClr val="000000"/>
                  </a:solidFill>
                </a:rPr>
                <a:t>together independent </a:t>
              </a:r>
              <a:r>
                <a:rPr lang="en-US" sz="1600" dirty="0" smtClean="0">
                  <a:solidFill>
                    <a:srgbClr val="000000"/>
                  </a:solidFill>
                </a:rPr>
                <a:t>software and system assessment activities</a:t>
              </a:r>
              <a:endParaRPr lang="en-US" sz="1600" dirty="0">
                <a:solidFill>
                  <a:srgbClr val="000000"/>
                </a:solidFill>
              </a:endParaRPr>
            </a:p>
          </p:txBody>
        </p:sp>
      </p:grpSp>
      <p:grpSp>
        <p:nvGrpSpPr>
          <p:cNvPr id="11" name="Group 10"/>
          <p:cNvGrpSpPr/>
          <p:nvPr/>
        </p:nvGrpSpPr>
        <p:grpSpPr>
          <a:xfrm>
            <a:off x="1403592" y="3799086"/>
            <a:ext cx="7497898" cy="1300177"/>
            <a:chOff x="1318536" y="3799084"/>
            <a:chExt cx="7703007" cy="1300177"/>
          </a:xfrm>
        </p:grpSpPr>
        <p:sp>
          <p:nvSpPr>
            <p:cNvPr id="12" name="Rounded Rectangle 11"/>
            <p:cNvSpPr/>
            <p:nvPr/>
          </p:nvSpPr>
          <p:spPr bwMode="auto">
            <a:xfrm>
              <a:off x="1318536" y="3799084"/>
              <a:ext cx="7703007" cy="1300177"/>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mtClean="0">
                <a:solidFill>
                  <a:srgbClr val="FFFFFF"/>
                </a:solidFill>
                <a:latin typeface="Arial" charset="0"/>
              </a:endParaRPr>
            </a:p>
          </p:txBody>
        </p:sp>
        <p:sp>
          <p:nvSpPr>
            <p:cNvPr id="13" name="TextBox 12"/>
            <p:cNvSpPr txBox="1"/>
            <p:nvPr/>
          </p:nvSpPr>
          <p:spPr>
            <a:xfrm>
              <a:off x="1470861" y="3888531"/>
              <a:ext cx="7548639" cy="1200329"/>
            </a:xfrm>
            <a:prstGeom prst="rect">
              <a:avLst/>
            </a:prstGeom>
            <a:noFill/>
          </p:spPr>
          <p:txBody>
            <a:bodyPr wrap="square" rtlCol="0">
              <a:spAutoFit/>
            </a:bodyPr>
            <a:lstStyle/>
            <a:p>
              <a:pPr>
                <a:buFontTx/>
                <a:buNone/>
              </a:pPr>
              <a:r>
                <a:rPr lang="en-US" sz="1800" b="1" dirty="0" smtClean="0">
                  <a:solidFill>
                    <a:srgbClr val="000000"/>
                  </a:solidFill>
                  <a:ea typeface="ＭＳ Ｐゴシック" pitchFamily="34" charset="-128"/>
                </a:rPr>
                <a:t>Usable Security and Security Metrics</a:t>
              </a:r>
              <a:endParaRPr lang="en-US" sz="1800" b="1" dirty="0">
                <a:solidFill>
                  <a:srgbClr val="000000"/>
                </a:solidFill>
                <a:ea typeface="ＭＳ Ｐゴシック" pitchFamily="34" charset="-128"/>
              </a:endParaRPr>
            </a:p>
            <a:p>
              <a:pPr lvl="1" indent="-228600"/>
              <a:r>
                <a:rPr lang="en-US" sz="1600" dirty="0" smtClean="0">
                  <a:solidFill>
                    <a:srgbClr val="000000"/>
                  </a:solidFill>
                </a:rPr>
                <a:t>Improve </a:t>
              </a:r>
              <a:r>
                <a:rPr lang="en-US" sz="1600" dirty="0">
                  <a:solidFill>
                    <a:srgbClr val="000000"/>
                  </a:solidFill>
                </a:rPr>
                <a:t>the usability of cybersecurity technologies </a:t>
              </a:r>
              <a:r>
                <a:rPr lang="en-US" sz="1600" dirty="0" smtClean="0">
                  <a:solidFill>
                    <a:srgbClr val="000000"/>
                  </a:solidFill>
                </a:rPr>
                <a:t>while </a:t>
              </a:r>
              <a:r>
                <a:rPr lang="en-US" sz="1600" dirty="0">
                  <a:solidFill>
                    <a:srgbClr val="000000"/>
                  </a:solidFill>
                </a:rPr>
                <a:t>maintaining security</a:t>
              </a:r>
            </a:p>
            <a:p>
              <a:pPr lvl="1" indent="-228600"/>
              <a:r>
                <a:rPr lang="en-US" sz="1600" dirty="0" smtClean="0">
                  <a:solidFill>
                    <a:srgbClr val="000000"/>
                  </a:solidFill>
                </a:rPr>
                <a:t>Develop </a:t>
              </a:r>
              <a:r>
                <a:rPr lang="en-US" sz="1600" dirty="0">
                  <a:solidFill>
                    <a:srgbClr val="000000"/>
                  </a:solidFill>
                </a:rPr>
                <a:t>security metrics and </a:t>
              </a:r>
              <a:r>
                <a:rPr lang="en-US" sz="1600" dirty="0" smtClean="0">
                  <a:solidFill>
                    <a:srgbClr val="000000"/>
                  </a:solidFill>
                </a:rPr>
                <a:t>tools </a:t>
              </a:r>
              <a:r>
                <a:rPr lang="en-US" sz="1600" dirty="0">
                  <a:solidFill>
                    <a:srgbClr val="000000"/>
                  </a:solidFill>
                </a:rPr>
                <a:t>and techniques to make them practical and useful as decision </a:t>
              </a:r>
              <a:r>
                <a:rPr lang="en-US" sz="1600" dirty="0" smtClean="0">
                  <a:solidFill>
                    <a:srgbClr val="000000"/>
                  </a:solidFill>
                </a:rPr>
                <a:t>aids  for enterprise </a:t>
              </a:r>
              <a:r>
                <a:rPr lang="en-US" sz="1600" dirty="0">
                  <a:solidFill>
                    <a:srgbClr val="000000"/>
                  </a:solidFill>
                </a:rPr>
                <a:t>security </a:t>
              </a:r>
              <a:r>
                <a:rPr lang="en-US" sz="1600" dirty="0" smtClean="0">
                  <a:solidFill>
                    <a:srgbClr val="000000"/>
                  </a:solidFill>
                </a:rPr>
                <a:t>posture</a:t>
              </a:r>
              <a:endParaRPr lang="en-US" sz="1600" dirty="0">
                <a:solidFill>
                  <a:srgbClr val="000000"/>
                </a:solidFill>
              </a:endParaRPr>
            </a:p>
          </p:txBody>
        </p:sp>
      </p:grpSp>
      <p:grpSp>
        <p:nvGrpSpPr>
          <p:cNvPr id="14" name="Group 13"/>
          <p:cNvGrpSpPr/>
          <p:nvPr/>
        </p:nvGrpSpPr>
        <p:grpSpPr>
          <a:xfrm>
            <a:off x="1401549" y="5157780"/>
            <a:ext cx="7497898" cy="1595412"/>
            <a:chOff x="1316493" y="5506632"/>
            <a:chExt cx="7703007" cy="1307699"/>
          </a:xfrm>
        </p:grpSpPr>
        <p:sp>
          <p:nvSpPr>
            <p:cNvPr id="15" name="Rounded Rectangle 14"/>
            <p:cNvSpPr/>
            <p:nvPr/>
          </p:nvSpPr>
          <p:spPr bwMode="auto">
            <a:xfrm>
              <a:off x="1316493" y="5506632"/>
              <a:ext cx="7703007" cy="1307699"/>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mtClean="0">
                <a:solidFill>
                  <a:srgbClr val="FFFFFF"/>
                </a:solidFill>
                <a:latin typeface="Arial" charset="0"/>
              </a:endParaRPr>
            </a:p>
          </p:txBody>
        </p:sp>
        <p:sp>
          <p:nvSpPr>
            <p:cNvPr id="16" name="TextBox 15"/>
            <p:cNvSpPr txBox="1"/>
            <p:nvPr/>
          </p:nvSpPr>
          <p:spPr>
            <a:xfrm>
              <a:off x="1470861" y="5518071"/>
              <a:ext cx="7548639" cy="1185683"/>
            </a:xfrm>
            <a:prstGeom prst="rect">
              <a:avLst/>
            </a:prstGeom>
            <a:noFill/>
          </p:spPr>
          <p:txBody>
            <a:bodyPr wrap="square" rtlCol="0">
              <a:spAutoFit/>
            </a:bodyPr>
            <a:lstStyle/>
            <a:p>
              <a:pPr>
                <a:buFontTx/>
                <a:buNone/>
              </a:pPr>
              <a:r>
                <a:rPr lang="en-US" sz="1800" b="1" dirty="0" smtClean="0">
                  <a:solidFill>
                    <a:srgbClr val="000000"/>
                  </a:solidFill>
                  <a:ea typeface="ＭＳ Ｐゴシック" pitchFamily="34" charset="-128"/>
                </a:rPr>
                <a:t>Investigation Capabilities for Law Enforcement </a:t>
              </a:r>
            </a:p>
            <a:p>
              <a:pPr lvl="1" indent="-228600"/>
              <a:r>
                <a:rPr lang="en-US" sz="1600" dirty="0" smtClean="0">
                  <a:solidFill>
                    <a:srgbClr val="000000"/>
                  </a:solidFill>
                </a:rPr>
                <a:t>Develop investigative tools/techniques for LE agencies to address the use of computers/phones in criminal and cyber related crimes</a:t>
              </a:r>
              <a:endParaRPr lang="en-US" sz="1600" dirty="0" smtClean="0">
                <a:solidFill>
                  <a:srgbClr val="000000"/>
                </a:solidFill>
                <a:ea typeface="ＭＳ Ｐゴシック" pitchFamily="34" charset="-128"/>
              </a:endParaRPr>
            </a:p>
            <a:p>
              <a:pPr lvl="1" indent="-228600"/>
              <a:r>
                <a:rPr lang="en-US" sz="1600" dirty="0" smtClean="0">
                  <a:solidFill>
                    <a:srgbClr val="000000"/>
                  </a:solidFill>
                </a:rPr>
                <a:t>Develop </a:t>
              </a:r>
              <a:r>
                <a:rPr lang="en-US" sz="1600" dirty="0">
                  <a:solidFill>
                    <a:srgbClr val="000000"/>
                  </a:solidFill>
                </a:rPr>
                <a:t>techniques and tools focused on detecting and limiting malicious behavior by untrustworthy </a:t>
              </a:r>
              <a:r>
                <a:rPr lang="en-US" sz="1600" dirty="0" smtClean="0">
                  <a:solidFill>
                    <a:srgbClr val="000000"/>
                  </a:solidFill>
                </a:rPr>
                <a:t>insiders inside </a:t>
              </a:r>
              <a:r>
                <a:rPr lang="en-US" sz="1600" dirty="0">
                  <a:solidFill>
                    <a:srgbClr val="000000"/>
                  </a:solidFill>
                </a:rPr>
                <a:t>an </a:t>
              </a:r>
              <a:r>
                <a:rPr lang="en-US" sz="1600" dirty="0" smtClean="0">
                  <a:solidFill>
                    <a:srgbClr val="000000"/>
                  </a:solidFill>
                </a:rPr>
                <a:t>organization</a:t>
              </a:r>
              <a:endParaRPr lang="en-US" sz="1600" dirty="0" smtClean="0">
                <a:solidFill>
                  <a:srgbClr val="000000"/>
                </a:solidFill>
                <a:ea typeface="ＭＳ Ｐゴシック" pitchFamily="34" charset="-128"/>
              </a:endParaRPr>
            </a:p>
            <a:p>
              <a:pPr lvl="1" indent="-228600"/>
              <a:r>
                <a:rPr lang="en-US" sz="1600" dirty="0" smtClean="0">
                  <a:solidFill>
                    <a:srgbClr val="000000"/>
                  </a:solidFill>
                  <a:ea typeface="ＭＳ Ｐゴシック" pitchFamily="34" charset="-128"/>
                </a:rPr>
                <a:t>Cyber Forensics Working Group – USSS, ICE, CBP, FBI, S/L</a:t>
              </a:r>
            </a:p>
          </p:txBody>
        </p:sp>
      </p:gr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19827" r="9483"/>
          <a:stretch/>
        </p:blipFill>
        <p:spPr>
          <a:xfrm>
            <a:off x="1" y="5362458"/>
            <a:ext cx="1606730" cy="1188720"/>
          </a:xfrm>
          <a:prstGeom prst="rect">
            <a:avLst/>
          </a:prstGeom>
        </p:spPr>
      </p:pic>
      <p:grpSp>
        <p:nvGrpSpPr>
          <p:cNvPr id="18" name="Group 13"/>
          <p:cNvGrpSpPr>
            <a:grpSpLocks noChangeAspect="1"/>
          </p:cNvGrpSpPr>
          <p:nvPr/>
        </p:nvGrpSpPr>
        <p:grpSpPr bwMode="auto">
          <a:xfrm>
            <a:off x="118296" y="2225923"/>
            <a:ext cx="1445938" cy="1557823"/>
            <a:chOff x="1938338" y="1192860"/>
            <a:chExt cx="5132387" cy="5402817"/>
          </a:xfrm>
        </p:grpSpPr>
        <p:sp>
          <p:nvSpPr>
            <p:cNvPr id="19" name="Oval 18"/>
            <p:cNvSpPr>
              <a:spLocks noChangeAspect="1"/>
            </p:cNvSpPr>
            <p:nvPr/>
          </p:nvSpPr>
          <p:spPr bwMode="auto">
            <a:xfrm>
              <a:off x="2755896" y="1192860"/>
              <a:ext cx="2743201" cy="2743199"/>
            </a:xfrm>
            <a:prstGeom prst="ellipse">
              <a:avLst/>
            </a:prstGeom>
            <a:solidFill>
              <a:srgbClr val="948A54">
                <a:alpha val="79999"/>
              </a:srgbClr>
            </a:solidFill>
            <a:ln w="9525">
              <a:solidFill>
                <a:srgbClr val="404040"/>
              </a:solidFill>
              <a:round/>
              <a:headEnd/>
              <a:tailEnd/>
            </a:ln>
            <a:effectLst>
              <a:outerShdw dist="23000" dir="5400000" rotWithShape="0">
                <a:srgbClr val="808080">
                  <a:alpha val="34999"/>
                </a:srgbClr>
              </a:outerShdw>
            </a:effectLst>
          </p:spPr>
          <p:txBody>
            <a:bodyPr anchor="ctr"/>
            <a:lstStyle/>
            <a:p>
              <a:pPr algn="ctr">
                <a:spcBef>
                  <a:spcPct val="0"/>
                </a:spcBef>
                <a:defRPr/>
              </a:pPr>
              <a:endParaRPr lang="en-US">
                <a:solidFill>
                  <a:srgbClr val="FFFFFF"/>
                </a:solidFill>
                <a:ea typeface="ＭＳ Ｐゴシック" pitchFamily="34" charset="-128"/>
                <a:cs typeface="Arial" charset="0"/>
              </a:endParaRPr>
            </a:p>
          </p:txBody>
        </p:sp>
        <p:sp>
          <p:nvSpPr>
            <p:cNvPr id="20" name="Oval 19"/>
            <p:cNvSpPr>
              <a:spLocks noChangeAspect="1"/>
            </p:cNvSpPr>
            <p:nvPr/>
          </p:nvSpPr>
          <p:spPr bwMode="auto">
            <a:xfrm>
              <a:off x="1938338" y="3103563"/>
              <a:ext cx="2286000" cy="2286000"/>
            </a:xfrm>
            <a:prstGeom prst="ellipse">
              <a:avLst/>
            </a:prstGeom>
            <a:solidFill>
              <a:srgbClr val="31859C">
                <a:alpha val="79999"/>
              </a:srgbClr>
            </a:solidFill>
            <a:ln w="9525">
              <a:solidFill>
                <a:srgbClr val="404040"/>
              </a:solidFill>
              <a:round/>
              <a:headEnd/>
              <a:tailEnd/>
            </a:ln>
            <a:effectLst>
              <a:outerShdw dist="23000" dir="5400000" rotWithShape="0">
                <a:srgbClr val="808080">
                  <a:alpha val="34999"/>
                </a:srgbClr>
              </a:outerShdw>
            </a:effectLst>
          </p:spPr>
          <p:txBody>
            <a:bodyPr anchor="ctr"/>
            <a:lstStyle/>
            <a:p>
              <a:pPr algn="ctr">
                <a:spcBef>
                  <a:spcPct val="0"/>
                </a:spcBef>
                <a:defRPr/>
              </a:pPr>
              <a:endParaRPr lang="en-US">
                <a:solidFill>
                  <a:srgbClr val="FFFFFF"/>
                </a:solidFill>
                <a:ea typeface="ＭＳ Ｐゴシック" pitchFamily="34" charset="-128"/>
                <a:cs typeface="Arial" charset="0"/>
              </a:endParaRPr>
            </a:p>
          </p:txBody>
        </p:sp>
        <p:sp>
          <p:nvSpPr>
            <p:cNvPr id="21" name="Oval 20"/>
            <p:cNvSpPr>
              <a:spLocks noChangeAspect="1"/>
            </p:cNvSpPr>
            <p:nvPr/>
          </p:nvSpPr>
          <p:spPr bwMode="auto">
            <a:xfrm>
              <a:off x="5241925" y="2030413"/>
              <a:ext cx="1828800" cy="1828800"/>
            </a:xfrm>
            <a:prstGeom prst="ellipse">
              <a:avLst/>
            </a:prstGeom>
            <a:solidFill>
              <a:srgbClr val="604A7B">
                <a:alpha val="79999"/>
              </a:srgbClr>
            </a:solidFill>
            <a:ln w="9525">
              <a:solidFill>
                <a:srgbClr val="404040"/>
              </a:solidFill>
              <a:round/>
              <a:headEnd/>
              <a:tailEnd/>
            </a:ln>
            <a:effectLst>
              <a:outerShdw dist="23000" dir="5400000" rotWithShape="0">
                <a:srgbClr val="808080">
                  <a:alpha val="34999"/>
                </a:srgbClr>
              </a:outerShdw>
            </a:effectLst>
          </p:spPr>
          <p:txBody>
            <a:bodyPr anchor="ctr"/>
            <a:lstStyle/>
            <a:p>
              <a:pPr algn="ctr">
                <a:spcBef>
                  <a:spcPct val="0"/>
                </a:spcBef>
                <a:defRPr/>
              </a:pPr>
              <a:endParaRPr lang="en-US">
                <a:solidFill>
                  <a:srgbClr val="FFFFFF"/>
                </a:solidFill>
                <a:ea typeface="ＭＳ Ｐゴシック" pitchFamily="34" charset="-128"/>
                <a:cs typeface="Arial" charset="0"/>
              </a:endParaRPr>
            </a:p>
          </p:txBody>
        </p:sp>
        <p:sp>
          <p:nvSpPr>
            <p:cNvPr id="22" name="Oval 21"/>
            <p:cNvSpPr>
              <a:spLocks noChangeAspect="1"/>
            </p:cNvSpPr>
            <p:nvPr/>
          </p:nvSpPr>
          <p:spPr bwMode="auto">
            <a:xfrm>
              <a:off x="3702051" y="3395278"/>
              <a:ext cx="3200401" cy="3200399"/>
            </a:xfrm>
            <a:prstGeom prst="ellipse">
              <a:avLst/>
            </a:prstGeom>
            <a:solidFill>
              <a:srgbClr val="77933C">
                <a:alpha val="79999"/>
              </a:srgbClr>
            </a:solidFill>
            <a:ln w="9525">
              <a:solidFill>
                <a:srgbClr val="404040"/>
              </a:solidFill>
              <a:round/>
              <a:headEnd/>
              <a:tailEnd/>
            </a:ln>
            <a:effectLst>
              <a:outerShdw dist="23000" dir="5400000" rotWithShape="0">
                <a:srgbClr val="808080">
                  <a:alpha val="34999"/>
                </a:srgbClr>
              </a:outerShdw>
            </a:effectLst>
          </p:spPr>
          <p:txBody>
            <a:bodyPr anchor="ctr"/>
            <a:lstStyle/>
            <a:p>
              <a:pPr algn="ctr">
                <a:spcBef>
                  <a:spcPct val="0"/>
                </a:spcBef>
                <a:defRPr/>
              </a:pPr>
              <a:endParaRPr lang="en-US">
                <a:solidFill>
                  <a:srgbClr val="FFFFFF"/>
                </a:solidFill>
                <a:ea typeface="ＭＳ Ｐゴシック" pitchFamily="34" charset="-128"/>
                <a:cs typeface="Arial" charset="0"/>
              </a:endParaRPr>
            </a:p>
          </p:txBody>
        </p:sp>
        <p:sp>
          <p:nvSpPr>
            <p:cNvPr id="23" name="TextBox 22"/>
            <p:cNvSpPr txBox="1"/>
            <p:nvPr/>
          </p:nvSpPr>
          <p:spPr>
            <a:xfrm>
              <a:off x="4248150" y="4887544"/>
              <a:ext cx="980335" cy="1110689"/>
            </a:xfrm>
            <a:prstGeom prst="rect">
              <a:avLst/>
            </a:prstGeom>
            <a:noFill/>
          </p:spPr>
          <p:txBody>
            <a:bodyPr wrap="none">
              <a:normAutofit fontScale="92500" lnSpcReduction="20000"/>
            </a:bodyPr>
            <a:lstStyle/>
            <a:p>
              <a:pPr>
                <a:spcBef>
                  <a:spcPct val="0"/>
                </a:spcBef>
                <a:buFontTx/>
                <a:buNone/>
                <a:defRPr/>
              </a:pPr>
              <a:r>
                <a:rPr lang="en-US" sz="800" b="1" dirty="0" smtClean="0">
                  <a:solidFill>
                    <a:srgbClr val="FFFFFF"/>
                  </a:solidFill>
                  <a:latin typeface="Verdana"/>
                  <a:ea typeface="ＭＳ Ｐゴシック" charset="-128"/>
                  <a:cs typeface="Verdana"/>
                </a:rPr>
                <a:t>tool</a:t>
              </a:r>
              <a:r>
                <a:rPr lang="en-US" sz="2400" b="1" dirty="0" smtClean="0">
                  <a:solidFill>
                    <a:srgbClr val="FFFFFF"/>
                  </a:solidFill>
                  <a:latin typeface="Verdana"/>
                  <a:ea typeface="ＭＳ Ｐゴシック" charset="-128"/>
                  <a:cs typeface="Verdana"/>
                </a:rPr>
                <a:t>C</a:t>
              </a:r>
              <a:endParaRPr lang="en-US" sz="2400" b="1" dirty="0">
                <a:solidFill>
                  <a:srgbClr val="FFFFFF"/>
                </a:solidFill>
                <a:latin typeface="Verdana"/>
                <a:ea typeface="ＭＳ Ｐゴシック" charset="-128"/>
                <a:cs typeface="Verdana"/>
              </a:endParaRPr>
            </a:p>
          </p:txBody>
        </p:sp>
        <p:sp>
          <p:nvSpPr>
            <p:cNvPr id="24" name="TextBox 23"/>
            <p:cNvSpPr txBox="1"/>
            <p:nvPr/>
          </p:nvSpPr>
          <p:spPr>
            <a:xfrm>
              <a:off x="4995434" y="2252189"/>
              <a:ext cx="1007333" cy="1110689"/>
            </a:xfrm>
            <a:prstGeom prst="rect">
              <a:avLst/>
            </a:prstGeom>
            <a:noFill/>
          </p:spPr>
          <p:txBody>
            <a:bodyPr wrap="none">
              <a:normAutofit fontScale="92500" lnSpcReduction="20000"/>
            </a:bodyPr>
            <a:lstStyle/>
            <a:p>
              <a:pPr>
                <a:spcBef>
                  <a:spcPct val="0"/>
                </a:spcBef>
                <a:buFontTx/>
                <a:buNone/>
                <a:defRPr/>
              </a:pPr>
              <a:r>
                <a:rPr lang="en-US" sz="900" b="1" dirty="0">
                  <a:solidFill>
                    <a:srgbClr val="FFFFFF"/>
                  </a:solidFill>
                  <a:latin typeface="Verdana"/>
                  <a:ea typeface="ＭＳ Ｐゴシック" charset="-128"/>
                  <a:cs typeface="Verdana"/>
                </a:rPr>
                <a:t>tool</a:t>
              </a:r>
              <a:r>
                <a:rPr lang="en-US" sz="2400" b="1" dirty="0">
                  <a:solidFill>
                    <a:srgbClr val="FFFFFF"/>
                  </a:solidFill>
                  <a:latin typeface="Verdana"/>
                  <a:ea typeface="ＭＳ Ｐゴシック" charset="-128"/>
                  <a:cs typeface="Verdana"/>
                </a:rPr>
                <a:t>B</a:t>
              </a:r>
            </a:p>
          </p:txBody>
        </p:sp>
        <p:sp>
          <p:nvSpPr>
            <p:cNvPr id="25" name="TextBox 24"/>
            <p:cNvSpPr txBox="1"/>
            <p:nvPr/>
          </p:nvSpPr>
          <p:spPr>
            <a:xfrm>
              <a:off x="2755896" y="1475066"/>
              <a:ext cx="1018901" cy="1110689"/>
            </a:xfrm>
            <a:prstGeom prst="rect">
              <a:avLst/>
            </a:prstGeom>
            <a:noFill/>
          </p:spPr>
          <p:txBody>
            <a:bodyPr wrap="none">
              <a:normAutofit fontScale="92500" lnSpcReduction="20000"/>
            </a:bodyPr>
            <a:lstStyle/>
            <a:p>
              <a:pPr>
                <a:spcBef>
                  <a:spcPct val="0"/>
                </a:spcBef>
                <a:buFontTx/>
                <a:buNone/>
                <a:defRPr/>
              </a:pPr>
              <a:r>
                <a:rPr lang="en-US" sz="900" b="1" dirty="0">
                  <a:solidFill>
                    <a:srgbClr val="FFFFFF"/>
                  </a:solidFill>
                  <a:latin typeface="Verdana"/>
                  <a:ea typeface="ＭＳ Ｐゴシック" charset="-128"/>
                  <a:cs typeface="Verdana"/>
                </a:rPr>
                <a:t>tool</a:t>
              </a:r>
              <a:r>
                <a:rPr lang="en-US" sz="2400" b="1" dirty="0">
                  <a:solidFill>
                    <a:srgbClr val="FFFFFF"/>
                  </a:solidFill>
                  <a:latin typeface="Verdana"/>
                  <a:ea typeface="ＭＳ Ｐゴシック" charset="-128"/>
                  <a:cs typeface="Verdana"/>
                </a:rPr>
                <a:t>A</a:t>
              </a:r>
            </a:p>
          </p:txBody>
        </p:sp>
        <p:sp>
          <p:nvSpPr>
            <p:cNvPr id="26" name="TextBox 12"/>
            <p:cNvSpPr txBox="1">
              <a:spLocks noChangeArrowheads="1"/>
            </p:cNvSpPr>
            <p:nvPr/>
          </p:nvSpPr>
          <p:spPr bwMode="auto">
            <a:xfrm>
              <a:off x="1976517" y="3859214"/>
              <a:ext cx="1057466" cy="1110689"/>
            </a:xfrm>
            <a:prstGeom prst="rect">
              <a:avLst/>
            </a:prstGeom>
            <a:noFill/>
            <a:ln w="9525">
              <a:noFill/>
              <a:miter lim="800000"/>
              <a:headEnd/>
              <a:tailEnd/>
            </a:ln>
          </p:spPr>
          <p:txBody>
            <a:bodyPr wrap="none">
              <a:normAutofit fontScale="92500" lnSpcReduction="20000"/>
            </a:bodyPr>
            <a:lstStyle/>
            <a:p>
              <a:pPr>
                <a:spcBef>
                  <a:spcPct val="0"/>
                </a:spcBef>
                <a:buFontTx/>
                <a:buNone/>
                <a:defRPr/>
              </a:pPr>
              <a:r>
                <a:rPr lang="en-US" sz="900" b="1" dirty="0">
                  <a:solidFill>
                    <a:srgbClr val="FFFFFF"/>
                  </a:solidFill>
                  <a:latin typeface="Verdana"/>
                  <a:ea typeface="ＭＳ Ｐゴシック" charset="-128"/>
                  <a:cs typeface="Verdana"/>
                </a:rPr>
                <a:t>tool</a:t>
              </a:r>
              <a:r>
                <a:rPr lang="en-US" sz="2400" b="1" dirty="0" smtClean="0">
                  <a:solidFill>
                    <a:srgbClr val="FFFFFF"/>
                  </a:solidFill>
                  <a:latin typeface="Verdana" charset="0"/>
                  <a:ea typeface="Verdana" charset="0"/>
                  <a:cs typeface="Verdana" charset="0"/>
                </a:rPr>
                <a:t>D</a:t>
              </a:r>
              <a:endParaRPr lang="en-US" sz="2400" b="1" dirty="0">
                <a:solidFill>
                  <a:srgbClr val="FFFFFF"/>
                </a:solidFill>
                <a:latin typeface="Verdana" charset="0"/>
                <a:ea typeface="Verdana" charset="0"/>
                <a:cs typeface="Verdana" charset="0"/>
              </a:endParaRPr>
            </a:p>
          </p:txBody>
        </p:sp>
      </p:gr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96" y="4097590"/>
            <a:ext cx="1395845" cy="1074146"/>
          </a:xfrm>
          <a:prstGeom prst="rect">
            <a:avLst/>
          </a:prstGeom>
        </p:spPr>
      </p:pic>
    </p:spTree>
    <p:extLst>
      <p:ext uri="{BB962C8B-B14F-4D97-AF65-F5344CB8AC3E}">
        <p14:creationId xmlns:p14="http://schemas.microsoft.com/office/powerpoint/2010/main" val="8986206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43695"/>
            <a:ext cx="8458200" cy="761999"/>
          </a:xfrm>
        </p:spPr>
        <p:txBody>
          <a:bodyPr/>
          <a:lstStyle/>
          <a:p>
            <a:r>
              <a:rPr lang="en-US" dirty="0" smtClean="0"/>
              <a:t>Cyber Physical Systems / Process Control Systems</a:t>
            </a:r>
            <a:endParaRPr lang="en-US" dirty="0"/>
          </a:p>
        </p:txBody>
      </p:sp>
      <p:sp>
        <p:nvSpPr>
          <p:cNvPr id="4" name="Slide Number Placeholder 3"/>
          <p:cNvSpPr>
            <a:spLocks noGrp="1"/>
          </p:cNvSpPr>
          <p:nvPr>
            <p:ph type="sldNum" sz="quarter" idx="10"/>
          </p:nvPr>
        </p:nvSpPr>
        <p:spPr/>
        <p:txBody>
          <a:bodyPr/>
          <a:lstStyle/>
          <a:p>
            <a:fld id="{28768733-B944-3E4E-898F-A2753843011F}" type="slidenum">
              <a:rPr lang="en-US" smtClean="0"/>
              <a:pPr/>
              <a:t>11</a:t>
            </a:fld>
            <a:endParaRPr lang="en-US"/>
          </a:p>
        </p:txBody>
      </p:sp>
      <p:grpSp>
        <p:nvGrpSpPr>
          <p:cNvPr id="5" name="Group 4"/>
          <p:cNvGrpSpPr/>
          <p:nvPr/>
        </p:nvGrpSpPr>
        <p:grpSpPr>
          <a:xfrm>
            <a:off x="1529150" y="2209303"/>
            <a:ext cx="7508530" cy="1648308"/>
            <a:chOff x="1316493" y="2209303"/>
            <a:chExt cx="7703007" cy="1648308"/>
          </a:xfrm>
        </p:grpSpPr>
        <p:sp>
          <p:nvSpPr>
            <p:cNvPr id="6" name="Rounded Rectangle 5"/>
            <p:cNvSpPr/>
            <p:nvPr/>
          </p:nvSpPr>
          <p:spPr bwMode="auto">
            <a:xfrm>
              <a:off x="1316493" y="2209303"/>
              <a:ext cx="7703007" cy="1648308"/>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mtClean="0">
                <a:solidFill>
                  <a:srgbClr val="FFFFFF"/>
                </a:solidFill>
                <a:latin typeface="Arial" charset="0"/>
              </a:endParaRPr>
            </a:p>
          </p:txBody>
        </p:sp>
        <p:sp>
          <p:nvSpPr>
            <p:cNvPr id="7" name="TextBox 6"/>
            <p:cNvSpPr txBox="1"/>
            <p:nvPr/>
          </p:nvSpPr>
          <p:spPr>
            <a:xfrm>
              <a:off x="1468818" y="2332722"/>
              <a:ext cx="7548639" cy="1298817"/>
            </a:xfrm>
            <a:prstGeom prst="rect">
              <a:avLst/>
            </a:prstGeom>
            <a:noFill/>
          </p:spPr>
          <p:txBody>
            <a:bodyPr wrap="square" rtlCol="0">
              <a:spAutoFit/>
            </a:bodyPr>
            <a:lstStyle/>
            <a:p>
              <a:pPr>
                <a:buFontTx/>
                <a:buNone/>
              </a:pPr>
              <a:r>
                <a:rPr lang="en-US" sz="1800" b="1" dirty="0" smtClean="0">
                  <a:solidFill>
                    <a:srgbClr val="000000"/>
                  </a:solidFill>
                  <a:ea typeface="ＭＳ Ｐゴシック" pitchFamily="34" charset="-128"/>
                </a:rPr>
                <a:t>Cyber Physical Systems Security (CPSSEC)</a:t>
              </a:r>
              <a:endParaRPr lang="en-US" sz="1800" b="1" i="1" dirty="0" smtClean="0">
                <a:solidFill>
                  <a:srgbClr val="000000"/>
                </a:solidFill>
                <a:ea typeface="ＭＳ Ｐゴシック" pitchFamily="34" charset="-128"/>
              </a:endParaRPr>
            </a:p>
            <a:p>
              <a:pPr marL="514350" lvl="1" indent="-285750">
                <a:buFont typeface="Arial" panose="020B0604020202020204" pitchFamily="34" charset="0"/>
                <a:buChar char="•"/>
              </a:pPr>
              <a:r>
                <a:rPr lang="en-US" sz="1600" dirty="0" smtClean="0">
                  <a:solidFill>
                    <a:srgbClr val="000000"/>
                  </a:solidFill>
                  <a:ea typeface="ＭＳ Ｐゴシック" pitchFamily="34" charset="-128"/>
                </a:rPr>
                <a:t>Build security into the design of critical, smart, networked systems</a:t>
              </a:r>
            </a:p>
            <a:p>
              <a:pPr marL="514350" lvl="1" indent="-285750">
                <a:buFont typeface="Arial" panose="020B0604020202020204" pitchFamily="34" charset="0"/>
                <a:buChar char="•"/>
              </a:pPr>
              <a:r>
                <a:rPr lang="en-US" sz="1600" dirty="0" smtClean="0">
                  <a:solidFill>
                    <a:srgbClr val="000000"/>
                  </a:solidFill>
                  <a:ea typeface="ＭＳ Ｐゴシック" pitchFamily="34" charset="-128"/>
                </a:rPr>
                <a:t>Gain </a:t>
              </a:r>
              <a:r>
                <a:rPr lang="en-US" sz="1600" dirty="0">
                  <a:solidFill>
                    <a:srgbClr val="000000"/>
                  </a:solidFill>
                  <a:ea typeface="ＭＳ Ｐゴシック" pitchFamily="34" charset="-128"/>
                </a:rPr>
                <a:t>better understanding of threats and system interactions</a:t>
              </a:r>
            </a:p>
            <a:p>
              <a:pPr marL="514350" lvl="1" indent="-285750">
                <a:buFont typeface="Arial" panose="020B0604020202020204" pitchFamily="34" charset="0"/>
                <a:buChar char="•"/>
              </a:pPr>
              <a:r>
                <a:rPr lang="en-US" sz="1600" dirty="0" smtClean="0">
                  <a:solidFill>
                    <a:srgbClr val="000000"/>
                  </a:solidFill>
                  <a:ea typeface="ＭＳ Ｐゴシック" pitchFamily="34" charset="-128"/>
                </a:rPr>
                <a:t>Testing </a:t>
              </a:r>
              <a:r>
                <a:rPr lang="en-US" sz="1600" dirty="0">
                  <a:solidFill>
                    <a:srgbClr val="000000"/>
                  </a:solidFill>
                  <a:ea typeface="ＭＳ Ｐゴシック" pitchFamily="34" charset="-128"/>
                </a:rPr>
                <a:t>and validation of solutions in partnership with private sector </a:t>
              </a:r>
            </a:p>
            <a:p>
              <a:pPr marL="514350" lvl="1" indent="-285750">
                <a:buFont typeface="Arial" panose="020B0604020202020204" pitchFamily="34" charset="0"/>
                <a:buChar char="•"/>
              </a:pPr>
              <a:r>
                <a:rPr lang="en-US" sz="1600" dirty="0">
                  <a:solidFill>
                    <a:srgbClr val="000000"/>
                  </a:solidFill>
                  <a:ea typeface="ＭＳ Ｐゴシック" pitchFamily="34" charset="-128"/>
                </a:rPr>
                <a:t>Working with </a:t>
              </a:r>
              <a:r>
                <a:rPr lang="en-US" sz="1600" dirty="0" err="1">
                  <a:solidFill>
                    <a:srgbClr val="000000"/>
                  </a:solidFill>
                  <a:ea typeface="ＭＳ Ｐゴシック" pitchFamily="34" charset="-128"/>
                </a:rPr>
                <a:t>DoTrans</a:t>
              </a:r>
              <a:r>
                <a:rPr lang="en-US" sz="1600" dirty="0">
                  <a:solidFill>
                    <a:srgbClr val="000000"/>
                  </a:solidFill>
                  <a:ea typeface="ＭＳ Ｐゴシック" pitchFamily="34" charset="-128"/>
                </a:rPr>
                <a:t> </a:t>
              </a:r>
              <a:r>
                <a:rPr lang="en-US" sz="1600" dirty="0" smtClean="0">
                  <a:solidFill>
                    <a:srgbClr val="000000"/>
                  </a:solidFill>
                  <a:ea typeface="ＭＳ Ｐゴシック" pitchFamily="34" charset="-128"/>
                </a:rPr>
                <a:t>and NPPD and Transportation Sector </a:t>
              </a:r>
              <a:endParaRPr lang="en-US" sz="1600" dirty="0">
                <a:solidFill>
                  <a:srgbClr val="000000"/>
                </a:solidFill>
                <a:ea typeface="ＭＳ Ｐゴシック" pitchFamily="34" charset="-128"/>
              </a:endParaRPr>
            </a:p>
          </p:txBody>
        </p:sp>
      </p:grpSp>
      <p:grpSp>
        <p:nvGrpSpPr>
          <p:cNvPr id="8" name="Group 7"/>
          <p:cNvGrpSpPr/>
          <p:nvPr/>
        </p:nvGrpSpPr>
        <p:grpSpPr>
          <a:xfrm>
            <a:off x="1479645" y="3728345"/>
            <a:ext cx="7508530" cy="1600644"/>
            <a:chOff x="1314450" y="3857611"/>
            <a:chExt cx="7703007" cy="1600644"/>
          </a:xfrm>
        </p:grpSpPr>
        <p:sp>
          <p:nvSpPr>
            <p:cNvPr id="9" name="Rounded Rectangle 8"/>
            <p:cNvSpPr/>
            <p:nvPr/>
          </p:nvSpPr>
          <p:spPr bwMode="auto">
            <a:xfrm>
              <a:off x="1314450" y="3857611"/>
              <a:ext cx="7703007" cy="1600644"/>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mtClean="0">
                <a:solidFill>
                  <a:srgbClr val="FFFFFF"/>
                </a:solidFill>
                <a:latin typeface="Arial" charset="0"/>
              </a:endParaRPr>
            </a:p>
          </p:txBody>
        </p:sp>
        <p:sp>
          <p:nvSpPr>
            <p:cNvPr id="10" name="TextBox 9"/>
            <p:cNvSpPr txBox="1"/>
            <p:nvPr/>
          </p:nvSpPr>
          <p:spPr>
            <a:xfrm>
              <a:off x="1466775" y="3940080"/>
              <a:ext cx="7548639" cy="1495794"/>
            </a:xfrm>
            <a:prstGeom prst="rect">
              <a:avLst/>
            </a:prstGeom>
            <a:noFill/>
          </p:spPr>
          <p:txBody>
            <a:bodyPr wrap="square" rtlCol="0">
              <a:spAutoFit/>
            </a:bodyPr>
            <a:lstStyle/>
            <a:p>
              <a:pPr>
                <a:buFontTx/>
                <a:buNone/>
              </a:pPr>
              <a:r>
                <a:rPr lang="en-US" sz="1800" b="1" dirty="0" smtClean="0">
                  <a:solidFill>
                    <a:srgbClr val="000000"/>
                  </a:solidFill>
                  <a:ea typeface="ＭＳ Ｐゴシック" pitchFamily="34" charset="-128"/>
                </a:rPr>
                <a:t>Trustworthy Computing Infrastructure for the Power Grid (TCIPG)</a:t>
              </a:r>
              <a:endParaRPr lang="en-US" sz="1800" b="1" dirty="0">
                <a:solidFill>
                  <a:srgbClr val="000000"/>
                </a:solidFill>
                <a:ea typeface="ＭＳ Ｐゴシック" pitchFamily="34" charset="-128"/>
              </a:endParaRPr>
            </a:p>
            <a:p>
              <a:pPr marL="514350" lvl="1" indent="-285750">
                <a:buFont typeface="Arial" panose="020B0604020202020204" pitchFamily="34" charset="0"/>
                <a:buChar char="•"/>
              </a:pPr>
              <a:r>
                <a:rPr lang="en-US" sz="1600" dirty="0" smtClean="0">
                  <a:solidFill>
                    <a:srgbClr val="000000"/>
                  </a:solidFill>
                  <a:ea typeface="ＭＳ Ｐゴシック" pitchFamily="34" charset="-128"/>
                </a:rPr>
                <a:t>Improve the </a:t>
              </a:r>
              <a:r>
                <a:rPr lang="en-US" sz="1600" dirty="0">
                  <a:solidFill>
                    <a:srgbClr val="000000"/>
                  </a:solidFill>
                  <a:ea typeface="ＭＳ Ｐゴシック" pitchFamily="34" charset="-128"/>
                </a:rPr>
                <a:t>security of next-generation power grid infrastructure, making the underlying infrastructure more secure, reliable and safe</a:t>
              </a:r>
            </a:p>
            <a:p>
              <a:pPr marL="514350" lvl="1" indent="-285750">
                <a:buFont typeface="Arial" panose="020B0604020202020204" pitchFamily="34" charset="0"/>
                <a:buChar char="•"/>
              </a:pPr>
              <a:r>
                <a:rPr lang="en-US" sz="1600" dirty="0" smtClean="0">
                  <a:solidFill>
                    <a:srgbClr val="000000"/>
                  </a:solidFill>
                  <a:ea typeface="ＭＳ Ｐゴシック" pitchFamily="34" charset="-128"/>
                </a:rPr>
                <a:t>4 </a:t>
              </a:r>
              <a:r>
                <a:rPr lang="en-US" sz="1600" dirty="0">
                  <a:solidFill>
                    <a:srgbClr val="000000"/>
                  </a:solidFill>
                  <a:ea typeface="ＭＳ Ｐゴシック" pitchFamily="34" charset="-128"/>
                </a:rPr>
                <a:t>University consortium – UIUC, WSU, UC-Davis, </a:t>
              </a:r>
              <a:r>
                <a:rPr lang="en-US" sz="1600" dirty="0" smtClean="0">
                  <a:solidFill>
                    <a:srgbClr val="000000"/>
                  </a:solidFill>
                  <a:ea typeface="ＭＳ Ｐゴシック" pitchFamily="34" charset="-128"/>
                </a:rPr>
                <a:t>Dartmouth</a:t>
              </a:r>
              <a:endParaRPr lang="en-US" sz="1600" dirty="0">
                <a:solidFill>
                  <a:srgbClr val="000000"/>
                </a:solidFill>
                <a:ea typeface="ＭＳ Ｐゴシック" pitchFamily="34" charset="-128"/>
              </a:endParaRPr>
            </a:p>
            <a:p>
              <a:pPr marL="514350" lvl="1" indent="-285750">
                <a:buFont typeface="Arial" panose="020B0604020202020204" pitchFamily="34" charset="0"/>
                <a:buChar char="•"/>
              </a:pPr>
              <a:r>
                <a:rPr lang="en-US" sz="1600" dirty="0">
                  <a:solidFill>
                    <a:srgbClr val="000000"/>
                  </a:solidFill>
                  <a:ea typeface="ＭＳ Ｐゴシック" pitchFamily="34" charset="-128"/>
                </a:rPr>
                <a:t>Private sector advisory board provides </a:t>
              </a:r>
              <a:r>
                <a:rPr lang="en-US" sz="1600" dirty="0" err="1">
                  <a:solidFill>
                    <a:srgbClr val="000000"/>
                  </a:solidFill>
                  <a:ea typeface="ＭＳ Ｐゴシック" pitchFamily="34" charset="-128"/>
                </a:rPr>
                <a:t>reqmts</a:t>
              </a:r>
              <a:r>
                <a:rPr lang="en-US" sz="1600" dirty="0">
                  <a:solidFill>
                    <a:srgbClr val="000000"/>
                  </a:solidFill>
                  <a:ea typeface="ＭＳ Ｐゴシック" pitchFamily="34" charset="-128"/>
                </a:rPr>
                <a:t> and transition path</a:t>
              </a:r>
            </a:p>
            <a:p>
              <a:pPr marL="514350" lvl="1" indent="-285750">
                <a:buFont typeface="Arial" panose="020B0604020202020204" pitchFamily="34" charset="0"/>
                <a:buChar char="•"/>
              </a:pPr>
              <a:r>
                <a:rPr lang="en-US" sz="1600" dirty="0">
                  <a:solidFill>
                    <a:srgbClr val="000000"/>
                  </a:solidFill>
                  <a:ea typeface="ＭＳ Ｐゴシック" pitchFamily="34" charset="-128"/>
                </a:rPr>
                <a:t>Partnership with </a:t>
              </a:r>
              <a:r>
                <a:rPr lang="en-US" sz="1600" dirty="0" smtClean="0">
                  <a:solidFill>
                    <a:srgbClr val="000000"/>
                  </a:solidFill>
                  <a:ea typeface="ＭＳ Ｐゴシック" pitchFamily="34" charset="-128"/>
                </a:rPr>
                <a:t>DOE-OE and Universities</a:t>
              </a:r>
              <a:endParaRPr lang="en-US" sz="1600" dirty="0">
                <a:solidFill>
                  <a:srgbClr val="000000"/>
                </a:solidFill>
                <a:ea typeface="ＭＳ Ｐゴシック" pitchFamily="34" charset="-128"/>
              </a:endParaRPr>
            </a:p>
          </p:txBody>
        </p:sp>
      </p:grpSp>
      <p:sp>
        <p:nvSpPr>
          <p:cNvPr id="11" name="Rounded Rectangle 10"/>
          <p:cNvSpPr/>
          <p:nvPr/>
        </p:nvSpPr>
        <p:spPr bwMode="auto">
          <a:xfrm>
            <a:off x="1310365" y="5492346"/>
            <a:ext cx="7703007" cy="1307699"/>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ndParaRPr>
          </a:p>
        </p:txBody>
      </p:sp>
      <p:sp>
        <p:nvSpPr>
          <p:cNvPr id="12" name="TextBox 11"/>
          <p:cNvSpPr txBox="1"/>
          <p:nvPr/>
        </p:nvSpPr>
        <p:spPr>
          <a:xfrm>
            <a:off x="1677388" y="5503785"/>
            <a:ext cx="7358059" cy="1249573"/>
          </a:xfrm>
          <a:prstGeom prst="rect">
            <a:avLst/>
          </a:prstGeom>
          <a:noFill/>
        </p:spPr>
        <p:txBody>
          <a:bodyPr wrap="square" rtlCol="0">
            <a:spAutoFit/>
          </a:bodyPr>
          <a:lstStyle/>
          <a:p>
            <a:pPr>
              <a:buFontTx/>
              <a:buNone/>
            </a:pPr>
            <a:r>
              <a:rPr lang="en-US" sz="1800" b="1" dirty="0" smtClean="0">
                <a:solidFill>
                  <a:srgbClr val="000000"/>
                </a:solidFill>
                <a:ea typeface="ＭＳ Ｐゴシック" pitchFamily="34" charset="-128"/>
              </a:rPr>
              <a:t>Securing the Oil and Gas Infrastructure (LOGIIC)</a:t>
            </a:r>
            <a:endParaRPr lang="en-US" sz="1800" b="1" dirty="0">
              <a:solidFill>
                <a:srgbClr val="000000"/>
              </a:solidFill>
              <a:ea typeface="ＭＳ Ｐゴシック" pitchFamily="34" charset="-128"/>
            </a:endParaRPr>
          </a:p>
          <a:p>
            <a:pPr marL="514350" lvl="1" indent="-285750">
              <a:buFont typeface="Arial" panose="020B0604020202020204" pitchFamily="34" charset="0"/>
              <a:buChar char="•"/>
            </a:pPr>
            <a:r>
              <a:rPr lang="en-US" sz="1600" dirty="0" smtClean="0">
                <a:solidFill>
                  <a:srgbClr val="000000"/>
                </a:solidFill>
                <a:ea typeface="ＭＳ Ｐゴシック" pitchFamily="34" charset="-128"/>
              </a:rPr>
              <a:t>Conduct </a:t>
            </a:r>
            <a:r>
              <a:rPr lang="en-US" sz="1600" dirty="0">
                <a:solidFill>
                  <a:srgbClr val="000000"/>
                </a:solidFill>
                <a:ea typeface="ＭＳ Ｐゴシック" pitchFamily="34" charset="-128"/>
              </a:rPr>
              <a:t>collaborative RDT&amp;E to identify and address sector-wide vulnerabilities in oil and gas industry digital control systems </a:t>
            </a:r>
          </a:p>
          <a:p>
            <a:pPr marL="514350" lvl="1" indent="-285750">
              <a:buFont typeface="Arial" panose="020B0604020202020204" pitchFamily="34" charset="0"/>
              <a:buChar char="•"/>
            </a:pPr>
            <a:r>
              <a:rPr lang="en-US" sz="1600" dirty="0">
                <a:solidFill>
                  <a:srgbClr val="000000"/>
                </a:solidFill>
                <a:ea typeface="ＭＳ Ｐゴシック" pitchFamily="34" charset="-128"/>
              </a:rPr>
              <a:t>All </a:t>
            </a:r>
            <a:r>
              <a:rPr lang="en-US" sz="1600" dirty="0" smtClean="0">
                <a:solidFill>
                  <a:srgbClr val="000000"/>
                </a:solidFill>
                <a:ea typeface="ＭＳ Ｐゴシック" pitchFamily="34" charset="-128"/>
              </a:rPr>
              <a:t>R&amp;D projects </a:t>
            </a:r>
            <a:r>
              <a:rPr lang="en-US" sz="1600" dirty="0">
                <a:solidFill>
                  <a:srgbClr val="000000"/>
                </a:solidFill>
                <a:ea typeface="ＭＳ Ｐゴシック" pitchFamily="34" charset="-128"/>
              </a:rPr>
              <a:t>identified and funded by private sector members</a:t>
            </a:r>
          </a:p>
          <a:p>
            <a:pPr marL="514350" lvl="1" indent="-285750">
              <a:buFont typeface="Arial" panose="020B0604020202020204" pitchFamily="34" charset="0"/>
              <a:buChar char="•"/>
            </a:pPr>
            <a:r>
              <a:rPr lang="en-US" sz="1600" dirty="0">
                <a:solidFill>
                  <a:srgbClr val="000000"/>
                </a:solidFill>
                <a:ea typeface="ＭＳ Ｐゴシック" pitchFamily="34" charset="-128"/>
              </a:rPr>
              <a:t>CSD provides </a:t>
            </a:r>
            <a:r>
              <a:rPr lang="en-US" sz="1600" dirty="0" smtClean="0">
                <a:solidFill>
                  <a:srgbClr val="000000"/>
                </a:solidFill>
                <a:ea typeface="ＭＳ Ｐゴシック" pitchFamily="34" charset="-128"/>
              </a:rPr>
              <a:t>project </a:t>
            </a:r>
            <a:r>
              <a:rPr lang="en-US" sz="1600" dirty="0">
                <a:solidFill>
                  <a:srgbClr val="000000"/>
                </a:solidFill>
                <a:ea typeface="ＭＳ Ｐゴシック" pitchFamily="34" charset="-128"/>
              </a:rPr>
              <a:t>mgmt. </a:t>
            </a:r>
            <a:r>
              <a:rPr lang="en-US" sz="1600" dirty="0" smtClean="0">
                <a:solidFill>
                  <a:srgbClr val="000000"/>
                </a:solidFill>
                <a:ea typeface="ＭＳ Ｐゴシック" pitchFamily="34" charset="-128"/>
              </a:rPr>
              <a:t>support and inter-sector support</a:t>
            </a:r>
            <a:endParaRPr lang="en-US" sz="1600" dirty="0">
              <a:solidFill>
                <a:srgbClr val="000000"/>
              </a:solidFill>
              <a:ea typeface="ＭＳ Ｐゴシック" pitchFamily="34" charset="-128"/>
            </a:endParaRPr>
          </a:p>
        </p:txBody>
      </p:sp>
      <p:grpSp>
        <p:nvGrpSpPr>
          <p:cNvPr id="13" name="Group 12"/>
          <p:cNvGrpSpPr/>
          <p:nvPr/>
        </p:nvGrpSpPr>
        <p:grpSpPr>
          <a:xfrm>
            <a:off x="214314" y="1132627"/>
            <a:ext cx="8799058" cy="1166315"/>
            <a:chOff x="214313" y="1042988"/>
            <a:chExt cx="8799058" cy="1166315"/>
          </a:xfrm>
        </p:grpSpPr>
        <p:sp>
          <p:nvSpPr>
            <p:cNvPr id="14" name="Rounded Rectangle 13"/>
            <p:cNvSpPr/>
            <p:nvPr/>
          </p:nvSpPr>
          <p:spPr bwMode="auto">
            <a:xfrm>
              <a:off x="214313" y="1042988"/>
              <a:ext cx="8799058" cy="1166315"/>
            </a:xfrm>
            <a:prstGeom prst="roundRect">
              <a:avLst/>
            </a:prstGeom>
            <a:solidFill>
              <a:schemeClr val="tx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ndParaRPr>
            </a:p>
          </p:txBody>
        </p:sp>
        <p:sp>
          <p:nvSpPr>
            <p:cNvPr id="15" name="TextBox 14"/>
            <p:cNvSpPr txBox="1"/>
            <p:nvPr/>
          </p:nvSpPr>
          <p:spPr>
            <a:xfrm>
              <a:off x="282179" y="1082841"/>
              <a:ext cx="8663327" cy="1052596"/>
            </a:xfrm>
            <a:prstGeom prst="rect">
              <a:avLst/>
            </a:prstGeom>
            <a:noFill/>
          </p:spPr>
          <p:txBody>
            <a:bodyPr wrap="square" rtlCol="0">
              <a:spAutoFit/>
            </a:bodyPr>
            <a:lstStyle/>
            <a:p>
              <a:pPr>
                <a:buFontTx/>
                <a:buNone/>
              </a:pPr>
              <a:r>
                <a:rPr lang="en-US" sz="2400" b="1" dirty="0" smtClean="0">
                  <a:solidFill>
                    <a:srgbClr val="000063">
                      <a:lumMod val="50000"/>
                      <a:lumOff val="50000"/>
                    </a:srgbClr>
                  </a:solidFill>
                </a:rPr>
                <a:t>Objective:</a:t>
              </a:r>
              <a:r>
                <a:rPr lang="en-US" dirty="0" smtClean="0">
                  <a:solidFill>
                    <a:srgbClr val="000063">
                      <a:lumMod val="50000"/>
                      <a:lumOff val="50000"/>
                    </a:srgbClr>
                  </a:solidFill>
                </a:rPr>
                <a:t> </a:t>
              </a:r>
              <a:r>
                <a:rPr lang="en-US" sz="1800" dirty="0">
                  <a:solidFill>
                    <a:srgbClr val="000063">
                      <a:lumMod val="50000"/>
                      <a:lumOff val="50000"/>
                    </a:srgbClr>
                  </a:solidFill>
                </a:rPr>
                <a:t>Ensure </a:t>
              </a:r>
              <a:r>
                <a:rPr lang="en-US" sz="1800" dirty="0" smtClean="0">
                  <a:solidFill>
                    <a:srgbClr val="000063">
                      <a:lumMod val="50000"/>
                      <a:lumOff val="50000"/>
                    </a:srgbClr>
                  </a:solidFill>
                </a:rPr>
                <a:t>necessary security enhancements are added to the design and implementation of ubiquitous cyber physical systems and process control systems, with </a:t>
              </a:r>
              <a:r>
                <a:rPr lang="en-US" sz="1800" dirty="0">
                  <a:solidFill>
                    <a:srgbClr val="000063">
                      <a:lumMod val="50000"/>
                      <a:lumOff val="50000"/>
                    </a:srgbClr>
                  </a:solidFill>
                </a:rPr>
                <a:t>an emphasis on transportation, emergency response, energy, and </a:t>
              </a:r>
              <a:r>
                <a:rPr lang="en-US" sz="1800" dirty="0" smtClean="0">
                  <a:solidFill>
                    <a:srgbClr val="000063">
                      <a:lumMod val="50000"/>
                      <a:lumOff val="50000"/>
                    </a:srgbClr>
                  </a:solidFill>
                </a:rPr>
                <a:t>oil and gas systems.</a:t>
              </a:r>
              <a:endParaRPr lang="en-US" sz="1800" dirty="0">
                <a:solidFill>
                  <a:srgbClr val="000063">
                    <a:lumMod val="50000"/>
                    <a:lumOff val="50000"/>
                  </a:srgbClr>
                </a:solidFill>
              </a:endParaRPr>
            </a:p>
          </p:txBody>
        </p:sp>
      </p:gr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46878"/>
            <a:ext cx="1554480" cy="50496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81017"/>
            <a:ext cx="1571625" cy="495300"/>
          </a:xfrm>
          <a:prstGeom prst="rect">
            <a:avLst/>
          </a:prstGeom>
          <a:solidFill>
            <a:srgbClr val="000000"/>
          </a:solidFill>
        </p:spPr>
      </p:pic>
      <p:pic>
        <p:nvPicPr>
          <p:cNvPr id="18" name="Picture 17" descr="BlindSpotAssist_452x254-poste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559776"/>
            <a:ext cx="1726961" cy="779791"/>
          </a:xfrm>
          <a:prstGeom prst="rect">
            <a:avLst/>
          </a:prstGeom>
        </p:spPr>
      </p:pic>
    </p:spTree>
    <p:extLst>
      <p:ext uri="{BB962C8B-B14F-4D97-AF65-F5344CB8AC3E}">
        <p14:creationId xmlns:p14="http://schemas.microsoft.com/office/powerpoint/2010/main" val="3179550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Transition and Outreach</a:t>
            </a:r>
            <a:endParaRPr lang="en-US" dirty="0"/>
          </a:p>
        </p:txBody>
      </p:sp>
      <p:sp>
        <p:nvSpPr>
          <p:cNvPr id="4" name="Slide Number Placeholder 3"/>
          <p:cNvSpPr>
            <a:spLocks noGrp="1"/>
          </p:cNvSpPr>
          <p:nvPr>
            <p:ph type="sldNum" sz="quarter" idx="10"/>
          </p:nvPr>
        </p:nvSpPr>
        <p:spPr/>
        <p:txBody>
          <a:bodyPr/>
          <a:lstStyle/>
          <a:p>
            <a:fld id="{28768733-B944-3E4E-898F-A2753843011F}" type="slidenum">
              <a:rPr lang="en-US" smtClean="0"/>
              <a:pPr/>
              <a:t>12</a:t>
            </a:fld>
            <a:endParaRPr lang="en-US"/>
          </a:p>
        </p:txBody>
      </p:sp>
      <p:pic>
        <p:nvPicPr>
          <p:cNvPr id="5"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85065" y="2225675"/>
            <a:ext cx="1281113" cy="164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214314" y="1042989"/>
            <a:ext cx="8799058" cy="1166315"/>
            <a:chOff x="214313" y="1042988"/>
            <a:chExt cx="8799058" cy="1166315"/>
          </a:xfrm>
        </p:grpSpPr>
        <p:sp>
          <p:nvSpPr>
            <p:cNvPr id="7" name="Rounded Rectangle 6"/>
            <p:cNvSpPr/>
            <p:nvPr/>
          </p:nvSpPr>
          <p:spPr bwMode="auto">
            <a:xfrm>
              <a:off x="214313" y="1042988"/>
              <a:ext cx="8799058" cy="1166315"/>
            </a:xfrm>
            <a:prstGeom prst="roundRect">
              <a:avLst/>
            </a:prstGeom>
            <a:solidFill>
              <a:schemeClr val="tx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ndParaRPr>
            </a:p>
          </p:txBody>
        </p:sp>
        <p:sp>
          <p:nvSpPr>
            <p:cNvPr id="8" name="TextBox 7"/>
            <p:cNvSpPr txBox="1"/>
            <p:nvPr/>
          </p:nvSpPr>
          <p:spPr>
            <a:xfrm>
              <a:off x="282179" y="1082841"/>
              <a:ext cx="8663327" cy="1052596"/>
            </a:xfrm>
            <a:prstGeom prst="rect">
              <a:avLst/>
            </a:prstGeom>
            <a:noFill/>
          </p:spPr>
          <p:txBody>
            <a:bodyPr wrap="square" rtlCol="0">
              <a:spAutoFit/>
            </a:bodyPr>
            <a:lstStyle/>
            <a:p>
              <a:pPr>
                <a:buFontTx/>
                <a:buNone/>
              </a:pPr>
              <a:r>
                <a:rPr lang="en-US" sz="2400" b="1" dirty="0" smtClean="0">
                  <a:solidFill>
                    <a:srgbClr val="000063">
                      <a:lumMod val="50000"/>
                      <a:lumOff val="50000"/>
                    </a:srgbClr>
                  </a:solidFill>
                </a:rPr>
                <a:t>Objective:</a:t>
              </a:r>
              <a:r>
                <a:rPr lang="en-US" dirty="0" smtClean="0">
                  <a:solidFill>
                    <a:srgbClr val="000063">
                      <a:lumMod val="50000"/>
                      <a:lumOff val="50000"/>
                    </a:srgbClr>
                  </a:solidFill>
                </a:rPr>
                <a:t> </a:t>
              </a:r>
              <a:r>
                <a:rPr lang="en-US" sz="1800" dirty="0" smtClean="0">
                  <a:solidFill>
                    <a:srgbClr val="000063">
                      <a:lumMod val="50000"/>
                      <a:lumOff val="50000"/>
                    </a:srgbClr>
                  </a:solidFill>
                </a:rPr>
                <a:t>Accelerate </a:t>
              </a:r>
              <a:r>
                <a:rPr lang="en-US" sz="1800" dirty="0">
                  <a:solidFill>
                    <a:srgbClr val="000063">
                      <a:lumMod val="50000"/>
                      <a:lumOff val="50000"/>
                    </a:srgbClr>
                  </a:solidFill>
                </a:rPr>
                <a:t>the transition of mature federally-funded cybersecurity R&amp;D technology into widespread operational </a:t>
              </a:r>
              <a:r>
                <a:rPr lang="en-US" sz="1800" dirty="0" smtClean="0">
                  <a:solidFill>
                    <a:srgbClr val="000063">
                      <a:lumMod val="50000"/>
                      <a:lumOff val="50000"/>
                    </a:srgbClr>
                  </a:solidFill>
                </a:rPr>
                <a:t>deployment; Educate </a:t>
              </a:r>
              <a:r>
                <a:rPr lang="en-US" sz="1800" dirty="0">
                  <a:solidFill>
                    <a:srgbClr val="000063">
                      <a:lumMod val="50000"/>
                      <a:lumOff val="50000"/>
                    </a:srgbClr>
                  </a:solidFill>
                </a:rPr>
                <a:t>and train the current and next generations of cybersecurity </a:t>
              </a:r>
              <a:r>
                <a:rPr lang="en-US" sz="1800" dirty="0" smtClean="0">
                  <a:solidFill>
                    <a:srgbClr val="000063">
                      <a:lumMod val="50000"/>
                      <a:lumOff val="50000"/>
                    </a:srgbClr>
                  </a:solidFill>
                </a:rPr>
                <a:t>workforce through multiple methods, models, and activities</a:t>
              </a:r>
              <a:endParaRPr lang="en-US" sz="1800" dirty="0">
                <a:solidFill>
                  <a:srgbClr val="000063">
                    <a:lumMod val="50000"/>
                    <a:lumOff val="50000"/>
                  </a:srgbClr>
                </a:solidFill>
              </a:endParaRPr>
            </a:p>
          </p:txBody>
        </p:sp>
      </p:grpSp>
      <p:grpSp>
        <p:nvGrpSpPr>
          <p:cNvPr id="9" name="Group 8"/>
          <p:cNvGrpSpPr/>
          <p:nvPr/>
        </p:nvGrpSpPr>
        <p:grpSpPr>
          <a:xfrm>
            <a:off x="1384795" y="2209303"/>
            <a:ext cx="7635143" cy="1648308"/>
            <a:chOff x="1310363" y="2209303"/>
            <a:chExt cx="7705051" cy="1648308"/>
          </a:xfrm>
        </p:grpSpPr>
        <p:sp>
          <p:nvSpPr>
            <p:cNvPr id="10" name="Rounded Rectangle 9"/>
            <p:cNvSpPr/>
            <p:nvPr/>
          </p:nvSpPr>
          <p:spPr bwMode="auto">
            <a:xfrm>
              <a:off x="1310363" y="2209303"/>
              <a:ext cx="7705051" cy="1648308"/>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mtClean="0">
                <a:solidFill>
                  <a:srgbClr val="FFFFFF"/>
                </a:solidFill>
                <a:latin typeface="Arial" charset="0"/>
              </a:endParaRPr>
            </a:p>
          </p:txBody>
        </p:sp>
        <p:sp>
          <p:nvSpPr>
            <p:cNvPr id="11" name="TextBox 10"/>
            <p:cNvSpPr txBox="1"/>
            <p:nvPr/>
          </p:nvSpPr>
          <p:spPr>
            <a:xfrm>
              <a:off x="1460188" y="2332725"/>
              <a:ext cx="7424731" cy="1298817"/>
            </a:xfrm>
            <a:prstGeom prst="rect">
              <a:avLst/>
            </a:prstGeom>
            <a:noFill/>
          </p:spPr>
          <p:txBody>
            <a:bodyPr wrap="square" rtlCol="0">
              <a:spAutoFit/>
            </a:bodyPr>
            <a:lstStyle/>
            <a:p>
              <a:pPr>
                <a:buFontTx/>
                <a:buNone/>
              </a:pPr>
              <a:r>
                <a:rPr lang="en-US" sz="1800" b="1" dirty="0" smtClean="0">
                  <a:solidFill>
                    <a:srgbClr val="000000"/>
                  </a:solidFill>
                  <a:ea typeface="ＭＳ Ｐゴシック" pitchFamily="34" charset="-128"/>
                </a:rPr>
                <a:t>Transition To Practice (TTP)</a:t>
              </a:r>
              <a:endParaRPr lang="en-US" sz="1800" b="1" dirty="0">
                <a:solidFill>
                  <a:srgbClr val="000000"/>
                </a:solidFill>
                <a:ea typeface="ＭＳ Ｐゴシック" pitchFamily="34" charset="-128"/>
              </a:endParaRPr>
            </a:p>
            <a:p>
              <a:pPr marL="514350" lvl="1" indent="-285750">
                <a:buFont typeface="Arial" panose="020B0604020202020204" pitchFamily="34" charset="0"/>
                <a:buChar char="•"/>
              </a:pPr>
              <a:r>
                <a:rPr lang="en-US" sz="1600" dirty="0" smtClean="0">
                  <a:solidFill>
                    <a:srgbClr val="000000"/>
                  </a:solidFill>
                  <a:ea typeface="ＭＳ Ｐゴシック" pitchFamily="34" charset="-128"/>
                </a:rPr>
                <a:t>White House initiated program in FY12; Over 30 technologies explored</a:t>
              </a:r>
              <a:endParaRPr lang="en-US" sz="1600" dirty="0">
                <a:solidFill>
                  <a:srgbClr val="000000"/>
                </a:solidFill>
                <a:ea typeface="ＭＳ Ｐゴシック" pitchFamily="34" charset="-128"/>
              </a:endParaRPr>
            </a:p>
            <a:p>
              <a:pPr marL="514350" lvl="1" indent="-285750">
                <a:buFont typeface="Arial" panose="020B0604020202020204" pitchFamily="34" charset="0"/>
                <a:buChar char="•"/>
              </a:pPr>
              <a:r>
                <a:rPr lang="en-US" sz="1600" dirty="0">
                  <a:solidFill>
                    <a:srgbClr val="000000"/>
                  </a:solidFill>
                  <a:ea typeface="ＭＳ Ｐゴシック" pitchFamily="34" charset="-128"/>
                </a:rPr>
                <a:t>Working with DOE and DOD labs, FFRDCs, UARCs, NSF, SBIRs</a:t>
              </a:r>
            </a:p>
            <a:p>
              <a:pPr marL="514350" lvl="1" indent="-285750">
                <a:buFont typeface="Arial" panose="020B0604020202020204" pitchFamily="34" charset="0"/>
                <a:buChar char="•"/>
              </a:pPr>
              <a:r>
                <a:rPr lang="en-US" sz="1600" dirty="0">
                  <a:solidFill>
                    <a:srgbClr val="000000"/>
                  </a:solidFill>
                  <a:ea typeface="ＭＳ Ｐゴシック" pitchFamily="34" charset="-128"/>
                </a:rPr>
                <a:t>Leveraging over $250M in funding from other Federal </a:t>
              </a:r>
              <a:r>
                <a:rPr lang="en-US" sz="1600" dirty="0" smtClean="0">
                  <a:solidFill>
                    <a:srgbClr val="000000"/>
                  </a:solidFill>
                  <a:ea typeface="ＭＳ Ｐゴシック" pitchFamily="34" charset="-128"/>
                </a:rPr>
                <a:t>Agencies</a:t>
              </a:r>
              <a:endParaRPr lang="en-US" sz="1600" dirty="0">
                <a:solidFill>
                  <a:srgbClr val="000000"/>
                </a:solidFill>
                <a:ea typeface="ＭＳ Ｐゴシック" pitchFamily="34" charset="-128"/>
              </a:endParaRPr>
            </a:p>
            <a:p>
              <a:pPr marL="514350" lvl="1" indent="-285750">
                <a:buFont typeface="Arial" panose="020B0604020202020204" pitchFamily="34" charset="0"/>
                <a:buChar char="•"/>
              </a:pPr>
              <a:r>
                <a:rPr lang="en-US" sz="1600" dirty="0">
                  <a:solidFill>
                    <a:srgbClr val="000000"/>
                  </a:solidFill>
                  <a:ea typeface="ＭＳ Ｐゴシック" pitchFamily="34" charset="-128"/>
                </a:rPr>
                <a:t>Multiple pilots in progress; </a:t>
              </a:r>
              <a:r>
                <a:rPr lang="en-US" sz="1600" dirty="0" smtClean="0">
                  <a:solidFill>
                    <a:srgbClr val="000000"/>
                  </a:solidFill>
                  <a:ea typeface="ＭＳ Ｐゴシック" pitchFamily="34" charset="-128"/>
                </a:rPr>
                <a:t>Multiple commercial </a:t>
              </a:r>
              <a:r>
                <a:rPr lang="en-US" sz="1600" dirty="0">
                  <a:solidFill>
                    <a:srgbClr val="000000"/>
                  </a:solidFill>
                  <a:ea typeface="ＭＳ Ｐゴシック" pitchFamily="34" charset="-128"/>
                </a:rPr>
                <a:t>licensing deals </a:t>
              </a:r>
              <a:r>
                <a:rPr lang="en-US" sz="1600" dirty="0" smtClean="0">
                  <a:solidFill>
                    <a:srgbClr val="000000"/>
                  </a:solidFill>
                  <a:ea typeface="ＭＳ Ｐゴシック" pitchFamily="34" charset="-128"/>
                </a:rPr>
                <a:t>done</a:t>
              </a:r>
              <a:endParaRPr lang="en-US" sz="1600" dirty="0">
                <a:solidFill>
                  <a:srgbClr val="000000"/>
                </a:solidFill>
                <a:ea typeface="ＭＳ Ｐゴシック" pitchFamily="34" charset="-128"/>
              </a:endParaRPr>
            </a:p>
          </p:txBody>
        </p:sp>
      </p:grpSp>
      <p:sp>
        <p:nvSpPr>
          <p:cNvPr id="12" name="Rounded Rectangle 11"/>
          <p:cNvSpPr/>
          <p:nvPr/>
        </p:nvSpPr>
        <p:spPr bwMode="auto">
          <a:xfrm>
            <a:off x="1314450" y="3857611"/>
            <a:ext cx="7700964" cy="1600644"/>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ndParaRPr>
          </a:p>
        </p:txBody>
      </p:sp>
      <p:sp>
        <p:nvSpPr>
          <p:cNvPr id="13" name="TextBox 12"/>
          <p:cNvSpPr txBox="1"/>
          <p:nvPr/>
        </p:nvSpPr>
        <p:spPr>
          <a:xfrm>
            <a:off x="1538704" y="3878218"/>
            <a:ext cx="7424666" cy="1495794"/>
          </a:xfrm>
          <a:prstGeom prst="rect">
            <a:avLst/>
          </a:prstGeom>
          <a:noFill/>
        </p:spPr>
        <p:txBody>
          <a:bodyPr wrap="square" rtlCol="0">
            <a:spAutoFit/>
          </a:bodyPr>
          <a:lstStyle/>
          <a:p>
            <a:pPr>
              <a:buFontTx/>
              <a:buNone/>
            </a:pPr>
            <a:r>
              <a:rPr lang="en-US" sz="1800" b="1" dirty="0" smtClean="0">
                <a:solidFill>
                  <a:srgbClr val="000000"/>
                </a:solidFill>
                <a:ea typeface="ＭＳ Ｐゴシック" pitchFamily="34" charset="-128"/>
              </a:rPr>
              <a:t>Cybersecurity Competitions</a:t>
            </a:r>
            <a:r>
              <a:rPr lang="en-US" sz="1800" dirty="0" smtClean="0">
                <a:solidFill>
                  <a:srgbClr val="000000"/>
                </a:solidFill>
                <a:ea typeface="ＭＳ Ｐゴシック" pitchFamily="34" charset="-128"/>
              </a:rPr>
              <a:t> </a:t>
            </a:r>
          </a:p>
          <a:p>
            <a:pPr marL="514350" lvl="1" indent="-285750">
              <a:buFont typeface="Arial" panose="020B0604020202020204" pitchFamily="34" charset="0"/>
              <a:buChar char="•"/>
            </a:pPr>
            <a:r>
              <a:rPr lang="en-US" altLang="en-US" sz="1600" dirty="0" smtClean="0">
                <a:solidFill>
                  <a:srgbClr val="000000"/>
                </a:solidFill>
                <a:ea typeface="ＭＳ Ｐゴシック" pitchFamily="34" charset="-128"/>
              </a:rPr>
              <a:t>Provide a controlled, competitive environment to assess a student’s understanding and operational competency</a:t>
            </a:r>
          </a:p>
          <a:p>
            <a:pPr marL="514350" lvl="1" indent="-285750">
              <a:buFont typeface="Arial" panose="020B0604020202020204" pitchFamily="34" charset="0"/>
              <a:buChar char="•"/>
            </a:pPr>
            <a:r>
              <a:rPr lang="en-US" altLang="en-US" sz="1600" dirty="0" smtClean="0">
                <a:solidFill>
                  <a:srgbClr val="000000"/>
                </a:solidFill>
                <a:ea typeface="ＭＳ Ｐゴシック" pitchFamily="34" charset="-128"/>
              </a:rPr>
              <a:t>CSD-funded technologies included for test and evaluation </a:t>
            </a:r>
          </a:p>
          <a:p>
            <a:pPr marL="514350" lvl="1" indent="-285750">
              <a:buFont typeface="Arial" panose="020B0604020202020204" pitchFamily="34" charset="0"/>
              <a:buChar char="•"/>
            </a:pPr>
            <a:r>
              <a:rPr lang="en-US" sz="1600" dirty="0" smtClean="0">
                <a:solidFill>
                  <a:srgbClr val="000000"/>
                </a:solidFill>
                <a:ea typeface="ＭＳ Ｐゴシック" pitchFamily="34" charset="-128"/>
              </a:rPr>
              <a:t>200+ </a:t>
            </a:r>
            <a:r>
              <a:rPr lang="en-US" sz="1600" dirty="0">
                <a:solidFill>
                  <a:srgbClr val="000000"/>
                </a:solidFill>
                <a:ea typeface="ＭＳ Ｐゴシック" pitchFamily="34" charset="-128"/>
              </a:rPr>
              <a:t>schools and </a:t>
            </a:r>
            <a:r>
              <a:rPr lang="en-US" sz="1600" dirty="0" smtClean="0">
                <a:solidFill>
                  <a:srgbClr val="000000"/>
                </a:solidFill>
                <a:ea typeface="ＭＳ Ｐゴシック" pitchFamily="34" charset="-128"/>
              </a:rPr>
              <a:t>2000+ </a:t>
            </a:r>
            <a:r>
              <a:rPr lang="en-US" sz="1600" dirty="0">
                <a:solidFill>
                  <a:srgbClr val="000000"/>
                </a:solidFill>
                <a:ea typeface="ＭＳ Ｐゴシック" pitchFamily="34" charset="-128"/>
              </a:rPr>
              <a:t>college students participated in </a:t>
            </a:r>
            <a:r>
              <a:rPr lang="en-US" sz="1600" dirty="0" smtClean="0">
                <a:solidFill>
                  <a:srgbClr val="000000"/>
                </a:solidFill>
                <a:ea typeface="ＭＳ Ｐゴシック" pitchFamily="34" charset="-128"/>
              </a:rPr>
              <a:t>2016</a:t>
            </a:r>
            <a:endParaRPr lang="en-US" sz="1600" dirty="0">
              <a:solidFill>
                <a:srgbClr val="000000"/>
              </a:solidFill>
              <a:ea typeface="ＭＳ Ｐゴシック" pitchFamily="34" charset="-128"/>
            </a:endParaRPr>
          </a:p>
          <a:p>
            <a:pPr marL="514350" lvl="1" indent="-285750">
              <a:buFont typeface="Arial" panose="020B0604020202020204" pitchFamily="34" charset="0"/>
              <a:buChar char="•"/>
            </a:pPr>
            <a:r>
              <a:rPr lang="en-US" sz="1600" dirty="0" smtClean="0">
                <a:solidFill>
                  <a:srgbClr val="000000"/>
                </a:solidFill>
                <a:ea typeface="ＭＳ Ｐゴシック" pitchFamily="34" charset="-128"/>
              </a:rPr>
              <a:t>Involvement </a:t>
            </a:r>
            <a:r>
              <a:rPr lang="en-US" sz="1600" dirty="0">
                <a:solidFill>
                  <a:srgbClr val="000000"/>
                </a:solidFill>
                <a:ea typeface="ＭＳ Ｐゴシック" pitchFamily="34" charset="-128"/>
              </a:rPr>
              <a:t>from private sector; Assisting int’l </a:t>
            </a:r>
            <a:r>
              <a:rPr lang="en-US" sz="1600" dirty="0" smtClean="0">
                <a:solidFill>
                  <a:srgbClr val="000000"/>
                </a:solidFill>
                <a:ea typeface="ＭＳ Ｐゴシック" pitchFamily="34" charset="-128"/>
              </a:rPr>
              <a:t>competitions</a:t>
            </a:r>
          </a:p>
        </p:txBody>
      </p:sp>
      <p:sp>
        <p:nvSpPr>
          <p:cNvPr id="14" name="TextBox 13"/>
          <p:cNvSpPr txBox="1"/>
          <p:nvPr/>
        </p:nvSpPr>
        <p:spPr>
          <a:xfrm>
            <a:off x="1536630" y="5465054"/>
            <a:ext cx="7424731" cy="1249573"/>
          </a:xfrm>
          <a:prstGeom prst="rect">
            <a:avLst/>
          </a:prstGeom>
          <a:noFill/>
        </p:spPr>
        <p:txBody>
          <a:bodyPr wrap="square" rtlCol="0">
            <a:spAutoFit/>
          </a:bodyPr>
          <a:lstStyle/>
          <a:p>
            <a:pPr>
              <a:buFontTx/>
              <a:buNone/>
            </a:pPr>
            <a:r>
              <a:rPr lang="en-US" sz="1800" b="1" dirty="0" smtClean="0">
                <a:solidFill>
                  <a:srgbClr val="000000"/>
                </a:solidFill>
                <a:ea typeface="ＭＳ Ｐゴシック" pitchFamily="34" charset="-128"/>
              </a:rPr>
              <a:t>National Initiative for Cybersecurity Education (NICE)</a:t>
            </a:r>
            <a:endParaRPr lang="en-US" sz="1800" b="1" dirty="0">
              <a:solidFill>
                <a:srgbClr val="000000"/>
              </a:solidFill>
              <a:ea typeface="ＭＳ Ｐゴシック" pitchFamily="34" charset="-128"/>
            </a:endParaRPr>
          </a:p>
          <a:p>
            <a:pPr lvl="1" indent="-228600"/>
            <a:r>
              <a:rPr lang="en-US" sz="1600" dirty="0" smtClean="0">
                <a:solidFill>
                  <a:srgbClr val="000000"/>
                </a:solidFill>
                <a:ea typeface="ＭＳ Ｐゴシック" pitchFamily="34" charset="-128"/>
              </a:rPr>
              <a:t>Joint DHS/NSF/DOD/</a:t>
            </a:r>
            <a:r>
              <a:rPr lang="en-US" sz="1600" dirty="0" err="1" smtClean="0">
                <a:solidFill>
                  <a:srgbClr val="000000"/>
                </a:solidFill>
                <a:ea typeface="ＭＳ Ｐゴシック" pitchFamily="34" charset="-128"/>
              </a:rPr>
              <a:t>DOEd</a:t>
            </a:r>
            <a:r>
              <a:rPr lang="en-US" sz="1600" dirty="0" smtClean="0">
                <a:solidFill>
                  <a:srgbClr val="000000"/>
                </a:solidFill>
                <a:ea typeface="ＭＳ Ｐゴシック" pitchFamily="34" charset="-128"/>
              </a:rPr>
              <a:t> initiative with WH and NIST support</a:t>
            </a:r>
          </a:p>
          <a:p>
            <a:pPr lvl="1" indent="-228600"/>
            <a:r>
              <a:rPr lang="en-US" sz="1600" dirty="0" smtClean="0">
                <a:solidFill>
                  <a:srgbClr val="000000"/>
                </a:solidFill>
                <a:ea typeface="ＭＳ Ｐゴシック" pitchFamily="34" charset="-128"/>
              </a:rPr>
              <a:t>Enhance Awareness (led by NPPD); Expand the Pipeline (led by CSD, NSF, </a:t>
            </a:r>
            <a:r>
              <a:rPr lang="en-US" sz="1600" dirty="0" err="1" smtClean="0">
                <a:solidFill>
                  <a:srgbClr val="000000"/>
                </a:solidFill>
                <a:ea typeface="ＭＳ Ｐゴシック" pitchFamily="34" charset="-128"/>
              </a:rPr>
              <a:t>DOEd</a:t>
            </a:r>
            <a:r>
              <a:rPr lang="en-US" sz="1600" dirty="0" smtClean="0">
                <a:solidFill>
                  <a:srgbClr val="000000"/>
                </a:solidFill>
                <a:ea typeface="ＭＳ Ｐゴシック" pitchFamily="34" charset="-128"/>
              </a:rPr>
              <a:t>); Evolve the Profession (led by NPPD and DOD)</a:t>
            </a:r>
          </a:p>
          <a:p>
            <a:pPr lvl="1" indent="-228600">
              <a:buFont typeface="Arial" panose="020B0604020202020204" pitchFamily="34" charset="0"/>
              <a:buChar char="•"/>
            </a:pPr>
            <a:r>
              <a:rPr lang="en-US" sz="1600" dirty="0" smtClean="0">
                <a:solidFill>
                  <a:srgbClr val="000000"/>
                </a:solidFill>
                <a:ea typeface="ＭＳ Ｐゴシック" pitchFamily="34" charset="-128"/>
              </a:rPr>
              <a:t>Regional Alliances for Cyber Education (RACE) </a:t>
            </a:r>
            <a:r>
              <a:rPr lang="en-US" sz="1600" dirty="0">
                <a:solidFill>
                  <a:srgbClr val="000000"/>
                </a:solidFill>
                <a:ea typeface="ＭＳ Ｐゴシック" pitchFamily="34" charset="-128"/>
              </a:rPr>
              <a:t>– </a:t>
            </a:r>
            <a:r>
              <a:rPr lang="en-US" sz="1600" dirty="0" smtClean="0">
                <a:solidFill>
                  <a:srgbClr val="000000"/>
                </a:solidFill>
                <a:ea typeface="ＭＳ Ｐゴシック" pitchFamily="34" charset="-128"/>
              </a:rPr>
              <a:t>FY16 solicit. thru NIST</a:t>
            </a:r>
            <a:endParaRPr lang="en-US" sz="1600" dirty="0">
              <a:solidFill>
                <a:srgbClr val="000000"/>
              </a:solidFill>
              <a:ea typeface="ＭＳ Ｐゴシック" pitchFamily="34" charset="-128"/>
            </a:endParaRPr>
          </a:p>
        </p:txBody>
      </p:sp>
      <p:pic>
        <p:nvPicPr>
          <p:cNvPr id="15" name="Picture 5"/>
          <p:cNvPicPr>
            <a:picLocks noChangeAspect="1" noChangeArrowheads="1"/>
          </p:cNvPicPr>
          <p:nvPr/>
        </p:nvPicPr>
        <p:blipFill rotWithShape="1">
          <a:blip r:embed="rId3" cstate="print"/>
          <a:srcRect l="11880"/>
          <a:stretch/>
        </p:blipFill>
        <p:spPr bwMode="auto">
          <a:xfrm>
            <a:off x="0" y="5473259"/>
            <a:ext cx="1314450" cy="1280160"/>
          </a:xfrm>
          <a:prstGeom prst="rect">
            <a:avLst/>
          </a:prstGeom>
          <a:noFill/>
          <a:ln w="9525">
            <a:noFill/>
            <a:miter lim="800000"/>
            <a:headEnd/>
            <a:tailEnd/>
          </a:ln>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r="41428"/>
          <a:stretch/>
        </p:blipFill>
        <p:spPr>
          <a:xfrm>
            <a:off x="55554" y="4150944"/>
            <a:ext cx="1394738" cy="1057275"/>
          </a:xfrm>
          <a:prstGeom prst="rect">
            <a:avLst/>
          </a:prstGeom>
          <a:solidFill>
            <a:srgbClr val="000000"/>
          </a:solidFill>
        </p:spPr>
      </p:pic>
    </p:spTree>
    <p:extLst>
      <p:ext uri="{BB962C8B-B14F-4D97-AF65-F5344CB8AC3E}">
        <p14:creationId xmlns:p14="http://schemas.microsoft.com/office/powerpoint/2010/main" val="983820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CSD R&amp;D Execution Model</a:t>
            </a:r>
            <a:endParaRPr lang="en-US" dirty="0"/>
          </a:p>
        </p:txBody>
      </p:sp>
      <p:sp>
        <p:nvSpPr>
          <p:cNvPr id="4" name="Slide Number Placeholder 3"/>
          <p:cNvSpPr>
            <a:spLocks noGrp="1"/>
          </p:cNvSpPr>
          <p:nvPr>
            <p:ph type="sldNum" sz="quarter" idx="10"/>
          </p:nvPr>
        </p:nvSpPr>
        <p:spPr/>
        <p:txBody>
          <a:bodyPr/>
          <a:lstStyle/>
          <a:p>
            <a:fld id="{28768733-B944-3E4E-898F-A2753843011F}" type="slidenum">
              <a:rPr lang="en-US" smtClean="0"/>
              <a:pPr/>
              <a:t>13</a:t>
            </a:fld>
            <a:endParaRPr lang="en-US"/>
          </a:p>
        </p:txBody>
      </p:sp>
      <p:sp>
        <p:nvSpPr>
          <p:cNvPr id="5" name="Rectangle 3"/>
          <p:cNvSpPr txBox="1">
            <a:spLocks noChangeArrowheads="1"/>
          </p:cNvSpPr>
          <p:nvPr/>
        </p:nvSpPr>
        <p:spPr bwMode="auto">
          <a:xfrm>
            <a:off x="76200" y="990600"/>
            <a:ext cx="8839200" cy="4419600"/>
          </a:xfrm>
          <a:prstGeom prst="rect">
            <a:avLst/>
          </a:prstGeom>
          <a:noFill/>
          <a:ln>
            <a:miter lim="800000"/>
            <a:headEnd/>
            <a:tailEnd/>
          </a:ln>
        </p:spPr>
        <p:txBody>
          <a:bodyPr lIns="91164" tIns="45584" rIns="91164" bIns="45584"/>
          <a:lstStyle/>
          <a:p>
            <a:pPr marL="820577" lvl="1" indent="-232683" eaLnBrk="0" fontAlgn="auto" hangingPunct="0">
              <a:lnSpc>
                <a:spcPct val="100000"/>
              </a:lnSpc>
              <a:spcBef>
                <a:spcPts val="0"/>
              </a:spcBef>
              <a:spcAft>
                <a:spcPts val="100"/>
              </a:spcAft>
              <a:buFontTx/>
              <a:buNone/>
              <a:defRPr/>
            </a:pPr>
            <a:endParaRPr lang="en-US" sz="400" kern="0" dirty="0">
              <a:solidFill>
                <a:srgbClr val="333333"/>
              </a:solidFill>
              <a:latin typeface="Arial" charset="0"/>
              <a:ea typeface="ＭＳ Ｐゴシック" charset="0"/>
              <a:cs typeface="Arial" pitchFamily="34" charset="0"/>
            </a:endParaRPr>
          </a:p>
          <a:p>
            <a:pPr marL="820577" lvl="1" indent="-232683" eaLnBrk="0" fontAlgn="auto" hangingPunct="0">
              <a:lnSpc>
                <a:spcPct val="100000"/>
              </a:lnSpc>
              <a:spcBef>
                <a:spcPts val="0"/>
              </a:spcBef>
              <a:spcAft>
                <a:spcPts val="100"/>
              </a:spcAft>
              <a:buFontTx/>
              <a:buNone/>
              <a:defRPr/>
            </a:pPr>
            <a:endParaRPr lang="en-US" sz="400" kern="0" dirty="0">
              <a:solidFill>
                <a:srgbClr val="333333"/>
              </a:solidFill>
              <a:latin typeface="Arial" charset="0"/>
              <a:ea typeface="ＭＳ Ｐゴシック" charset="0"/>
              <a:cs typeface="Arial" pitchFamily="34" charset="0"/>
            </a:endParaRPr>
          </a:p>
          <a:p>
            <a:pPr marL="820577" lvl="1" indent="-232683" eaLnBrk="0" fontAlgn="auto" hangingPunct="0">
              <a:lnSpc>
                <a:spcPct val="100000"/>
              </a:lnSpc>
              <a:spcBef>
                <a:spcPts val="0"/>
              </a:spcBef>
              <a:spcAft>
                <a:spcPts val="100"/>
              </a:spcAft>
              <a:buFontTx/>
              <a:buNone/>
              <a:defRPr/>
            </a:pPr>
            <a:endParaRPr lang="en-US" sz="400" kern="0" dirty="0">
              <a:solidFill>
                <a:srgbClr val="333333"/>
              </a:solidFill>
              <a:latin typeface="Arial" charset="0"/>
              <a:ea typeface="ＭＳ Ｐゴシック" charset="0"/>
              <a:cs typeface="Arial" pitchFamily="34" charset="0"/>
            </a:endParaRPr>
          </a:p>
        </p:txBody>
      </p:sp>
      <p:grpSp>
        <p:nvGrpSpPr>
          <p:cNvPr id="6" name="Group 12"/>
          <p:cNvGrpSpPr>
            <a:grpSpLocks/>
          </p:cNvGrpSpPr>
          <p:nvPr/>
        </p:nvGrpSpPr>
        <p:grpSpPr bwMode="auto">
          <a:xfrm>
            <a:off x="163514" y="1208090"/>
            <a:ext cx="5422900" cy="3781425"/>
            <a:chOff x="152400" y="1524000"/>
            <a:chExt cx="5422900" cy="3782137"/>
          </a:xfrm>
        </p:grpSpPr>
        <p:pic>
          <p:nvPicPr>
            <p:cNvPr id="7" name="Picture 1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1524000"/>
              <a:ext cx="5422900" cy="378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900237" y="3237235"/>
              <a:ext cx="2743200" cy="504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lnSpc>
                  <a:spcPct val="100000"/>
                </a:lnSpc>
                <a:spcBef>
                  <a:spcPts val="0"/>
                </a:spcBef>
                <a:spcAft>
                  <a:spcPts val="0"/>
                </a:spcAft>
                <a:buFontTx/>
                <a:buNone/>
                <a:defRPr/>
              </a:pPr>
              <a:endParaRPr lang="en-US" sz="1800">
                <a:solidFill>
                  <a:prstClr val="white"/>
                </a:solidFill>
              </a:endParaRPr>
            </a:p>
          </p:txBody>
        </p:sp>
        <p:sp>
          <p:nvSpPr>
            <p:cNvPr id="9" name="Rectangle 8"/>
            <p:cNvSpPr/>
            <p:nvPr/>
          </p:nvSpPr>
          <p:spPr>
            <a:xfrm>
              <a:off x="2141537" y="3621482"/>
              <a:ext cx="2262188" cy="409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lnSpc>
                  <a:spcPct val="100000"/>
                </a:lnSpc>
                <a:spcBef>
                  <a:spcPts val="0"/>
                </a:spcBef>
                <a:spcAft>
                  <a:spcPts val="0"/>
                </a:spcAft>
                <a:buFontTx/>
                <a:buNone/>
                <a:defRPr/>
              </a:pPr>
              <a:endParaRPr lang="en-US" sz="1800">
                <a:solidFill>
                  <a:prstClr val="white"/>
                </a:solidFill>
              </a:endParaRPr>
            </a:p>
          </p:txBody>
        </p:sp>
      </p:grpSp>
      <p:sp>
        <p:nvSpPr>
          <p:cNvPr id="10" name="TextBox 11"/>
          <p:cNvSpPr txBox="1">
            <a:spLocks noChangeArrowheads="1"/>
          </p:cNvSpPr>
          <p:nvPr/>
        </p:nvSpPr>
        <p:spPr bwMode="auto">
          <a:xfrm flipH="1">
            <a:off x="2099486" y="2849498"/>
            <a:ext cx="2619375" cy="83072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164" tIns="45584" rIns="91164" bIns="45584">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lnSpc>
                <a:spcPct val="100000"/>
              </a:lnSpc>
              <a:spcBef>
                <a:spcPct val="0"/>
              </a:spcBef>
              <a:buFontTx/>
              <a:buNone/>
            </a:pPr>
            <a:r>
              <a:rPr lang="en-US" altLang="en-US" sz="1600" b="1" dirty="0" smtClean="0">
                <a:solidFill>
                  <a:srgbClr val="000000"/>
                </a:solidFill>
              </a:rPr>
              <a:t>Research, Development,</a:t>
            </a:r>
          </a:p>
          <a:p>
            <a:pPr eaLnBrk="0" hangingPunct="0">
              <a:lnSpc>
                <a:spcPct val="100000"/>
              </a:lnSpc>
              <a:spcBef>
                <a:spcPct val="0"/>
              </a:spcBef>
              <a:buFontTx/>
              <a:buNone/>
            </a:pPr>
            <a:r>
              <a:rPr lang="en-US" altLang="en-US" sz="1600" b="1" dirty="0" smtClean="0">
                <a:solidFill>
                  <a:srgbClr val="000000"/>
                </a:solidFill>
              </a:rPr>
              <a:t>Test and Evaluation &amp;</a:t>
            </a:r>
          </a:p>
          <a:p>
            <a:pPr eaLnBrk="0" hangingPunct="0">
              <a:lnSpc>
                <a:spcPct val="100000"/>
              </a:lnSpc>
              <a:spcBef>
                <a:spcPct val="0"/>
              </a:spcBef>
              <a:buFontTx/>
              <a:buNone/>
            </a:pPr>
            <a:r>
              <a:rPr lang="en-US" altLang="en-US" sz="1600" b="1" dirty="0" smtClean="0">
                <a:solidFill>
                  <a:srgbClr val="000000"/>
                </a:solidFill>
              </a:rPr>
              <a:t>Transition (RDTE&amp;T)</a:t>
            </a:r>
            <a:endParaRPr lang="en-US" altLang="en-US" sz="2000" b="1" dirty="0" smtClean="0">
              <a:solidFill>
                <a:srgbClr val="000000"/>
              </a:solidFill>
            </a:endParaRPr>
          </a:p>
        </p:txBody>
      </p:sp>
      <p:sp>
        <p:nvSpPr>
          <p:cNvPr id="11" name="TextBox 10"/>
          <p:cNvSpPr txBox="1"/>
          <p:nvPr/>
        </p:nvSpPr>
        <p:spPr>
          <a:xfrm>
            <a:off x="244547" y="5410091"/>
            <a:ext cx="5161701" cy="1200054"/>
          </a:xfrm>
          <a:prstGeom prst="rect">
            <a:avLst/>
          </a:prstGeom>
          <a:solidFill>
            <a:schemeClr val="tx1"/>
          </a:solidFill>
          <a:ln>
            <a:solidFill>
              <a:srgbClr val="161616"/>
            </a:solidFill>
          </a:ln>
          <a:effectLst>
            <a:outerShdw blurRad="50800" dist="38100" dir="2700000" algn="tl" rotWithShape="0">
              <a:prstClr val="black">
                <a:alpha val="40000"/>
              </a:prstClr>
            </a:outerShdw>
          </a:effectLst>
        </p:spPr>
        <p:txBody>
          <a:bodyPr wrap="square" lIns="91164" tIns="45584" rIns="91164" bIns="45584">
            <a:spAutoFit/>
          </a:bodyPr>
          <a:lstStyle/>
          <a:p>
            <a:pPr eaLnBrk="0" fontAlgn="auto" hangingPunct="0">
              <a:lnSpc>
                <a:spcPct val="100000"/>
              </a:lnSpc>
              <a:spcBef>
                <a:spcPts val="0"/>
              </a:spcBef>
              <a:spcAft>
                <a:spcPts val="0"/>
              </a:spcAft>
              <a:buFontTx/>
              <a:buNone/>
              <a:defRPr/>
            </a:pPr>
            <a:r>
              <a:rPr lang="en-US" sz="1600" b="1" dirty="0">
                <a:solidFill>
                  <a:srgbClr val="000000"/>
                </a:solidFill>
                <a:latin typeface="Times"/>
                <a:ea typeface="Times New Roman"/>
              </a:rPr>
              <a:t>"Crossing the ‘Valley of Death’: Transitioning Cybersecurity Research into Practice,"</a:t>
            </a:r>
            <a:r>
              <a:rPr lang="en-US" sz="1600" dirty="0">
                <a:solidFill>
                  <a:srgbClr val="000000"/>
                </a:solidFill>
                <a:latin typeface="Times"/>
                <a:ea typeface="Times New Roman"/>
              </a:rPr>
              <a:t> </a:t>
            </a:r>
            <a:endParaRPr lang="en-US" sz="1600" dirty="0" smtClean="0">
              <a:solidFill>
                <a:srgbClr val="000000"/>
              </a:solidFill>
              <a:latin typeface="Times"/>
              <a:ea typeface="Times New Roman"/>
            </a:endParaRPr>
          </a:p>
          <a:p>
            <a:pPr eaLnBrk="0" fontAlgn="auto" hangingPunct="0">
              <a:lnSpc>
                <a:spcPct val="100000"/>
              </a:lnSpc>
              <a:spcBef>
                <a:spcPts val="0"/>
              </a:spcBef>
              <a:spcAft>
                <a:spcPts val="0"/>
              </a:spcAft>
              <a:buFontTx/>
              <a:buNone/>
              <a:defRPr/>
            </a:pPr>
            <a:r>
              <a:rPr lang="en-US" sz="1400" dirty="0" smtClean="0">
                <a:solidFill>
                  <a:srgbClr val="000000"/>
                </a:solidFill>
                <a:latin typeface="Times"/>
                <a:ea typeface="Times New Roman"/>
              </a:rPr>
              <a:t>IEEE </a:t>
            </a:r>
            <a:r>
              <a:rPr lang="en-US" sz="1400" i="1" dirty="0">
                <a:solidFill>
                  <a:srgbClr val="000000"/>
                </a:solidFill>
                <a:latin typeface="Times"/>
                <a:ea typeface="Times New Roman"/>
              </a:rPr>
              <a:t>Security &amp; Privacy, </a:t>
            </a:r>
            <a:r>
              <a:rPr lang="en-US" sz="1400" dirty="0">
                <a:solidFill>
                  <a:srgbClr val="000000"/>
                </a:solidFill>
                <a:latin typeface="Times"/>
                <a:ea typeface="Times New Roman"/>
              </a:rPr>
              <a:t>March-April 2013, Maughan, Douglas; Balenson, David; Lindqvist, Ulf; Tudor, </a:t>
            </a:r>
            <a:r>
              <a:rPr lang="en-US" sz="1400" dirty="0" smtClean="0">
                <a:solidFill>
                  <a:srgbClr val="000000"/>
                </a:solidFill>
                <a:latin typeface="Times"/>
                <a:ea typeface="Times New Roman"/>
              </a:rPr>
              <a:t>Zachary</a:t>
            </a:r>
            <a:r>
              <a:rPr lang="en-US" sz="1400" dirty="0">
                <a:solidFill>
                  <a:srgbClr val="000000"/>
                </a:solidFill>
                <a:latin typeface="Times"/>
                <a:ea typeface="Times New Roman"/>
              </a:rPr>
              <a:t/>
            </a:r>
            <a:br>
              <a:rPr lang="en-US" sz="1400" dirty="0">
                <a:solidFill>
                  <a:srgbClr val="000000"/>
                </a:solidFill>
                <a:latin typeface="Times"/>
                <a:ea typeface="Times New Roman"/>
              </a:rPr>
            </a:br>
            <a:r>
              <a:rPr lang="en-US" sz="1200" u="sng" dirty="0">
                <a:solidFill>
                  <a:srgbClr val="000063">
                    <a:lumMod val="50000"/>
                    <a:lumOff val="50000"/>
                  </a:srgbClr>
                </a:solidFill>
                <a:ea typeface="ＭＳ Ｐゴシック" pitchFamily="34" charset="-128"/>
              </a:rPr>
              <a:t>http://</a:t>
            </a:r>
            <a:r>
              <a:rPr lang="en-US" sz="1200" u="sng" dirty="0" smtClean="0">
                <a:solidFill>
                  <a:srgbClr val="000063">
                    <a:lumMod val="50000"/>
                    <a:lumOff val="50000"/>
                  </a:srgbClr>
                </a:solidFill>
                <a:ea typeface="ＭＳ Ｐゴシック" pitchFamily="34" charset="-128"/>
              </a:rPr>
              <a:t>www.computer.org/portal/web/computingnow/securityandprivacy</a:t>
            </a:r>
            <a:r>
              <a:rPr lang="en-US" sz="1200" kern="0" dirty="0">
                <a:solidFill>
                  <a:srgbClr val="000063">
                    <a:lumMod val="50000"/>
                    <a:lumOff val="50000"/>
                  </a:srgbClr>
                </a:solidFill>
                <a:latin typeface="Arial" charset="0"/>
                <a:ea typeface="ＭＳ Ｐゴシック" charset="0"/>
              </a:rPr>
              <a:t> </a:t>
            </a:r>
            <a:endParaRPr lang="en-US" sz="1200" kern="0" dirty="0">
              <a:solidFill>
                <a:srgbClr val="000063">
                  <a:lumMod val="50000"/>
                  <a:lumOff val="50000"/>
                </a:srgbClr>
              </a:solidFill>
              <a:latin typeface="Arial" charset="0"/>
              <a:ea typeface="ＭＳ Ｐゴシック" charset="0"/>
              <a:cs typeface="ＭＳ Ｐゴシック" charset="0"/>
            </a:endParaRPr>
          </a:p>
        </p:txBody>
      </p:sp>
      <p:sp>
        <p:nvSpPr>
          <p:cNvPr id="12" name="Content Placeholder 17"/>
          <p:cNvSpPr txBox="1">
            <a:spLocks/>
          </p:cNvSpPr>
          <p:nvPr/>
        </p:nvSpPr>
        <p:spPr bwMode="auto">
          <a:xfrm>
            <a:off x="5668964" y="1042441"/>
            <a:ext cx="3398837" cy="5567705"/>
          </a:xfrm>
          <a:prstGeom prst="rect">
            <a:avLst/>
          </a:prstGeom>
          <a:solidFill>
            <a:schemeClr val="accent3">
              <a:lumMod val="20000"/>
              <a:lumOff val="80000"/>
            </a:schemeClr>
          </a:solidFill>
          <a:ln w="12700">
            <a:noFill/>
            <a:miter lim="800000"/>
            <a:headEnd/>
            <a:tailEnd/>
          </a:ln>
          <a:extLst/>
        </p:spPr>
        <p:txBody>
          <a:bodyPr lIns="91164" tIns="45584" rIns="91164" bIns="45584"/>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ctr" eaLnBrk="0" hangingPunct="0">
              <a:lnSpc>
                <a:spcPct val="100000"/>
              </a:lnSpc>
              <a:spcBef>
                <a:spcPct val="0"/>
              </a:spcBef>
              <a:buFontTx/>
              <a:buNone/>
            </a:pPr>
            <a:r>
              <a:rPr lang="en-US" altLang="en-US" dirty="0" smtClean="0">
                <a:solidFill>
                  <a:srgbClr val="000000"/>
                </a:solidFill>
                <a:latin typeface="Calibri" pitchFamily="34" charset="0"/>
              </a:rPr>
              <a:t>Successes</a:t>
            </a:r>
          </a:p>
          <a:p>
            <a:pPr marL="0" indent="0" eaLnBrk="0" hangingPunct="0">
              <a:lnSpc>
                <a:spcPct val="100000"/>
              </a:lnSpc>
              <a:spcBef>
                <a:spcPct val="0"/>
              </a:spcBef>
              <a:buFontTx/>
              <a:buNone/>
            </a:pPr>
            <a:r>
              <a:rPr lang="en-US" altLang="en-US" sz="1600" b="1" dirty="0" smtClean="0">
                <a:solidFill>
                  <a:srgbClr val="000000"/>
                </a:solidFill>
                <a:latin typeface="Calibri" pitchFamily="34" charset="0"/>
              </a:rPr>
              <a:t>Over </a:t>
            </a:r>
            <a:r>
              <a:rPr lang="en-US" altLang="en-US" sz="1600" b="1" dirty="0">
                <a:solidFill>
                  <a:srgbClr val="000000"/>
                </a:solidFill>
                <a:latin typeface="Calibri" pitchFamily="34" charset="0"/>
              </a:rPr>
              <a:t>4</a:t>
            </a:r>
            <a:r>
              <a:rPr lang="en-US" altLang="en-US" sz="1600" b="1" dirty="0" smtClean="0">
                <a:solidFill>
                  <a:srgbClr val="000000"/>
                </a:solidFill>
                <a:latin typeface="Calibri" pitchFamily="34" charset="0"/>
              </a:rPr>
              <a:t>0 </a:t>
            </a:r>
            <a:r>
              <a:rPr lang="en-US" altLang="en-US" sz="1600" b="1" dirty="0">
                <a:solidFill>
                  <a:srgbClr val="000000"/>
                </a:solidFill>
                <a:latin typeface="Calibri" pitchFamily="34" charset="0"/>
              </a:rPr>
              <a:t>products </a:t>
            </a:r>
            <a:r>
              <a:rPr lang="en-US" altLang="en-US" sz="1600" b="1" dirty="0" smtClean="0">
                <a:solidFill>
                  <a:srgbClr val="000000"/>
                </a:solidFill>
                <a:latin typeface="Calibri" pitchFamily="34" charset="0"/>
              </a:rPr>
              <a:t>transitioned since 2004, including:</a:t>
            </a:r>
            <a:endParaRPr lang="en-US" altLang="en-US" sz="1600" b="1" dirty="0">
              <a:solidFill>
                <a:srgbClr val="000000"/>
              </a:solidFill>
              <a:latin typeface="Calibri" pitchFamily="34" charset="0"/>
            </a:endParaRPr>
          </a:p>
          <a:p>
            <a:pPr eaLnBrk="0" hangingPunct="0">
              <a:lnSpc>
                <a:spcPct val="100000"/>
              </a:lnSpc>
              <a:spcBef>
                <a:spcPct val="0"/>
              </a:spcBef>
              <a:buFont typeface="Arial" pitchFamily="34" charset="0"/>
              <a:buChar char="•"/>
            </a:pPr>
            <a:r>
              <a:rPr lang="en-US" altLang="en-US" sz="1600" dirty="0" smtClean="0">
                <a:solidFill>
                  <a:srgbClr val="000000"/>
                </a:solidFill>
                <a:latin typeface="Calibri" pitchFamily="34" charset="0"/>
              </a:rPr>
              <a:t>2004 – BAA 04-17</a:t>
            </a:r>
          </a:p>
          <a:p>
            <a:pPr lvl="1" eaLnBrk="0" hangingPunct="0">
              <a:lnSpc>
                <a:spcPct val="100000"/>
              </a:lnSpc>
              <a:spcBef>
                <a:spcPct val="0"/>
              </a:spcBef>
              <a:buFont typeface="Arial" pitchFamily="34" charset="0"/>
              <a:buChar char="–"/>
            </a:pPr>
            <a:r>
              <a:rPr lang="en-US" altLang="en-US" sz="1400" dirty="0" smtClean="0">
                <a:solidFill>
                  <a:srgbClr val="000000"/>
                </a:solidFill>
                <a:latin typeface="Calibri" pitchFamily="34" charset="0"/>
              </a:rPr>
              <a:t>5 commercial products</a:t>
            </a:r>
          </a:p>
          <a:p>
            <a:pPr lvl="1" eaLnBrk="0" hangingPunct="0">
              <a:lnSpc>
                <a:spcPct val="100000"/>
              </a:lnSpc>
              <a:spcBef>
                <a:spcPct val="0"/>
              </a:spcBef>
              <a:buFont typeface="Arial" pitchFamily="34" charset="0"/>
              <a:buChar char="–"/>
            </a:pPr>
            <a:r>
              <a:rPr lang="en-US" altLang="en-US" sz="1400" dirty="0" smtClean="0">
                <a:solidFill>
                  <a:srgbClr val="000000"/>
                </a:solidFill>
                <a:latin typeface="Calibri" pitchFamily="34" charset="0"/>
              </a:rPr>
              <a:t>2 Open Source products</a:t>
            </a:r>
          </a:p>
          <a:p>
            <a:pPr eaLnBrk="0" hangingPunct="0">
              <a:lnSpc>
                <a:spcPct val="100000"/>
              </a:lnSpc>
              <a:spcBef>
                <a:spcPct val="0"/>
              </a:spcBef>
              <a:buFont typeface="Arial" pitchFamily="34" charset="0"/>
              <a:buChar char="•"/>
            </a:pPr>
            <a:r>
              <a:rPr lang="en-US" altLang="en-US" sz="1600" dirty="0" smtClean="0">
                <a:solidFill>
                  <a:srgbClr val="000000"/>
                </a:solidFill>
                <a:latin typeface="Calibri" pitchFamily="34" charset="0"/>
              </a:rPr>
              <a:t>2005 – BAA 05-10 (RTAP)</a:t>
            </a:r>
          </a:p>
          <a:p>
            <a:pPr lvl="1" eaLnBrk="0" hangingPunct="0">
              <a:lnSpc>
                <a:spcPct val="100000"/>
              </a:lnSpc>
              <a:spcBef>
                <a:spcPct val="0"/>
              </a:spcBef>
              <a:buFont typeface="Arial" pitchFamily="34" charset="0"/>
              <a:buChar char="–"/>
            </a:pPr>
            <a:r>
              <a:rPr lang="en-US" altLang="en-US" sz="1400" dirty="0">
                <a:solidFill>
                  <a:srgbClr val="000000"/>
                </a:solidFill>
                <a:latin typeface="Calibri" pitchFamily="34" charset="0"/>
              </a:rPr>
              <a:t>2</a:t>
            </a:r>
            <a:r>
              <a:rPr lang="en-US" altLang="en-US" sz="1400" dirty="0" smtClean="0">
                <a:solidFill>
                  <a:srgbClr val="000000"/>
                </a:solidFill>
                <a:latin typeface="Calibri" pitchFamily="34" charset="0"/>
              </a:rPr>
              <a:t> commercial products</a:t>
            </a:r>
          </a:p>
          <a:p>
            <a:pPr lvl="1" eaLnBrk="0" hangingPunct="0">
              <a:lnSpc>
                <a:spcPct val="100000"/>
              </a:lnSpc>
              <a:spcBef>
                <a:spcPct val="0"/>
              </a:spcBef>
              <a:buFont typeface="Arial" pitchFamily="34" charset="0"/>
              <a:buChar char="–"/>
            </a:pPr>
            <a:r>
              <a:rPr lang="en-US" altLang="en-US" sz="1400" dirty="0" smtClean="0">
                <a:solidFill>
                  <a:srgbClr val="000000"/>
                </a:solidFill>
                <a:latin typeface="Calibri" pitchFamily="34" charset="0"/>
              </a:rPr>
              <a:t>1 GOTS product</a:t>
            </a:r>
          </a:p>
          <a:p>
            <a:pPr lvl="1" eaLnBrk="0" hangingPunct="0">
              <a:lnSpc>
                <a:spcPct val="100000"/>
              </a:lnSpc>
              <a:spcBef>
                <a:spcPct val="0"/>
              </a:spcBef>
              <a:buFont typeface="Arial" pitchFamily="34" charset="0"/>
              <a:buChar char="–"/>
            </a:pPr>
            <a:r>
              <a:rPr lang="en-US" altLang="en-US" sz="1400" dirty="0" smtClean="0">
                <a:solidFill>
                  <a:srgbClr val="000000"/>
                </a:solidFill>
                <a:latin typeface="Calibri" pitchFamily="34" charset="0"/>
              </a:rPr>
              <a:t>1 Open Source product</a:t>
            </a:r>
          </a:p>
          <a:p>
            <a:pPr eaLnBrk="0" hangingPunct="0">
              <a:lnSpc>
                <a:spcPct val="100000"/>
              </a:lnSpc>
              <a:spcBef>
                <a:spcPct val="0"/>
              </a:spcBef>
              <a:buFont typeface="Arial" pitchFamily="34" charset="0"/>
              <a:buChar char="•"/>
            </a:pPr>
            <a:r>
              <a:rPr lang="en-US" altLang="en-US" sz="1600" dirty="0" smtClean="0">
                <a:solidFill>
                  <a:srgbClr val="000000"/>
                </a:solidFill>
                <a:latin typeface="Calibri" pitchFamily="34" charset="0"/>
              </a:rPr>
              <a:t>2007 – BAA 07-09</a:t>
            </a:r>
          </a:p>
          <a:p>
            <a:pPr lvl="1" eaLnBrk="0" hangingPunct="0">
              <a:lnSpc>
                <a:spcPct val="100000"/>
              </a:lnSpc>
              <a:spcBef>
                <a:spcPct val="0"/>
              </a:spcBef>
              <a:buFont typeface="Arial" pitchFamily="34" charset="0"/>
              <a:buChar char="–"/>
            </a:pPr>
            <a:r>
              <a:rPr lang="en-US" altLang="en-US" sz="1400" dirty="0">
                <a:solidFill>
                  <a:srgbClr val="000000"/>
                </a:solidFill>
                <a:latin typeface="Calibri" pitchFamily="34" charset="0"/>
              </a:rPr>
              <a:t>4</a:t>
            </a:r>
            <a:r>
              <a:rPr lang="en-US" altLang="en-US" sz="1400" smtClean="0">
                <a:solidFill>
                  <a:srgbClr val="000000"/>
                </a:solidFill>
                <a:latin typeface="Calibri" pitchFamily="34" charset="0"/>
              </a:rPr>
              <a:t> </a:t>
            </a:r>
            <a:r>
              <a:rPr lang="en-US" altLang="en-US" sz="1400" dirty="0" smtClean="0">
                <a:solidFill>
                  <a:srgbClr val="000000"/>
                </a:solidFill>
                <a:latin typeface="Calibri" pitchFamily="34" charset="0"/>
              </a:rPr>
              <a:t>commercial products</a:t>
            </a:r>
          </a:p>
          <a:p>
            <a:pPr eaLnBrk="0" hangingPunct="0">
              <a:lnSpc>
                <a:spcPct val="90000"/>
              </a:lnSpc>
              <a:spcBef>
                <a:spcPct val="0"/>
              </a:spcBef>
              <a:buFont typeface="Arial" pitchFamily="34" charset="0"/>
              <a:buChar char="•"/>
            </a:pPr>
            <a:r>
              <a:rPr lang="en-US" altLang="en-US" sz="1600" dirty="0" smtClean="0">
                <a:solidFill>
                  <a:srgbClr val="000000"/>
                </a:solidFill>
                <a:latin typeface="Calibri" pitchFamily="34" charset="0"/>
              </a:rPr>
              <a:t>2011 – BAA 11-02 </a:t>
            </a:r>
          </a:p>
          <a:p>
            <a:pPr lvl="1" eaLnBrk="0" hangingPunct="0">
              <a:lnSpc>
                <a:spcPct val="90000"/>
              </a:lnSpc>
              <a:spcBef>
                <a:spcPct val="0"/>
              </a:spcBef>
              <a:buFont typeface="Arial" pitchFamily="34" charset="0"/>
              <a:buChar char="–"/>
            </a:pPr>
            <a:r>
              <a:rPr lang="en-US" altLang="en-US" sz="1400" dirty="0">
                <a:solidFill>
                  <a:srgbClr val="000000"/>
                </a:solidFill>
                <a:latin typeface="Calibri" pitchFamily="34" charset="0"/>
              </a:rPr>
              <a:t>6 commercial products</a:t>
            </a:r>
          </a:p>
          <a:p>
            <a:pPr lvl="1" eaLnBrk="0" hangingPunct="0">
              <a:lnSpc>
                <a:spcPct val="90000"/>
              </a:lnSpc>
              <a:spcBef>
                <a:spcPct val="0"/>
              </a:spcBef>
              <a:buFont typeface="Arial" pitchFamily="34" charset="0"/>
              <a:buChar char="–"/>
            </a:pPr>
            <a:r>
              <a:rPr lang="en-US" altLang="en-US" sz="1400" dirty="0" smtClean="0">
                <a:solidFill>
                  <a:srgbClr val="000000"/>
                </a:solidFill>
                <a:latin typeface="Calibri" pitchFamily="34" charset="0"/>
              </a:rPr>
              <a:t>1 Open Source product</a:t>
            </a:r>
          </a:p>
          <a:p>
            <a:pPr eaLnBrk="0" hangingPunct="0">
              <a:lnSpc>
                <a:spcPct val="90000"/>
              </a:lnSpc>
              <a:spcBef>
                <a:spcPct val="0"/>
              </a:spcBef>
              <a:buFont typeface="Arial" pitchFamily="34" charset="0"/>
              <a:buChar char="•"/>
            </a:pPr>
            <a:r>
              <a:rPr lang="en-US" altLang="en-US" sz="1600" dirty="0" smtClean="0">
                <a:solidFill>
                  <a:srgbClr val="000000"/>
                </a:solidFill>
                <a:latin typeface="Calibri" pitchFamily="34" charset="0"/>
              </a:rPr>
              <a:t>BAAs – 2014, 2015, 2017</a:t>
            </a:r>
          </a:p>
          <a:p>
            <a:pPr eaLnBrk="0" hangingPunct="0">
              <a:lnSpc>
                <a:spcPct val="90000"/>
              </a:lnSpc>
              <a:spcBef>
                <a:spcPct val="0"/>
              </a:spcBef>
              <a:buFont typeface="Arial" pitchFamily="34" charset="0"/>
              <a:buChar char="•"/>
            </a:pPr>
            <a:r>
              <a:rPr lang="en-US" altLang="en-US" sz="1600" dirty="0" smtClean="0">
                <a:solidFill>
                  <a:srgbClr val="000000"/>
                </a:solidFill>
                <a:latin typeface="Calibri" pitchFamily="34" charset="0"/>
              </a:rPr>
              <a:t>Law Enforcement Support</a:t>
            </a:r>
          </a:p>
          <a:p>
            <a:pPr lvl="1" eaLnBrk="0" hangingPunct="0">
              <a:lnSpc>
                <a:spcPct val="90000"/>
              </a:lnSpc>
              <a:spcBef>
                <a:spcPct val="0"/>
              </a:spcBef>
              <a:buFont typeface="Arial" pitchFamily="34" charset="0"/>
              <a:buChar char="–"/>
            </a:pPr>
            <a:r>
              <a:rPr lang="en-US" altLang="en-US" sz="1400" dirty="0" smtClean="0">
                <a:solidFill>
                  <a:srgbClr val="000000"/>
                </a:solidFill>
                <a:latin typeface="Calibri" pitchFamily="34" charset="0"/>
              </a:rPr>
              <a:t>4 commercial products</a:t>
            </a:r>
          </a:p>
          <a:p>
            <a:pPr lvl="1" eaLnBrk="0" hangingPunct="0">
              <a:lnSpc>
                <a:spcPct val="90000"/>
              </a:lnSpc>
              <a:spcBef>
                <a:spcPct val="0"/>
              </a:spcBef>
              <a:buFont typeface="Arial" pitchFamily="34" charset="0"/>
              <a:buChar char="–"/>
            </a:pPr>
            <a:r>
              <a:rPr lang="en-US" altLang="en-US" sz="1400" dirty="0" smtClean="0">
                <a:solidFill>
                  <a:srgbClr val="000000"/>
                </a:solidFill>
                <a:latin typeface="Calibri" pitchFamily="34" charset="0"/>
              </a:rPr>
              <a:t>1 Open Source product</a:t>
            </a:r>
          </a:p>
          <a:p>
            <a:pPr eaLnBrk="0" hangingPunct="0">
              <a:lnSpc>
                <a:spcPct val="90000"/>
              </a:lnSpc>
              <a:spcBef>
                <a:spcPct val="0"/>
              </a:spcBef>
              <a:buFont typeface="Arial" pitchFamily="34" charset="0"/>
              <a:buChar char="•"/>
            </a:pPr>
            <a:r>
              <a:rPr lang="en-US" altLang="en-US" sz="1600" dirty="0" smtClean="0">
                <a:solidFill>
                  <a:srgbClr val="000000"/>
                </a:solidFill>
                <a:latin typeface="Calibri" pitchFamily="34" charset="0"/>
              </a:rPr>
              <a:t>Identity Management</a:t>
            </a:r>
            <a:endParaRPr lang="en-US" altLang="en-US" sz="1600" dirty="0">
              <a:solidFill>
                <a:srgbClr val="000000"/>
              </a:solidFill>
              <a:latin typeface="Calibri" pitchFamily="34" charset="0"/>
            </a:endParaRPr>
          </a:p>
          <a:p>
            <a:pPr lvl="1" eaLnBrk="0" hangingPunct="0">
              <a:lnSpc>
                <a:spcPct val="90000"/>
              </a:lnSpc>
              <a:spcBef>
                <a:spcPct val="0"/>
              </a:spcBef>
              <a:buFont typeface="Arial" pitchFamily="34" charset="0"/>
              <a:buChar char="–"/>
            </a:pPr>
            <a:r>
              <a:rPr lang="en-US" altLang="en-US" sz="1400" dirty="0" smtClean="0">
                <a:solidFill>
                  <a:srgbClr val="000000"/>
                </a:solidFill>
                <a:latin typeface="Calibri" pitchFamily="34" charset="0"/>
              </a:rPr>
              <a:t>1 Open Source standard and GOTS solution</a:t>
            </a:r>
          </a:p>
          <a:p>
            <a:pPr eaLnBrk="0" hangingPunct="0">
              <a:lnSpc>
                <a:spcPct val="90000"/>
              </a:lnSpc>
              <a:spcBef>
                <a:spcPct val="0"/>
              </a:spcBef>
              <a:buFont typeface="Arial" pitchFamily="34" charset="0"/>
              <a:buChar char="•"/>
            </a:pPr>
            <a:r>
              <a:rPr lang="en-US" altLang="en-US" sz="1600" dirty="0" smtClean="0">
                <a:solidFill>
                  <a:srgbClr val="000000"/>
                </a:solidFill>
                <a:latin typeface="Calibri" pitchFamily="34" charset="0"/>
              </a:rPr>
              <a:t>SBIRs</a:t>
            </a:r>
          </a:p>
          <a:p>
            <a:pPr lvl="1" eaLnBrk="0" hangingPunct="0">
              <a:lnSpc>
                <a:spcPct val="90000"/>
              </a:lnSpc>
              <a:spcBef>
                <a:spcPct val="0"/>
              </a:spcBef>
              <a:buFont typeface="Arial" pitchFamily="34" charset="0"/>
              <a:buChar char="–"/>
            </a:pPr>
            <a:r>
              <a:rPr lang="en-US" altLang="en-US" sz="1400" dirty="0" smtClean="0">
                <a:solidFill>
                  <a:srgbClr val="000000"/>
                </a:solidFill>
                <a:latin typeface="Calibri" pitchFamily="34" charset="0"/>
              </a:rPr>
              <a:t>10+ commercial products</a:t>
            </a:r>
          </a:p>
          <a:p>
            <a:pPr lvl="1" eaLnBrk="0" hangingPunct="0">
              <a:lnSpc>
                <a:spcPct val="90000"/>
              </a:lnSpc>
              <a:spcBef>
                <a:spcPct val="0"/>
              </a:spcBef>
              <a:buFont typeface="Arial" pitchFamily="34" charset="0"/>
              <a:buChar char="–"/>
            </a:pPr>
            <a:r>
              <a:rPr lang="en-US" altLang="en-US" sz="1400" dirty="0">
                <a:solidFill>
                  <a:srgbClr val="000000"/>
                </a:solidFill>
                <a:latin typeface="Calibri" pitchFamily="34" charset="0"/>
              </a:rPr>
              <a:t>2</a:t>
            </a:r>
            <a:r>
              <a:rPr lang="en-US" altLang="en-US" sz="1400" dirty="0" smtClean="0">
                <a:solidFill>
                  <a:srgbClr val="000000"/>
                </a:solidFill>
                <a:latin typeface="Calibri" pitchFamily="34" charset="0"/>
              </a:rPr>
              <a:t> Open Source product</a:t>
            </a:r>
            <a:endParaRPr lang="en-US" altLang="en-US" sz="1400" dirty="0">
              <a:solidFill>
                <a:srgbClr val="000000"/>
              </a:solidFill>
              <a:latin typeface="Calibri" pitchFamily="34" charset="0"/>
            </a:endParaRPr>
          </a:p>
          <a:p>
            <a:pPr lvl="1" eaLnBrk="0" hangingPunct="0">
              <a:lnSpc>
                <a:spcPct val="90000"/>
              </a:lnSpc>
              <a:spcBef>
                <a:spcPct val="0"/>
              </a:spcBef>
              <a:buFont typeface="Arial" pitchFamily="34" charset="0"/>
              <a:buChar char="–"/>
            </a:pPr>
            <a:endParaRPr lang="en-US" altLang="en-US" sz="1400" dirty="0">
              <a:solidFill>
                <a:srgbClr val="000000"/>
              </a:solidFill>
              <a:latin typeface="Calibri" pitchFamily="34" charset="0"/>
            </a:endParaRPr>
          </a:p>
          <a:p>
            <a:pPr marL="0" indent="0" eaLnBrk="0" hangingPunct="0">
              <a:lnSpc>
                <a:spcPct val="90000"/>
              </a:lnSpc>
              <a:spcBef>
                <a:spcPct val="0"/>
              </a:spcBef>
              <a:buFontTx/>
              <a:buNone/>
            </a:pPr>
            <a:endParaRPr lang="en-US" altLang="en-US" sz="1400" dirty="0" smtClean="0">
              <a:solidFill>
                <a:srgbClr val="000000"/>
              </a:solidFill>
              <a:latin typeface="Calibri" pitchFamily="34" charset="0"/>
            </a:endParaRPr>
          </a:p>
        </p:txBody>
      </p:sp>
    </p:spTree>
    <p:extLst>
      <p:ext uri="{BB962C8B-B14F-4D97-AF65-F5344CB8AC3E}">
        <p14:creationId xmlns:p14="http://schemas.microsoft.com/office/powerpoint/2010/main" val="3586899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43695"/>
            <a:ext cx="8458200" cy="761999"/>
          </a:xfrm>
        </p:spPr>
        <p:txBody>
          <a:bodyPr/>
          <a:lstStyle/>
          <a:p>
            <a:r>
              <a:rPr lang="en-US" sz="3200" dirty="0" smtClean="0"/>
              <a:t>Recent Pilots and Transitions Highlight the Depth and Breadth of CSD R&amp;D</a:t>
            </a:r>
            <a:endParaRPr lang="en-US" sz="3200" dirty="0"/>
          </a:p>
        </p:txBody>
      </p:sp>
      <p:sp>
        <p:nvSpPr>
          <p:cNvPr id="4" name="Slide Number Placeholder 3"/>
          <p:cNvSpPr>
            <a:spLocks noGrp="1"/>
          </p:cNvSpPr>
          <p:nvPr>
            <p:ph type="sldNum" sz="quarter" idx="10"/>
          </p:nvPr>
        </p:nvSpPr>
        <p:spPr/>
        <p:txBody>
          <a:bodyPr/>
          <a:lstStyle/>
          <a:p>
            <a:fld id="{28768733-B944-3E4E-898F-A2753843011F}" type="slidenum">
              <a:rPr lang="en-US" smtClean="0"/>
              <a:pPr/>
              <a:t>14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593138004"/>
              </p:ext>
            </p:extLst>
          </p:nvPr>
        </p:nvGraphicFramePr>
        <p:xfrm>
          <a:off x="0" y="1105694"/>
          <a:ext cx="9144000" cy="5770785"/>
        </p:xfrm>
        <a:graphic>
          <a:graphicData uri="http://schemas.openxmlformats.org/drawingml/2006/table">
            <a:tbl>
              <a:tblPr firstRow="1" bandRow="1">
                <a:tableStyleId>{21E4AEA4-8DFA-4A89-87EB-49C32662AFE0}</a:tableStyleId>
              </a:tblPr>
              <a:tblGrid>
                <a:gridCol w="2434752"/>
                <a:gridCol w="1854824"/>
                <a:gridCol w="2707781"/>
                <a:gridCol w="2146643"/>
              </a:tblGrid>
              <a:tr h="352285">
                <a:tc>
                  <a:txBody>
                    <a:bodyPr/>
                    <a:lstStyle/>
                    <a:p>
                      <a:r>
                        <a:rPr lang="en-US" sz="1500" dirty="0" smtClean="0"/>
                        <a:t>Technology</a:t>
                      </a:r>
                      <a:endParaRPr lang="en-US" sz="1500" dirty="0">
                        <a:solidFill>
                          <a:schemeClr val="bg1"/>
                        </a:solidFill>
                      </a:endParaRPr>
                    </a:p>
                  </a:txBody>
                  <a:tcPr/>
                </a:tc>
                <a:tc>
                  <a:txBody>
                    <a:bodyPr/>
                    <a:lstStyle/>
                    <a:p>
                      <a:pPr marL="0" algn="l" defTabSz="914400" rtl="0" eaLnBrk="1" latinLnBrk="0" hangingPunct="1"/>
                      <a:r>
                        <a:rPr lang="en-US" sz="1500" b="1" kern="1200" dirty="0" smtClean="0">
                          <a:solidFill>
                            <a:schemeClr val="lt1"/>
                          </a:solidFill>
                          <a:latin typeface="+mn-lt"/>
                          <a:ea typeface="+mn-ea"/>
                          <a:cs typeface="+mn-cs"/>
                        </a:rPr>
                        <a:t>Performer</a:t>
                      </a:r>
                      <a:endParaRPr lang="en-US" sz="1500" b="1" kern="1200" dirty="0">
                        <a:solidFill>
                          <a:schemeClr val="lt1"/>
                        </a:solidFill>
                        <a:latin typeface="+mn-lt"/>
                        <a:ea typeface="+mn-ea"/>
                        <a:cs typeface="+mn-cs"/>
                      </a:endParaRPr>
                    </a:p>
                  </a:txBody>
                  <a:tcPr/>
                </a:tc>
                <a:tc>
                  <a:txBody>
                    <a:bodyPr/>
                    <a:lstStyle/>
                    <a:p>
                      <a:r>
                        <a:rPr lang="en-US" sz="1500" dirty="0" smtClean="0"/>
                        <a:t>Pilot or</a:t>
                      </a:r>
                      <a:r>
                        <a:rPr lang="en-US" sz="1500" baseline="0" dirty="0" smtClean="0"/>
                        <a:t> Transition </a:t>
                      </a:r>
                      <a:r>
                        <a:rPr lang="en-US" sz="1500" dirty="0" smtClean="0"/>
                        <a:t>Partner</a:t>
                      </a:r>
                      <a:endParaRPr lang="en-US" sz="1500" dirty="0">
                        <a:solidFill>
                          <a:schemeClr val="bg1"/>
                        </a:solidFill>
                      </a:endParaRPr>
                    </a:p>
                  </a:txBody>
                  <a:tcPr/>
                </a:tc>
                <a:tc>
                  <a:txBody>
                    <a:bodyPr/>
                    <a:lstStyle/>
                    <a:p>
                      <a:r>
                        <a:rPr lang="en-US" sz="1500" dirty="0" smtClean="0"/>
                        <a:t>Status</a:t>
                      </a:r>
                      <a:r>
                        <a:rPr lang="en-US" sz="1500" baseline="0" dirty="0" smtClean="0"/>
                        <a:t> </a:t>
                      </a:r>
                      <a:endParaRPr lang="en-US" sz="1500" dirty="0">
                        <a:solidFill>
                          <a:schemeClr val="bg1"/>
                        </a:solidFill>
                      </a:endParaRPr>
                    </a:p>
                  </a:txBody>
                  <a:tcPr/>
                </a:tc>
              </a:tr>
              <a:tr h="325925">
                <a:tc>
                  <a:txBody>
                    <a:bodyPr/>
                    <a:lstStyle/>
                    <a:p>
                      <a:r>
                        <a:rPr lang="en-US" sz="1200" b="1" dirty="0" smtClean="0">
                          <a:solidFill>
                            <a:schemeClr val="bg1"/>
                          </a:solidFill>
                        </a:rPr>
                        <a:t>Cauldron Visualization Tool</a:t>
                      </a:r>
                      <a:endParaRPr lang="en-US" sz="1200" b="1" dirty="0">
                        <a:solidFill>
                          <a:schemeClr val="bg1"/>
                        </a:solidFill>
                      </a:endParaRPr>
                    </a:p>
                  </a:txBody>
                  <a:tcPr/>
                </a:tc>
                <a:tc>
                  <a:txBody>
                    <a:bodyPr/>
                    <a:lstStyle/>
                    <a:p>
                      <a:r>
                        <a:rPr lang="en-US" sz="1200" b="1" dirty="0" smtClean="0">
                          <a:solidFill>
                            <a:schemeClr val="bg1"/>
                          </a:solidFill>
                        </a:rPr>
                        <a:t>GMU</a:t>
                      </a:r>
                      <a:endParaRPr lang="en-US" sz="1200" b="1" dirty="0">
                        <a:solidFill>
                          <a:schemeClr val="bg1"/>
                        </a:solidFill>
                      </a:endParaRPr>
                    </a:p>
                  </a:txBody>
                  <a:tcPr/>
                </a:tc>
                <a:tc>
                  <a:txBody>
                    <a:bodyPr/>
                    <a:lstStyle/>
                    <a:p>
                      <a:r>
                        <a:rPr lang="en-US" sz="1200" b="1" dirty="0" err="1" smtClean="0">
                          <a:solidFill>
                            <a:schemeClr val="bg1"/>
                          </a:solidFill>
                        </a:rPr>
                        <a:t>CyVision</a:t>
                      </a:r>
                      <a:r>
                        <a:rPr lang="en-US" sz="1200" b="1" dirty="0" smtClean="0">
                          <a:solidFill>
                            <a:schemeClr val="bg1"/>
                          </a:solidFill>
                        </a:rPr>
                        <a:t> Technologies</a:t>
                      </a:r>
                      <a:endParaRPr lang="en-US" sz="1200" b="1" dirty="0">
                        <a:solidFill>
                          <a:schemeClr val="bg1"/>
                        </a:solidFill>
                      </a:endParaRPr>
                    </a:p>
                  </a:txBody>
                  <a:tcPr/>
                </a:tc>
                <a:tc>
                  <a:txBody>
                    <a:bodyPr/>
                    <a:lstStyle/>
                    <a:p>
                      <a:r>
                        <a:rPr lang="en-US" sz="1200" b="1" dirty="0" smtClean="0">
                          <a:solidFill>
                            <a:schemeClr val="bg1"/>
                          </a:solidFill>
                        </a:rPr>
                        <a:t>Commercialized</a:t>
                      </a:r>
                      <a:endParaRPr lang="en-US" sz="1200" b="1" dirty="0">
                        <a:solidFill>
                          <a:schemeClr val="bg1"/>
                        </a:solidFill>
                      </a:endParaRPr>
                    </a:p>
                  </a:txBody>
                  <a:tcPr/>
                </a:tc>
              </a:tr>
              <a:tr h="442168">
                <a:tc>
                  <a:txBody>
                    <a:bodyPr/>
                    <a:lstStyle/>
                    <a:p>
                      <a:pPr marL="0" algn="l" defTabSz="914400" rtl="0" eaLnBrk="1" latinLnBrk="0" hangingPunct="1"/>
                      <a:r>
                        <a:rPr lang="en-US" sz="1200" b="1" kern="1200" dirty="0" smtClean="0">
                          <a:solidFill>
                            <a:schemeClr val="bg1"/>
                          </a:solidFill>
                          <a:latin typeface="+mn-lt"/>
                          <a:ea typeface="+mn-ea"/>
                          <a:cs typeface="+mn-cs"/>
                        </a:rPr>
                        <a:t>Net APT Firewall</a:t>
                      </a:r>
                      <a:r>
                        <a:rPr lang="en-US" sz="1200" b="1" kern="1200" baseline="0" dirty="0" smtClean="0">
                          <a:solidFill>
                            <a:schemeClr val="bg1"/>
                          </a:solidFill>
                          <a:latin typeface="+mn-lt"/>
                          <a:ea typeface="+mn-ea"/>
                          <a:cs typeface="+mn-cs"/>
                        </a:rPr>
                        <a:t> and Audit Analysis Tool</a:t>
                      </a:r>
                      <a:r>
                        <a:rPr lang="en-US" sz="1200" b="1" kern="1200" dirty="0" smtClean="0">
                          <a:solidFill>
                            <a:schemeClr val="bg1"/>
                          </a:solidFill>
                          <a:latin typeface="+mn-lt"/>
                          <a:ea typeface="+mn-ea"/>
                          <a:cs typeface="+mn-cs"/>
                        </a:rPr>
                        <a:t> </a:t>
                      </a:r>
                      <a:endParaRPr lang="en-US" sz="1200" b="1" kern="1200" dirty="0">
                        <a:solidFill>
                          <a:schemeClr val="bg1"/>
                        </a:solidFill>
                        <a:latin typeface="+mn-lt"/>
                        <a:ea typeface="+mn-ea"/>
                        <a:cs typeface="+mn-cs"/>
                      </a:endParaRPr>
                    </a:p>
                  </a:txBody>
                  <a:tcPr/>
                </a:tc>
                <a:tc>
                  <a:txBody>
                    <a:bodyPr/>
                    <a:lstStyle/>
                    <a:p>
                      <a:r>
                        <a:rPr lang="en-US" sz="1200" b="1" dirty="0" smtClean="0">
                          <a:solidFill>
                            <a:schemeClr val="bg1"/>
                          </a:solidFill>
                        </a:rPr>
                        <a:t>UIUC</a:t>
                      </a:r>
                      <a:endParaRPr lang="en-US" sz="1200" b="1" dirty="0">
                        <a:solidFill>
                          <a:schemeClr val="bg1"/>
                        </a:solidFill>
                      </a:endParaRPr>
                    </a:p>
                  </a:txBody>
                  <a:tcPr/>
                </a:tc>
                <a:tc>
                  <a:txBody>
                    <a:bodyPr/>
                    <a:lstStyle/>
                    <a:p>
                      <a:r>
                        <a:rPr lang="en-US" sz="1200" b="1" dirty="0" smtClean="0">
                          <a:solidFill>
                            <a:schemeClr val="bg1"/>
                          </a:solidFill>
                        </a:rPr>
                        <a:t>Network</a:t>
                      </a:r>
                      <a:r>
                        <a:rPr lang="en-US" sz="1200" b="1" baseline="0" dirty="0" smtClean="0">
                          <a:solidFill>
                            <a:schemeClr val="bg1"/>
                          </a:solidFill>
                        </a:rPr>
                        <a:t> Perceptions, primarily w/Energy Sector</a:t>
                      </a:r>
                      <a:endParaRPr lang="en-US" sz="1200" b="1" dirty="0">
                        <a:solidFill>
                          <a:schemeClr val="bg1"/>
                        </a:solidFill>
                      </a:endParaRPr>
                    </a:p>
                  </a:txBody>
                  <a:tcPr/>
                </a:tc>
                <a:tc>
                  <a:txBody>
                    <a:bodyPr/>
                    <a:lstStyle/>
                    <a:p>
                      <a:r>
                        <a:rPr lang="en-US" sz="1200" b="1" dirty="0" smtClean="0">
                          <a:solidFill>
                            <a:schemeClr val="bg1"/>
                          </a:solidFill>
                        </a:rPr>
                        <a:t>Commercialized</a:t>
                      </a:r>
                      <a:endParaRPr lang="en-US" sz="1200" b="1" dirty="0">
                        <a:solidFill>
                          <a:schemeClr val="bg1"/>
                        </a:solidFill>
                      </a:endParaRPr>
                    </a:p>
                  </a:txBody>
                  <a:tcPr/>
                </a:tc>
              </a:tr>
              <a:tr h="325925">
                <a:tc>
                  <a:txBody>
                    <a:bodyPr/>
                    <a:lstStyle/>
                    <a:p>
                      <a:r>
                        <a:rPr lang="en-US" sz="1200" b="1" dirty="0" err="1" smtClean="0">
                          <a:solidFill>
                            <a:schemeClr val="bg1"/>
                          </a:solidFill>
                        </a:rPr>
                        <a:t>Blackthorne</a:t>
                      </a:r>
                      <a:r>
                        <a:rPr lang="en-US" sz="1200" b="1" dirty="0" smtClean="0">
                          <a:solidFill>
                            <a:schemeClr val="bg1"/>
                          </a:solidFill>
                        </a:rPr>
                        <a:t> GPS</a:t>
                      </a:r>
                      <a:r>
                        <a:rPr lang="en-US" sz="1200" b="1" baseline="0" dirty="0" smtClean="0">
                          <a:solidFill>
                            <a:schemeClr val="bg1"/>
                          </a:solidFill>
                        </a:rPr>
                        <a:t> Forensics</a:t>
                      </a:r>
                      <a:endParaRPr lang="en-US" sz="1200" b="1" dirty="0">
                        <a:solidFill>
                          <a:schemeClr val="bg1"/>
                        </a:solidFill>
                      </a:endParaRPr>
                    </a:p>
                  </a:txBody>
                  <a:tcPr/>
                </a:tc>
                <a:tc>
                  <a:txBody>
                    <a:bodyPr/>
                    <a:lstStyle/>
                    <a:p>
                      <a:r>
                        <a:rPr lang="en-US" sz="1200" b="1" dirty="0" err="1" smtClean="0">
                          <a:solidFill>
                            <a:schemeClr val="bg1"/>
                          </a:solidFill>
                        </a:rPr>
                        <a:t>Berla</a:t>
                      </a:r>
                      <a:endParaRPr lang="en-US" sz="1200" b="1" dirty="0">
                        <a:solidFill>
                          <a:schemeClr val="bg1"/>
                        </a:solidFill>
                      </a:endParaRPr>
                    </a:p>
                  </a:txBody>
                  <a:tcPr/>
                </a:tc>
                <a:tc>
                  <a:txBody>
                    <a:bodyPr/>
                    <a:lstStyle/>
                    <a:p>
                      <a:r>
                        <a:rPr lang="en-US" sz="1200" b="1" dirty="0" smtClean="0">
                          <a:solidFill>
                            <a:schemeClr val="bg1"/>
                          </a:solidFill>
                        </a:rPr>
                        <a:t>ICE, USSS, CBP</a:t>
                      </a:r>
                      <a:endParaRPr lang="en-US" sz="1200" b="1" dirty="0">
                        <a:solidFill>
                          <a:schemeClr val="bg1"/>
                        </a:solidFill>
                      </a:endParaRPr>
                    </a:p>
                  </a:txBody>
                  <a:tcPr/>
                </a:tc>
                <a:tc>
                  <a:txBody>
                    <a:bodyPr/>
                    <a:lstStyle/>
                    <a:p>
                      <a:r>
                        <a:rPr lang="en-US" sz="1200" b="1" smtClean="0">
                          <a:solidFill>
                            <a:schemeClr val="bg1"/>
                          </a:solidFill>
                        </a:rPr>
                        <a:t>Commercialized</a:t>
                      </a:r>
                      <a:endParaRPr lang="en-US" sz="1200" b="1" dirty="0">
                        <a:solidFill>
                          <a:schemeClr val="bg1"/>
                        </a:solidFill>
                      </a:endParaRPr>
                    </a:p>
                  </a:txBody>
                  <a:tcPr/>
                </a:tc>
              </a:tr>
              <a:tr h="325925">
                <a:tc>
                  <a:txBody>
                    <a:bodyPr/>
                    <a:lstStyle/>
                    <a:p>
                      <a:r>
                        <a:rPr lang="en-US" sz="1200" b="1" dirty="0" smtClean="0">
                          <a:solidFill>
                            <a:schemeClr val="bg1"/>
                          </a:solidFill>
                        </a:rPr>
                        <a:t>Autonomy</a:t>
                      </a:r>
                      <a:r>
                        <a:rPr lang="en-US" sz="1200" b="1" baseline="0" dirty="0" smtClean="0">
                          <a:solidFill>
                            <a:schemeClr val="bg1"/>
                          </a:solidFill>
                        </a:rPr>
                        <a:t> </a:t>
                      </a:r>
                      <a:r>
                        <a:rPr lang="en-US" sz="1200" b="1" dirty="0" smtClean="0">
                          <a:solidFill>
                            <a:schemeClr val="bg1"/>
                          </a:solidFill>
                        </a:rPr>
                        <a:t>Forensics platform</a:t>
                      </a:r>
                      <a:endParaRPr lang="en-US" sz="1200" b="1" dirty="0">
                        <a:solidFill>
                          <a:schemeClr val="bg1"/>
                        </a:solidFill>
                      </a:endParaRPr>
                    </a:p>
                  </a:txBody>
                  <a:tcPr/>
                </a:tc>
                <a:tc>
                  <a:txBody>
                    <a:bodyPr/>
                    <a:lstStyle/>
                    <a:p>
                      <a:r>
                        <a:rPr lang="en-US" sz="1200" b="1" dirty="0" smtClean="0">
                          <a:solidFill>
                            <a:schemeClr val="bg1"/>
                          </a:solidFill>
                        </a:rPr>
                        <a:t>Basis Technology</a:t>
                      </a:r>
                      <a:endParaRPr lang="en-US" sz="1200" b="1" dirty="0">
                        <a:solidFill>
                          <a:schemeClr val="bg1"/>
                        </a:solidFill>
                      </a:endParaRPr>
                    </a:p>
                  </a:txBody>
                  <a:tcPr/>
                </a:tc>
                <a:tc>
                  <a:txBody>
                    <a:bodyPr/>
                    <a:lstStyle/>
                    <a:p>
                      <a:r>
                        <a:rPr lang="en-US" sz="1200" b="1" dirty="0" smtClean="0">
                          <a:solidFill>
                            <a:schemeClr val="bg1"/>
                          </a:solidFill>
                        </a:rPr>
                        <a:t>ICE,</a:t>
                      </a:r>
                      <a:r>
                        <a:rPr lang="en-US" sz="1200" b="1" baseline="0" dirty="0" smtClean="0">
                          <a:solidFill>
                            <a:schemeClr val="bg1"/>
                          </a:solidFill>
                        </a:rPr>
                        <a:t> CBP, USSS</a:t>
                      </a:r>
                      <a:endParaRPr lang="en-US" sz="1200" b="1" dirty="0">
                        <a:solidFill>
                          <a:schemeClr val="bg1"/>
                        </a:solidFill>
                      </a:endParaRPr>
                    </a:p>
                  </a:txBody>
                  <a:tcPr/>
                </a:tc>
                <a:tc>
                  <a:txBody>
                    <a:bodyPr/>
                    <a:lstStyle/>
                    <a:p>
                      <a:r>
                        <a:rPr lang="en-US" sz="1200" b="1" dirty="0" smtClean="0">
                          <a:solidFill>
                            <a:schemeClr val="bg1"/>
                          </a:solidFill>
                        </a:rPr>
                        <a:t>Commercialized</a:t>
                      </a:r>
                      <a:endParaRPr lang="en-US" sz="1200" b="1" dirty="0">
                        <a:solidFill>
                          <a:schemeClr val="bg1"/>
                        </a:solidFill>
                      </a:endParaRPr>
                    </a:p>
                  </a:txBody>
                  <a:tcPr/>
                </a:tc>
              </a:tr>
              <a:tr h="442168">
                <a:tc>
                  <a:txBody>
                    <a:bodyPr/>
                    <a:lstStyle/>
                    <a:p>
                      <a:r>
                        <a:rPr lang="en-US" sz="1200" b="1" dirty="0" smtClean="0">
                          <a:solidFill>
                            <a:schemeClr val="bg1"/>
                          </a:solidFill>
                        </a:rPr>
                        <a:t>IVE Vehicle and Infotainment</a:t>
                      </a:r>
                      <a:endParaRPr lang="en-US" sz="1200" b="1" dirty="0">
                        <a:solidFill>
                          <a:schemeClr val="bg1"/>
                        </a:solidFill>
                      </a:endParaRPr>
                    </a:p>
                  </a:txBody>
                  <a:tcPr/>
                </a:tc>
                <a:tc>
                  <a:txBody>
                    <a:bodyPr/>
                    <a:lstStyle/>
                    <a:p>
                      <a:r>
                        <a:rPr lang="en-US" sz="1200" b="1" dirty="0" err="1" smtClean="0">
                          <a:solidFill>
                            <a:schemeClr val="bg1"/>
                          </a:solidFill>
                        </a:rPr>
                        <a:t>Berla</a:t>
                      </a:r>
                      <a:endParaRPr lang="en-US" sz="1200" b="1" dirty="0">
                        <a:solidFill>
                          <a:schemeClr val="bg1"/>
                        </a:solidFill>
                      </a:endParaRPr>
                    </a:p>
                  </a:txBody>
                  <a:tcPr/>
                </a:tc>
                <a:tc>
                  <a:txBody>
                    <a:bodyPr/>
                    <a:lstStyle/>
                    <a:p>
                      <a:r>
                        <a:rPr lang="en-US" sz="1200" b="1" dirty="0" smtClean="0">
                          <a:solidFill>
                            <a:schemeClr val="bg1"/>
                          </a:solidFill>
                        </a:rPr>
                        <a:t>ICE, CBP, DoD, State/Local, </a:t>
                      </a:r>
                      <a:r>
                        <a:rPr lang="en-US" sz="1200" b="1" dirty="0" err="1" smtClean="0">
                          <a:solidFill>
                            <a:schemeClr val="bg1"/>
                          </a:solidFill>
                        </a:rPr>
                        <a:t>DoJ</a:t>
                      </a:r>
                      <a:endParaRPr lang="en-US" sz="1200" b="1"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rPr>
                        <a:t>Commercialized</a:t>
                      </a:r>
                    </a:p>
                    <a:p>
                      <a:endParaRPr lang="en-US" sz="1200" dirty="0"/>
                    </a:p>
                  </a:txBody>
                  <a:tcPr/>
                </a:tc>
              </a:tr>
              <a:tr h="442168">
                <a:tc>
                  <a:txBody>
                    <a:bodyPr/>
                    <a:lstStyle/>
                    <a:p>
                      <a:r>
                        <a:rPr lang="en-US" sz="1200" b="1" dirty="0" smtClean="0">
                          <a:solidFill>
                            <a:schemeClr val="bg1"/>
                          </a:solidFill>
                        </a:rPr>
                        <a:t>Black Light Enhancements</a:t>
                      </a:r>
                      <a:endParaRPr lang="en-US" sz="1200" b="1" dirty="0">
                        <a:solidFill>
                          <a:schemeClr val="bg1"/>
                        </a:solidFill>
                      </a:endParaRPr>
                    </a:p>
                  </a:txBody>
                  <a:tcPr/>
                </a:tc>
                <a:tc>
                  <a:txBody>
                    <a:bodyPr/>
                    <a:lstStyle/>
                    <a:p>
                      <a:r>
                        <a:rPr lang="en-US" sz="1200" b="1" dirty="0" smtClean="0">
                          <a:solidFill>
                            <a:schemeClr val="bg1"/>
                          </a:solidFill>
                        </a:rPr>
                        <a:t>Black Bag Forensics</a:t>
                      </a:r>
                      <a:endParaRPr lang="en-US" sz="1200" b="1" dirty="0">
                        <a:solidFill>
                          <a:schemeClr val="bg1"/>
                        </a:solidFill>
                      </a:endParaRPr>
                    </a:p>
                  </a:txBody>
                  <a:tcPr/>
                </a:tc>
                <a:tc>
                  <a:txBody>
                    <a:bodyPr/>
                    <a:lstStyle/>
                    <a:p>
                      <a:r>
                        <a:rPr lang="en-US" sz="1200" b="1" dirty="0" smtClean="0">
                          <a:solidFill>
                            <a:schemeClr val="bg1"/>
                          </a:solidFill>
                        </a:rPr>
                        <a:t>US CERT, ICE, USSS, TSA, State/Local</a:t>
                      </a:r>
                      <a:endParaRPr lang="en-US" sz="1200" b="1" dirty="0">
                        <a:solidFill>
                          <a:schemeClr val="bg1"/>
                        </a:solidFill>
                      </a:endParaRPr>
                    </a:p>
                  </a:txBody>
                  <a:tcPr/>
                </a:tc>
                <a:tc>
                  <a:txBody>
                    <a:bodyPr/>
                    <a:lstStyle/>
                    <a:p>
                      <a:pPr marL="0" algn="l" defTabSz="914400" rtl="0" eaLnBrk="1" latinLnBrk="0" hangingPunct="1"/>
                      <a:r>
                        <a:rPr lang="en-US" sz="1200" b="1" kern="1200" dirty="0" smtClean="0">
                          <a:solidFill>
                            <a:schemeClr val="bg1"/>
                          </a:solidFill>
                          <a:latin typeface="+mn-lt"/>
                          <a:ea typeface="+mn-ea"/>
                          <a:cs typeface="+mn-cs"/>
                        </a:rPr>
                        <a:t>Piloting</a:t>
                      </a:r>
                      <a:r>
                        <a:rPr lang="en-US" sz="1200" b="1" kern="1200" baseline="0" dirty="0" smtClean="0">
                          <a:solidFill>
                            <a:schemeClr val="bg1"/>
                          </a:solidFill>
                          <a:latin typeface="+mn-lt"/>
                          <a:ea typeface="+mn-ea"/>
                          <a:cs typeface="+mn-cs"/>
                        </a:rPr>
                        <a:t> - </a:t>
                      </a:r>
                      <a:r>
                        <a:rPr lang="en-US" sz="1200" b="1" kern="1200" dirty="0" smtClean="0">
                          <a:solidFill>
                            <a:schemeClr val="bg1"/>
                          </a:solidFill>
                          <a:latin typeface="+mn-lt"/>
                          <a:ea typeface="+mn-ea"/>
                          <a:cs typeface="+mn-cs"/>
                        </a:rPr>
                        <a:t>S&amp;T funded licenses</a:t>
                      </a:r>
                      <a:endParaRPr lang="en-US" sz="1200" b="1" kern="1200" dirty="0">
                        <a:solidFill>
                          <a:schemeClr val="bg1"/>
                        </a:solidFill>
                        <a:latin typeface="+mn-lt"/>
                        <a:ea typeface="+mn-ea"/>
                        <a:cs typeface="+mn-cs"/>
                      </a:endParaRPr>
                    </a:p>
                  </a:txBody>
                  <a:tcPr/>
                </a:tc>
              </a:tr>
              <a:tr h="442168">
                <a:tc>
                  <a:txBody>
                    <a:bodyPr/>
                    <a:lstStyle/>
                    <a:p>
                      <a:r>
                        <a:rPr lang="en-US" sz="1200" b="1" dirty="0" smtClean="0">
                          <a:solidFill>
                            <a:schemeClr val="bg1"/>
                          </a:solidFill>
                        </a:rPr>
                        <a:t>NIST Forensics Tool Test Reports</a:t>
                      </a:r>
                      <a:endParaRPr lang="en-US" sz="1200" b="1" dirty="0">
                        <a:solidFill>
                          <a:schemeClr val="bg1"/>
                        </a:solidFill>
                      </a:endParaRPr>
                    </a:p>
                  </a:txBody>
                  <a:tcPr/>
                </a:tc>
                <a:tc>
                  <a:txBody>
                    <a:bodyPr/>
                    <a:lstStyle/>
                    <a:p>
                      <a:r>
                        <a:rPr lang="en-US" sz="1200" b="1" dirty="0" smtClean="0">
                          <a:solidFill>
                            <a:schemeClr val="bg1"/>
                          </a:solidFill>
                        </a:rPr>
                        <a:t>NIST</a:t>
                      </a:r>
                      <a:endParaRPr lang="en-US" sz="1200" b="1" dirty="0">
                        <a:solidFill>
                          <a:schemeClr val="bg1"/>
                        </a:solidFill>
                      </a:endParaRPr>
                    </a:p>
                  </a:txBody>
                  <a:tcPr/>
                </a:tc>
                <a:tc>
                  <a:txBody>
                    <a:bodyPr/>
                    <a:lstStyle/>
                    <a:p>
                      <a:r>
                        <a:rPr lang="en-US" sz="1200" b="1" dirty="0" smtClean="0">
                          <a:solidFill>
                            <a:schemeClr val="bg1"/>
                          </a:solidFill>
                        </a:rPr>
                        <a:t>Publically Available</a:t>
                      </a:r>
                      <a:endParaRPr lang="en-US" sz="1200" b="1" dirty="0">
                        <a:solidFill>
                          <a:schemeClr val="bg1"/>
                        </a:solidFill>
                      </a:endParaRPr>
                    </a:p>
                  </a:txBody>
                  <a:tcPr/>
                </a:tc>
                <a:tc>
                  <a:txBody>
                    <a:bodyPr/>
                    <a:lstStyle/>
                    <a:p>
                      <a:pPr marL="0" algn="l" defTabSz="914400" rtl="0" eaLnBrk="1" latinLnBrk="0" hangingPunct="1"/>
                      <a:r>
                        <a:rPr lang="en-US" sz="1200" b="1" kern="1200" dirty="0" smtClean="0">
                          <a:solidFill>
                            <a:schemeClr val="bg1"/>
                          </a:solidFill>
                          <a:latin typeface="+mn-lt"/>
                          <a:ea typeface="+mn-ea"/>
                          <a:cs typeface="+mn-cs"/>
                        </a:rPr>
                        <a:t>Knowledge Products</a:t>
                      </a:r>
                      <a:endParaRPr lang="en-US" sz="1200" b="1" kern="1200" dirty="0">
                        <a:solidFill>
                          <a:schemeClr val="bg1"/>
                        </a:solidFill>
                        <a:latin typeface="+mn-lt"/>
                        <a:ea typeface="+mn-ea"/>
                        <a:cs typeface="+mn-cs"/>
                      </a:endParaRPr>
                    </a:p>
                  </a:txBody>
                  <a:tcPr/>
                </a:tc>
              </a:tr>
              <a:tr h="442168">
                <a:tc>
                  <a:txBody>
                    <a:bodyPr/>
                    <a:lstStyle/>
                    <a:p>
                      <a:r>
                        <a:rPr lang="en-US" sz="1200" b="1" dirty="0" smtClean="0">
                          <a:solidFill>
                            <a:schemeClr val="bg1"/>
                          </a:solidFill>
                        </a:rPr>
                        <a:t>Secure</a:t>
                      </a:r>
                      <a:r>
                        <a:rPr lang="en-US" sz="1200" b="1" baseline="0" dirty="0" smtClean="0">
                          <a:solidFill>
                            <a:schemeClr val="bg1"/>
                          </a:solidFill>
                        </a:rPr>
                        <a:t> Network  Attribution Prioritization Protocol</a:t>
                      </a:r>
                      <a:endParaRPr lang="en-US" sz="1200" b="1" dirty="0">
                        <a:solidFill>
                          <a:schemeClr val="bg1"/>
                        </a:solidFill>
                      </a:endParaRPr>
                    </a:p>
                  </a:txBody>
                  <a:tcPr/>
                </a:tc>
                <a:tc>
                  <a:txBody>
                    <a:bodyPr/>
                    <a:lstStyle/>
                    <a:p>
                      <a:r>
                        <a:rPr lang="en-US" sz="1200" b="1" dirty="0" smtClean="0">
                          <a:solidFill>
                            <a:schemeClr val="bg1"/>
                          </a:solidFill>
                        </a:rPr>
                        <a:t>Raytheon</a:t>
                      </a:r>
                      <a:endParaRPr lang="en-US" sz="1200" b="1" dirty="0">
                        <a:solidFill>
                          <a:schemeClr val="bg1"/>
                        </a:solidFill>
                      </a:endParaRPr>
                    </a:p>
                  </a:txBody>
                  <a:tcPr/>
                </a:tc>
                <a:tc>
                  <a:txBody>
                    <a:bodyPr/>
                    <a:lstStyle/>
                    <a:p>
                      <a:r>
                        <a:rPr lang="en-US" sz="1200" b="1" dirty="0" smtClean="0">
                          <a:solidFill>
                            <a:schemeClr val="bg1"/>
                          </a:solidFill>
                        </a:rPr>
                        <a:t>DoD/Army Cyber Command</a:t>
                      </a:r>
                      <a:endParaRPr lang="en-US" sz="1200" b="1" dirty="0">
                        <a:solidFill>
                          <a:schemeClr val="bg1"/>
                        </a:solidFill>
                      </a:endParaRPr>
                    </a:p>
                  </a:txBody>
                  <a:tcPr/>
                </a:tc>
                <a:tc>
                  <a:txBody>
                    <a:bodyPr/>
                    <a:lstStyle/>
                    <a:p>
                      <a:pPr marL="0" algn="l" defTabSz="914400" rtl="0" eaLnBrk="1" latinLnBrk="0" hangingPunct="1"/>
                      <a:r>
                        <a:rPr lang="en-US" sz="1200" b="1" kern="1200" dirty="0" smtClean="0">
                          <a:solidFill>
                            <a:schemeClr val="bg1"/>
                          </a:solidFill>
                          <a:latin typeface="+mn-lt"/>
                          <a:ea typeface="+mn-ea"/>
                          <a:cs typeface="+mn-cs"/>
                        </a:rPr>
                        <a:t>Schoolhouse</a:t>
                      </a:r>
                      <a:r>
                        <a:rPr lang="en-US" sz="1200" b="1" kern="1200" baseline="0" dirty="0" smtClean="0">
                          <a:solidFill>
                            <a:schemeClr val="bg1"/>
                          </a:solidFill>
                          <a:latin typeface="+mn-lt"/>
                          <a:ea typeface="+mn-ea"/>
                          <a:cs typeface="+mn-cs"/>
                        </a:rPr>
                        <a:t> pilot and evaluation</a:t>
                      </a:r>
                      <a:endParaRPr lang="en-US" sz="1200" b="1" kern="1200" dirty="0">
                        <a:solidFill>
                          <a:schemeClr val="bg1"/>
                        </a:solidFill>
                        <a:latin typeface="+mn-lt"/>
                        <a:ea typeface="+mn-ea"/>
                        <a:cs typeface="+mn-cs"/>
                      </a:endParaRPr>
                    </a:p>
                  </a:txBody>
                  <a:tcPr/>
                </a:tc>
              </a:tr>
              <a:tr h="442168">
                <a:tc>
                  <a:txBody>
                    <a:bodyPr/>
                    <a:lstStyle/>
                    <a:p>
                      <a:r>
                        <a:rPr lang="en-US" sz="1200" b="1" dirty="0" smtClean="0">
                          <a:solidFill>
                            <a:schemeClr val="bg1"/>
                          </a:solidFill>
                        </a:rPr>
                        <a:t>Mobile Device Management</a:t>
                      </a:r>
                      <a:endParaRPr lang="en-US" sz="1200" b="1" dirty="0">
                        <a:solidFill>
                          <a:schemeClr val="bg1"/>
                        </a:solidFill>
                      </a:endParaRPr>
                    </a:p>
                  </a:txBody>
                  <a:tcPr/>
                </a:tc>
                <a:tc>
                  <a:txBody>
                    <a:bodyPr/>
                    <a:lstStyle/>
                    <a:p>
                      <a:r>
                        <a:rPr lang="en-US" sz="1200" b="1" dirty="0" smtClean="0">
                          <a:solidFill>
                            <a:schemeClr val="bg1"/>
                          </a:solidFill>
                        </a:rPr>
                        <a:t>Mobile Iron</a:t>
                      </a:r>
                      <a:endParaRPr lang="en-US" sz="1200" b="1" dirty="0">
                        <a:solidFill>
                          <a:schemeClr val="bg1"/>
                        </a:solidFill>
                      </a:endParaRPr>
                    </a:p>
                  </a:txBody>
                  <a:tcPr/>
                </a:tc>
                <a:tc>
                  <a:txBody>
                    <a:bodyPr/>
                    <a:lstStyle/>
                    <a:p>
                      <a:r>
                        <a:rPr lang="en-US" sz="1200" b="1" dirty="0" smtClean="0">
                          <a:solidFill>
                            <a:schemeClr val="bg1"/>
                          </a:solidFill>
                        </a:rPr>
                        <a:t>FEMA</a:t>
                      </a:r>
                      <a:endParaRPr lang="en-US" sz="1200" b="1" dirty="0">
                        <a:solidFill>
                          <a:schemeClr val="bg1"/>
                        </a:solidFill>
                      </a:endParaRPr>
                    </a:p>
                  </a:txBody>
                  <a:tcPr/>
                </a:tc>
                <a:tc>
                  <a:txBody>
                    <a:bodyPr/>
                    <a:lstStyle/>
                    <a:p>
                      <a:pPr marL="0" algn="l" defTabSz="914400" rtl="0" eaLnBrk="1" latinLnBrk="0" hangingPunct="1"/>
                      <a:r>
                        <a:rPr lang="en-US" sz="1200" b="1" kern="1200" dirty="0" smtClean="0">
                          <a:solidFill>
                            <a:schemeClr val="bg1"/>
                          </a:solidFill>
                          <a:latin typeface="+mn-lt"/>
                          <a:ea typeface="+mn-ea"/>
                          <a:cs typeface="+mn-cs"/>
                        </a:rPr>
                        <a:t>Pilot and adoption by 10K users</a:t>
                      </a:r>
                      <a:endParaRPr lang="en-US" sz="1200" b="1" kern="1200" dirty="0">
                        <a:solidFill>
                          <a:schemeClr val="bg1"/>
                        </a:solidFill>
                        <a:latin typeface="+mn-lt"/>
                        <a:ea typeface="+mn-ea"/>
                        <a:cs typeface="+mn-cs"/>
                      </a:endParaRPr>
                    </a:p>
                  </a:txBody>
                  <a:tcPr/>
                </a:tc>
              </a:tr>
              <a:tr h="442168">
                <a:tc>
                  <a:txBody>
                    <a:bodyPr/>
                    <a:lstStyle/>
                    <a:p>
                      <a:r>
                        <a:rPr lang="en-US" sz="1200" b="1" dirty="0" smtClean="0">
                          <a:solidFill>
                            <a:schemeClr val="bg1"/>
                          </a:solidFill>
                        </a:rPr>
                        <a:t>Mobile App Security _ Mobile App vetting </a:t>
                      </a:r>
                      <a:endParaRPr lang="en-US" sz="1200" b="1" dirty="0">
                        <a:solidFill>
                          <a:schemeClr val="bg1"/>
                        </a:solidFill>
                      </a:endParaRPr>
                    </a:p>
                  </a:txBody>
                  <a:tcPr/>
                </a:tc>
                <a:tc>
                  <a:txBody>
                    <a:bodyPr/>
                    <a:lstStyle/>
                    <a:p>
                      <a:r>
                        <a:rPr lang="en-US" sz="1200" b="1" dirty="0" err="1" smtClean="0">
                          <a:solidFill>
                            <a:schemeClr val="bg1"/>
                          </a:solidFill>
                        </a:rPr>
                        <a:t>Kryptowire</a:t>
                      </a:r>
                      <a:endParaRPr lang="en-US" sz="1200" b="1" dirty="0">
                        <a:solidFill>
                          <a:schemeClr val="bg1"/>
                        </a:solidFill>
                      </a:endParaRPr>
                    </a:p>
                  </a:txBody>
                  <a:tcPr/>
                </a:tc>
                <a:tc>
                  <a:txBody>
                    <a:bodyPr/>
                    <a:lstStyle/>
                    <a:p>
                      <a:r>
                        <a:rPr lang="en-US" sz="1200" b="1" dirty="0" smtClean="0">
                          <a:solidFill>
                            <a:schemeClr val="bg1"/>
                          </a:solidFill>
                        </a:rPr>
                        <a:t>CBP,</a:t>
                      </a:r>
                      <a:r>
                        <a:rPr lang="en-US" sz="1200" b="1" baseline="0" dirty="0" smtClean="0">
                          <a:solidFill>
                            <a:schemeClr val="bg1"/>
                          </a:solidFill>
                        </a:rPr>
                        <a:t> DHS HQ, US CERT</a:t>
                      </a:r>
                      <a:endParaRPr lang="en-US" sz="1200" b="1" dirty="0">
                        <a:solidFill>
                          <a:schemeClr val="bg1"/>
                        </a:solidFill>
                      </a:endParaRPr>
                    </a:p>
                  </a:txBody>
                  <a:tcPr/>
                </a:tc>
                <a:tc>
                  <a:txBody>
                    <a:bodyPr/>
                    <a:lstStyle/>
                    <a:p>
                      <a:pPr marL="0" algn="l" defTabSz="914400" rtl="0" eaLnBrk="1" latinLnBrk="0" hangingPunct="1"/>
                      <a:r>
                        <a:rPr lang="en-US" sz="1200" b="1" kern="1200" dirty="0" smtClean="0">
                          <a:solidFill>
                            <a:schemeClr val="bg1"/>
                          </a:solidFill>
                          <a:latin typeface="+mn-lt"/>
                          <a:ea typeface="+mn-ea"/>
                          <a:cs typeface="+mn-cs"/>
                        </a:rPr>
                        <a:t>Pilot</a:t>
                      </a:r>
                      <a:endParaRPr lang="en-US" sz="1200" b="1" kern="1200" dirty="0">
                        <a:solidFill>
                          <a:schemeClr val="bg1"/>
                        </a:solidFill>
                        <a:latin typeface="+mn-lt"/>
                        <a:ea typeface="+mn-ea"/>
                        <a:cs typeface="+mn-cs"/>
                      </a:endParaRPr>
                    </a:p>
                  </a:txBody>
                  <a:tcPr/>
                </a:tc>
              </a:tr>
              <a:tr h="325925">
                <a:tc>
                  <a:txBody>
                    <a:bodyPr/>
                    <a:lstStyle/>
                    <a:p>
                      <a:r>
                        <a:rPr lang="en-US" sz="1200" b="1" dirty="0" smtClean="0">
                          <a:solidFill>
                            <a:schemeClr val="bg1"/>
                          </a:solidFill>
                        </a:rPr>
                        <a:t>Malware analysis tool</a:t>
                      </a:r>
                      <a:endParaRPr lang="en-US" sz="1200" b="1" dirty="0">
                        <a:solidFill>
                          <a:schemeClr val="bg1"/>
                        </a:solidFill>
                      </a:endParaRPr>
                    </a:p>
                  </a:txBody>
                  <a:tcPr/>
                </a:tc>
                <a:tc>
                  <a:txBody>
                    <a:bodyPr/>
                    <a:lstStyle/>
                    <a:p>
                      <a:r>
                        <a:rPr lang="en-US" sz="1200" b="1" dirty="0" smtClean="0">
                          <a:solidFill>
                            <a:schemeClr val="bg1"/>
                          </a:solidFill>
                        </a:rPr>
                        <a:t>Hyperion</a:t>
                      </a:r>
                      <a:endParaRPr lang="en-US" sz="1200" b="1" dirty="0">
                        <a:solidFill>
                          <a:schemeClr val="bg1"/>
                        </a:solidFill>
                      </a:endParaRPr>
                    </a:p>
                  </a:txBody>
                  <a:tcPr/>
                </a:tc>
                <a:tc>
                  <a:txBody>
                    <a:bodyPr/>
                    <a:lstStyle/>
                    <a:p>
                      <a:r>
                        <a:rPr lang="en-US" sz="1200" b="1" dirty="0" smtClean="0">
                          <a:solidFill>
                            <a:schemeClr val="bg1"/>
                          </a:solidFill>
                        </a:rPr>
                        <a:t>US CERT</a:t>
                      </a:r>
                      <a:endParaRPr lang="en-US" sz="1200" b="1" dirty="0">
                        <a:solidFill>
                          <a:schemeClr val="bg1"/>
                        </a:solidFill>
                      </a:endParaRPr>
                    </a:p>
                  </a:txBody>
                  <a:tcPr/>
                </a:tc>
                <a:tc>
                  <a:txBody>
                    <a:bodyPr/>
                    <a:lstStyle/>
                    <a:p>
                      <a:pPr marL="0" algn="l" defTabSz="914400" rtl="0" eaLnBrk="1" latinLnBrk="0" hangingPunct="1"/>
                      <a:r>
                        <a:rPr lang="en-US" sz="1200" b="1" kern="1200" dirty="0" smtClean="0">
                          <a:solidFill>
                            <a:schemeClr val="bg1"/>
                          </a:solidFill>
                          <a:latin typeface="+mn-lt"/>
                          <a:ea typeface="+mn-ea"/>
                          <a:cs typeface="+mn-cs"/>
                        </a:rPr>
                        <a:t>Pilot</a:t>
                      </a:r>
                      <a:endParaRPr lang="en-US" sz="1200" b="1" kern="1200" dirty="0">
                        <a:solidFill>
                          <a:schemeClr val="bg1"/>
                        </a:solidFill>
                        <a:latin typeface="+mn-lt"/>
                        <a:ea typeface="+mn-ea"/>
                        <a:cs typeface="+mn-cs"/>
                      </a:endParaRPr>
                    </a:p>
                  </a:txBody>
                  <a:tcPr/>
                </a:tc>
              </a:tr>
              <a:tr h="442168">
                <a:tc>
                  <a:txBody>
                    <a:bodyPr/>
                    <a:lstStyle/>
                    <a:p>
                      <a:r>
                        <a:rPr lang="en-US" sz="1200" b="1" dirty="0" smtClean="0">
                          <a:solidFill>
                            <a:schemeClr val="bg1"/>
                          </a:solidFill>
                        </a:rPr>
                        <a:t>Hardware Enabled Zero Day Protection</a:t>
                      </a:r>
                      <a:endParaRPr lang="en-US" sz="1200" b="1" dirty="0">
                        <a:solidFill>
                          <a:schemeClr val="bg1"/>
                        </a:solidFill>
                      </a:endParaRPr>
                    </a:p>
                  </a:txBody>
                  <a:tcPr/>
                </a:tc>
                <a:tc>
                  <a:txBody>
                    <a:bodyPr/>
                    <a:lstStyle/>
                    <a:p>
                      <a:r>
                        <a:rPr lang="en-US" sz="1200" b="1" dirty="0" smtClean="0">
                          <a:solidFill>
                            <a:schemeClr val="bg1"/>
                          </a:solidFill>
                        </a:rPr>
                        <a:t>Def-Logix</a:t>
                      </a:r>
                      <a:endParaRPr lang="en-US" sz="1200" b="1" dirty="0">
                        <a:solidFill>
                          <a:schemeClr val="bg1"/>
                        </a:solidFill>
                      </a:endParaRPr>
                    </a:p>
                  </a:txBody>
                  <a:tcPr/>
                </a:tc>
                <a:tc>
                  <a:txBody>
                    <a:bodyPr/>
                    <a:lstStyle/>
                    <a:p>
                      <a:r>
                        <a:rPr lang="en-US" sz="1200" b="1" dirty="0" smtClean="0">
                          <a:solidFill>
                            <a:schemeClr val="bg1"/>
                          </a:solidFill>
                        </a:rPr>
                        <a:t>DoD/USAF</a:t>
                      </a:r>
                      <a:endParaRPr lang="en-US" sz="1200" b="1" dirty="0">
                        <a:solidFill>
                          <a:schemeClr val="bg1"/>
                        </a:solidFill>
                      </a:endParaRPr>
                    </a:p>
                  </a:txBody>
                  <a:tcPr/>
                </a:tc>
                <a:tc>
                  <a:txBody>
                    <a:bodyPr/>
                    <a:lstStyle/>
                    <a:p>
                      <a:pPr marL="0" algn="l" defTabSz="914400" rtl="0" eaLnBrk="1" latinLnBrk="0" hangingPunct="1"/>
                      <a:r>
                        <a:rPr lang="en-US" sz="1200" b="1" kern="1200" dirty="0" smtClean="0">
                          <a:solidFill>
                            <a:schemeClr val="bg1"/>
                          </a:solidFill>
                          <a:latin typeface="+mn-lt"/>
                          <a:ea typeface="+mn-ea"/>
                          <a:cs typeface="+mn-cs"/>
                        </a:rPr>
                        <a:t>Pilot</a:t>
                      </a:r>
                      <a:endParaRPr lang="en-US" sz="1200" b="1" kern="1200" dirty="0">
                        <a:solidFill>
                          <a:schemeClr val="bg1"/>
                        </a:solidFill>
                        <a:latin typeface="+mn-lt"/>
                        <a:ea typeface="+mn-ea"/>
                        <a:cs typeface="+mn-cs"/>
                      </a:endParaRPr>
                    </a:p>
                  </a:txBody>
                  <a:tcPr/>
                </a:tc>
              </a:tr>
              <a:tr h="442168">
                <a:tc>
                  <a:txBody>
                    <a:bodyPr/>
                    <a:lstStyle/>
                    <a:p>
                      <a:r>
                        <a:rPr lang="en-US" sz="1200" b="1" dirty="0" err="1" smtClean="0">
                          <a:solidFill>
                            <a:schemeClr val="bg1"/>
                          </a:solidFill>
                        </a:rPr>
                        <a:t>Symbiote</a:t>
                      </a:r>
                      <a:r>
                        <a:rPr lang="en-US" sz="1200" b="1" baseline="0" dirty="0" smtClean="0">
                          <a:solidFill>
                            <a:schemeClr val="bg1"/>
                          </a:solidFill>
                        </a:rPr>
                        <a:t> embedded </a:t>
                      </a:r>
                      <a:r>
                        <a:rPr lang="en-US" sz="1200" b="1" baseline="0" smtClean="0">
                          <a:solidFill>
                            <a:schemeClr val="bg1"/>
                          </a:solidFill>
                        </a:rPr>
                        <a:t>device protection</a:t>
                      </a:r>
                      <a:endParaRPr lang="en-US" sz="1200" b="1" dirty="0">
                        <a:solidFill>
                          <a:schemeClr val="bg1"/>
                        </a:solidFill>
                      </a:endParaRPr>
                    </a:p>
                  </a:txBody>
                  <a:tcPr/>
                </a:tc>
                <a:tc>
                  <a:txBody>
                    <a:bodyPr/>
                    <a:lstStyle/>
                    <a:p>
                      <a:r>
                        <a:rPr lang="en-US" sz="1200" b="1" dirty="0" smtClean="0">
                          <a:solidFill>
                            <a:schemeClr val="bg1"/>
                          </a:solidFill>
                        </a:rPr>
                        <a:t>Red Balloon</a:t>
                      </a:r>
                      <a:r>
                        <a:rPr lang="en-US" sz="1200" b="1" baseline="0" dirty="0" smtClean="0">
                          <a:solidFill>
                            <a:schemeClr val="bg1"/>
                          </a:solidFill>
                        </a:rPr>
                        <a:t> Security</a:t>
                      </a:r>
                      <a:endParaRPr lang="en-US" sz="1200" b="1" dirty="0">
                        <a:solidFill>
                          <a:schemeClr val="bg1"/>
                        </a:solidFill>
                      </a:endParaRPr>
                    </a:p>
                  </a:txBody>
                  <a:tcPr/>
                </a:tc>
                <a:tc>
                  <a:txBody>
                    <a:bodyPr/>
                    <a:lstStyle/>
                    <a:p>
                      <a:r>
                        <a:rPr lang="en-US" sz="1200" b="1" dirty="0" smtClean="0">
                          <a:solidFill>
                            <a:schemeClr val="bg1"/>
                          </a:solidFill>
                        </a:rPr>
                        <a:t>Hewlett Packard</a:t>
                      </a:r>
                      <a:endParaRPr lang="en-US" sz="1200" b="1" dirty="0">
                        <a:solidFill>
                          <a:schemeClr val="bg1"/>
                        </a:solidFill>
                      </a:endParaRPr>
                    </a:p>
                  </a:txBody>
                  <a:tcPr/>
                </a:tc>
                <a:tc>
                  <a:txBody>
                    <a:bodyPr/>
                    <a:lstStyle/>
                    <a:p>
                      <a:pPr marL="0" algn="l" defTabSz="914400" rtl="0" eaLnBrk="1" latinLnBrk="0" hangingPunct="1"/>
                      <a:r>
                        <a:rPr lang="en-US" sz="1200" b="1" kern="1200" dirty="0" smtClean="0">
                          <a:solidFill>
                            <a:schemeClr val="bg1"/>
                          </a:solidFill>
                          <a:latin typeface="+mn-lt"/>
                          <a:ea typeface="+mn-ea"/>
                          <a:cs typeface="+mn-cs"/>
                        </a:rPr>
                        <a:t>Commercialized</a:t>
                      </a:r>
                      <a:endParaRPr lang="en-US" sz="1200" b="1" kern="1200" dirty="0">
                        <a:solidFill>
                          <a:schemeClr val="bg1"/>
                        </a:solidFill>
                        <a:latin typeface="+mn-lt"/>
                        <a:ea typeface="+mn-ea"/>
                        <a:cs typeface="+mn-cs"/>
                      </a:endParaRPr>
                    </a:p>
                  </a:txBody>
                  <a:tcPr/>
                </a:tc>
              </a:tr>
            </a:tbl>
          </a:graphicData>
        </a:graphic>
      </p:graphicFrame>
    </p:spTree>
    <p:extLst>
      <p:ext uri="{BB962C8B-B14F-4D97-AF65-F5344CB8AC3E}">
        <p14:creationId xmlns:p14="http://schemas.microsoft.com/office/powerpoint/2010/main" val="1568343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Transition to Practice (TTP)</a:t>
            </a:r>
            <a:endParaRPr lang="en-US" dirty="0"/>
          </a:p>
        </p:txBody>
      </p:sp>
      <p:sp>
        <p:nvSpPr>
          <p:cNvPr id="4" name="Slide Number Placeholder 3"/>
          <p:cNvSpPr>
            <a:spLocks noGrp="1"/>
          </p:cNvSpPr>
          <p:nvPr>
            <p:ph type="sldNum" sz="quarter" idx="10"/>
          </p:nvPr>
        </p:nvSpPr>
        <p:spPr>
          <a:xfrm>
            <a:off x="8610600" y="6461972"/>
            <a:ext cx="457200" cy="227755"/>
          </a:xfrm>
        </p:spPr>
        <p:txBody>
          <a:bodyPr/>
          <a:lstStyle/>
          <a:p>
            <a:pPr>
              <a:buFontTx/>
              <a:buNone/>
            </a:pPr>
            <a:fld id="{28768733-B944-3E4E-898F-A2753843011F}" type="slidenum">
              <a:rPr lang="en-US" smtClean="0"/>
              <a:pPr>
                <a:buFontTx/>
                <a:buNone/>
              </a:pPr>
              <a:t>15</a:t>
            </a:fld>
            <a:endParaRPr lang="en-US" dirty="0"/>
          </a:p>
        </p:txBody>
      </p:sp>
      <p:sp>
        <p:nvSpPr>
          <p:cNvPr id="24" name="Content Placeholder 1"/>
          <p:cNvSpPr>
            <a:spLocks noGrp="1"/>
          </p:cNvSpPr>
          <p:nvPr>
            <p:ph idx="1"/>
          </p:nvPr>
        </p:nvSpPr>
        <p:spPr>
          <a:xfrm>
            <a:off x="76200" y="990600"/>
            <a:ext cx="8991600" cy="5410200"/>
          </a:xfrm>
        </p:spPr>
        <p:txBody>
          <a:bodyPr/>
          <a:lstStyle/>
          <a:p>
            <a:pPr>
              <a:spcBef>
                <a:spcPts val="1200"/>
              </a:spcBef>
            </a:pPr>
            <a:r>
              <a:rPr lang="en-US" sz="2500" dirty="0" smtClean="0">
                <a:solidFill>
                  <a:schemeClr val="bg1"/>
                </a:solidFill>
              </a:rPr>
              <a:t>FY13 – 15: 24 technologies from DOE &amp; DoD National Labs</a:t>
            </a:r>
          </a:p>
          <a:p>
            <a:pPr>
              <a:spcBef>
                <a:spcPts val="1200"/>
              </a:spcBef>
            </a:pPr>
            <a:r>
              <a:rPr lang="en-US" sz="2500" dirty="0" smtClean="0">
                <a:solidFill>
                  <a:schemeClr val="bg1"/>
                </a:solidFill>
              </a:rPr>
              <a:t>FY16: Added 7-8 new technologies</a:t>
            </a:r>
          </a:p>
          <a:p>
            <a:pPr>
              <a:spcBef>
                <a:spcPts val="1200"/>
              </a:spcBef>
            </a:pPr>
            <a:r>
              <a:rPr lang="en-US" sz="2500" dirty="0">
                <a:solidFill>
                  <a:schemeClr val="bg1"/>
                </a:solidFill>
              </a:rPr>
              <a:t>7</a:t>
            </a:r>
            <a:r>
              <a:rPr lang="en-US" sz="2500" dirty="0" smtClean="0">
                <a:solidFill>
                  <a:schemeClr val="bg1"/>
                </a:solidFill>
              </a:rPr>
              <a:t> Transition Successes (4 licenses, 2 product additions,1 open source) with more on the way</a:t>
            </a:r>
          </a:p>
        </p:txBody>
      </p:sp>
      <p:graphicFrame>
        <p:nvGraphicFramePr>
          <p:cNvPr id="5" name="Table 4"/>
          <p:cNvGraphicFramePr>
            <a:graphicFrameLocks noGrp="1"/>
          </p:cNvGraphicFramePr>
          <p:nvPr>
            <p:extLst>
              <p:ext uri="{D42A27DB-BD31-4B8C-83A1-F6EECF244321}">
                <p14:modId xmlns:p14="http://schemas.microsoft.com/office/powerpoint/2010/main" val="2832122182"/>
              </p:ext>
            </p:extLst>
          </p:nvPr>
        </p:nvGraphicFramePr>
        <p:xfrm>
          <a:off x="299974" y="2987655"/>
          <a:ext cx="8546925" cy="2966233"/>
        </p:xfrm>
        <a:graphic>
          <a:graphicData uri="http://schemas.openxmlformats.org/drawingml/2006/table">
            <a:tbl>
              <a:tblPr firstRow="1" bandRow="1">
                <a:tableStyleId>{21E4AEA4-8DFA-4A89-87EB-49C32662AFE0}</a:tableStyleId>
              </a:tblPr>
              <a:tblGrid>
                <a:gridCol w="4375758"/>
                <a:gridCol w="876822"/>
                <a:gridCol w="1052186"/>
                <a:gridCol w="2242159"/>
              </a:tblGrid>
              <a:tr h="400833">
                <a:tc>
                  <a:txBody>
                    <a:bodyPr/>
                    <a:lstStyle/>
                    <a:p>
                      <a:r>
                        <a:rPr lang="en-US" sz="1500" dirty="0" smtClean="0"/>
                        <a:t>Technology</a:t>
                      </a:r>
                      <a:endParaRPr lang="en-US" sz="1500" dirty="0">
                        <a:solidFill>
                          <a:schemeClr val="bg1"/>
                        </a:solidFill>
                      </a:endParaRPr>
                    </a:p>
                  </a:txBody>
                  <a:tcPr/>
                </a:tc>
                <a:tc>
                  <a:txBody>
                    <a:bodyPr/>
                    <a:lstStyle/>
                    <a:p>
                      <a:r>
                        <a:rPr lang="en-US" sz="1500" dirty="0" smtClean="0"/>
                        <a:t>Date</a:t>
                      </a:r>
                      <a:endParaRPr lang="en-US" sz="1500" dirty="0">
                        <a:solidFill>
                          <a:schemeClr val="bg1"/>
                        </a:solidFill>
                      </a:endParaRPr>
                    </a:p>
                  </a:txBody>
                  <a:tcPr/>
                </a:tc>
                <a:tc>
                  <a:txBody>
                    <a:bodyPr/>
                    <a:lstStyle/>
                    <a:p>
                      <a:r>
                        <a:rPr lang="en-US" sz="1500" dirty="0" smtClean="0"/>
                        <a:t>Nat’l Lab</a:t>
                      </a:r>
                      <a:endParaRPr lang="en-US" sz="1500" dirty="0">
                        <a:solidFill>
                          <a:schemeClr val="bg1"/>
                        </a:solidFill>
                      </a:endParaRPr>
                    </a:p>
                  </a:txBody>
                  <a:tcPr/>
                </a:tc>
                <a:tc>
                  <a:txBody>
                    <a:bodyPr/>
                    <a:lstStyle/>
                    <a:p>
                      <a:r>
                        <a:rPr lang="en-US" sz="1500" dirty="0" smtClean="0"/>
                        <a:t>Transition</a:t>
                      </a:r>
                      <a:r>
                        <a:rPr lang="en-US" sz="1500" baseline="0" dirty="0" smtClean="0"/>
                        <a:t> Partner</a:t>
                      </a:r>
                      <a:endParaRPr lang="en-US" sz="1500" dirty="0">
                        <a:solidFill>
                          <a:schemeClr val="bg1"/>
                        </a:solidFill>
                      </a:endParaRPr>
                    </a:p>
                  </a:txBody>
                  <a:tcPr/>
                </a:tc>
              </a:tr>
              <a:tr h="370840">
                <a:tc>
                  <a:txBody>
                    <a:bodyPr/>
                    <a:lstStyle/>
                    <a:p>
                      <a:r>
                        <a:rPr lang="en-US" sz="1500" b="1" dirty="0" smtClean="0"/>
                        <a:t>Hone: </a:t>
                      </a:r>
                      <a:r>
                        <a:rPr lang="en-US" sz="1500" b="1" i="0" u="none" strike="noStrike" kern="1200" baseline="0" dirty="0" smtClean="0">
                          <a:solidFill>
                            <a:schemeClr val="dk1"/>
                          </a:solidFill>
                          <a:latin typeface="+mn-lt"/>
                          <a:ea typeface="+mn-ea"/>
                          <a:cs typeface="+mn-cs"/>
                        </a:rPr>
                        <a:t>Host based network sensor </a:t>
                      </a:r>
                      <a:endParaRPr lang="en-US" sz="1500" b="1" dirty="0">
                        <a:solidFill>
                          <a:schemeClr val="bg1"/>
                        </a:solidFill>
                      </a:endParaRPr>
                    </a:p>
                  </a:txBody>
                  <a:tcPr/>
                </a:tc>
                <a:tc>
                  <a:txBody>
                    <a:bodyPr/>
                    <a:lstStyle/>
                    <a:p>
                      <a:r>
                        <a:rPr lang="en-US" sz="1500" b="1" dirty="0" smtClean="0">
                          <a:solidFill>
                            <a:schemeClr val="bg1"/>
                          </a:solidFill>
                        </a:rPr>
                        <a:t>2014</a:t>
                      </a:r>
                      <a:endParaRPr lang="en-US" sz="1500" b="1" dirty="0">
                        <a:solidFill>
                          <a:schemeClr val="bg1"/>
                        </a:solidFill>
                      </a:endParaRPr>
                    </a:p>
                  </a:txBody>
                  <a:tcPr/>
                </a:tc>
                <a:tc>
                  <a:txBody>
                    <a:bodyPr/>
                    <a:lstStyle/>
                    <a:p>
                      <a:r>
                        <a:rPr lang="en-US" sz="1500" b="1" dirty="0" smtClean="0">
                          <a:solidFill>
                            <a:schemeClr val="bg1"/>
                          </a:solidFill>
                        </a:rPr>
                        <a:t>PNNL</a:t>
                      </a:r>
                      <a:endParaRPr lang="en-US" sz="1500" b="1" dirty="0">
                        <a:solidFill>
                          <a:schemeClr val="bg1"/>
                        </a:solidFill>
                      </a:endParaRPr>
                    </a:p>
                  </a:txBody>
                  <a:tcPr/>
                </a:tc>
                <a:tc>
                  <a:txBody>
                    <a:bodyPr/>
                    <a:lstStyle/>
                    <a:p>
                      <a:r>
                        <a:rPr lang="en-US" sz="1500" b="1" dirty="0" smtClean="0"/>
                        <a:t>Open</a:t>
                      </a:r>
                      <a:r>
                        <a:rPr lang="en-US" sz="1500" b="1" baseline="0" dirty="0" smtClean="0"/>
                        <a:t> source </a:t>
                      </a:r>
                      <a:endParaRPr lang="en-US" sz="1500" b="1" dirty="0">
                        <a:solidFill>
                          <a:schemeClr val="bg1"/>
                        </a:solidFill>
                      </a:endParaRPr>
                    </a:p>
                  </a:txBody>
                  <a:tcPr/>
                </a:tc>
              </a:tr>
              <a:tr h="370840">
                <a:tc>
                  <a:txBody>
                    <a:bodyPr/>
                    <a:lstStyle/>
                    <a:p>
                      <a:r>
                        <a:rPr lang="en-US" sz="1500" b="1" dirty="0" smtClean="0"/>
                        <a:t>Quantum</a:t>
                      </a:r>
                      <a:r>
                        <a:rPr lang="en-US" sz="1500" b="1" baseline="0" dirty="0" smtClean="0"/>
                        <a:t> Security: Next-gen encryption system</a:t>
                      </a:r>
                      <a:endParaRPr lang="en-US" sz="1500" b="1" dirty="0">
                        <a:solidFill>
                          <a:schemeClr val="bg1"/>
                        </a:solidFill>
                      </a:endParaRPr>
                    </a:p>
                  </a:txBody>
                  <a:tcPr/>
                </a:tc>
                <a:tc>
                  <a:txBody>
                    <a:bodyPr/>
                    <a:lstStyle/>
                    <a:p>
                      <a:r>
                        <a:rPr lang="en-US" sz="1500" b="1" dirty="0" smtClean="0"/>
                        <a:t>Sept. 2014</a:t>
                      </a:r>
                      <a:endParaRPr lang="en-US" sz="1500" b="1" dirty="0">
                        <a:solidFill>
                          <a:schemeClr val="bg1"/>
                        </a:solidFill>
                      </a:endParaRPr>
                    </a:p>
                  </a:txBody>
                  <a:tcPr/>
                </a:tc>
                <a:tc>
                  <a:txBody>
                    <a:bodyPr/>
                    <a:lstStyle/>
                    <a:p>
                      <a:r>
                        <a:rPr lang="en-US" sz="1500" b="1" dirty="0" smtClean="0"/>
                        <a:t>LANL</a:t>
                      </a:r>
                      <a:endParaRPr lang="en-US" sz="1500" b="1" dirty="0">
                        <a:solidFill>
                          <a:schemeClr val="bg1"/>
                        </a:solidFill>
                      </a:endParaRPr>
                    </a:p>
                  </a:txBody>
                  <a:tcPr/>
                </a:tc>
                <a:tc>
                  <a:txBody>
                    <a:bodyPr/>
                    <a:lstStyle/>
                    <a:p>
                      <a:r>
                        <a:rPr lang="en-US" sz="1500" b="1" dirty="0" smtClean="0"/>
                        <a:t>Whitewood</a:t>
                      </a:r>
                      <a:r>
                        <a:rPr lang="en-US" sz="1500" b="1" baseline="0" dirty="0" smtClean="0"/>
                        <a:t> Encryption </a:t>
                      </a:r>
                      <a:endParaRPr lang="en-US" sz="1500" b="1" dirty="0">
                        <a:solidFill>
                          <a:schemeClr val="bg1"/>
                        </a:solidFill>
                      </a:endParaRPr>
                    </a:p>
                  </a:txBody>
                  <a:tcPr/>
                </a:tc>
              </a:tr>
              <a:tr h="370840">
                <a:tc>
                  <a:txBody>
                    <a:bodyPr/>
                    <a:lstStyle/>
                    <a:p>
                      <a:r>
                        <a:rPr lang="en-US" sz="1500" b="1" dirty="0" smtClean="0"/>
                        <a:t>Hyperion</a:t>
                      </a:r>
                      <a:r>
                        <a:rPr lang="en-US" sz="1500" b="1" baseline="0" dirty="0" smtClean="0"/>
                        <a:t>: </a:t>
                      </a:r>
                      <a:r>
                        <a:rPr lang="en-US" sz="1500" b="1" kern="1200" baseline="0" dirty="0" smtClean="0">
                          <a:effectLst/>
                        </a:rPr>
                        <a:t>M</a:t>
                      </a:r>
                      <a:r>
                        <a:rPr lang="en-US" sz="1500" b="1" kern="1200" dirty="0" smtClean="0">
                          <a:effectLst/>
                        </a:rPr>
                        <a:t>alware forensics detection and software assurance technology</a:t>
                      </a:r>
                      <a:endParaRPr lang="en-US" sz="1500" b="1" dirty="0">
                        <a:solidFill>
                          <a:schemeClr val="bg1"/>
                        </a:solidFill>
                      </a:endParaRPr>
                    </a:p>
                  </a:txBody>
                  <a:tcPr/>
                </a:tc>
                <a:tc>
                  <a:txBody>
                    <a:bodyPr/>
                    <a:lstStyle/>
                    <a:p>
                      <a:r>
                        <a:rPr lang="en-US" sz="1500" b="1" dirty="0" smtClean="0"/>
                        <a:t>Feb.</a:t>
                      </a:r>
                      <a:r>
                        <a:rPr lang="en-US" sz="1500" b="1" baseline="0" dirty="0" smtClean="0"/>
                        <a:t> 2015</a:t>
                      </a:r>
                      <a:endParaRPr lang="en-US" sz="1500" b="1" dirty="0">
                        <a:solidFill>
                          <a:schemeClr val="bg1"/>
                        </a:solidFill>
                      </a:endParaRPr>
                    </a:p>
                  </a:txBody>
                  <a:tcPr/>
                </a:tc>
                <a:tc>
                  <a:txBody>
                    <a:bodyPr/>
                    <a:lstStyle/>
                    <a:p>
                      <a:r>
                        <a:rPr lang="en-US" sz="1500" b="1" dirty="0" smtClean="0"/>
                        <a:t>ORNL</a:t>
                      </a:r>
                      <a:endParaRPr lang="en-US" sz="1500" b="1" dirty="0">
                        <a:solidFill>
                          <a:schemeClr val="bg1"/>
                        </a:solidFill>
                      </a:endParaRPr>
                    </a:p>
                  </a:txBody>
                  <a:tcPr/>
                </a:tc>
                <a:tc>
                  <a:txBody>
                    <a:bodyPr/>
                    <a:lstStyle/>
                    <a:p>
                      <a:r>
                        <a:rPr lang="en-US" sz="1500" b="1" dirty="0" smtClean="0"/>
                        <a:t>R&amp;K Cyber Solutions</a:t>
                      </a:r>
                      <a:endParaRPr lang="en-US" sz="1500" b="1" dirty="0">
                        <a:solidFill>
                          <a:schemeClr val="bg1"/>
                        </a:solidFill>
                      </a:endParaRPr>
                    </a:p>
                  </a:txBody>
                  <a:tcPr/>
                </a:tc>
              </a:tr>
              <a:tr h="370840">
                <a:tc>
                  <a:txBody>
                    <a:bodyPr/>
                    <a:lstStyle/>
                    <a:p>
                      <a:r>
                        <a:rPr lang="en-US" sz="1500" b="1" dirty="0" err="1" smtClean="0"/>
                        <a:t>NeMS</a:t>
                      </a:r>
                      <a:r>
                        <a:rPr lang="en-US" sz="1500" b="1" dirty="0" smtClean="0"/>
                        <a:t>:</a:t>
                      </a:r>
                      <a:r>
                        <a:rPr lang="en-US" sz="1500" b="1" baseline="0" dirty="0" smtClean="0"/>
                        <a:t> Network analysis and visualization</a:t>
                      </a:r>
                      <a:endParaRPr lang="en-US" sz="1500" b="1" dirty="0">
                        <a:solidFill>
                          <a:schemeClr val="bg1"/>
                        </a:solidFill>
                      </a:endParaRPr>
                    </a:p>
                  </a:txBody>
                  <a:tcPr/>
                </a:tc>
                <a:tc>
                  <a:txBody>
                    <a:bodyPr/>
                    <a:lstStyle/>
                    <a:p>
                      <a:r>
                        <a:rPr lang="en-US" sz="1500" b="1" dirty="0" smtClean="0"/>
                        <a:t>July</a:t>
                      </a:r>
                      <a:r>
                        <a:rPr lang="en-US" sz="1500" b="1" baseline="0" dirty="0" smtClean="0"/>
                        <a:t> 2015</a:t>
                      </a:r>
                      <a:endParaRPr lang="en-US" sz="1500" b="1" dirty="0">
                        <a:solidFill>
                          <a:schemeClr val="bg1"/>
                        </a:solidFill>
                      </a:endParaRPr>
                    </a:p>
                  </a:txBody>
                  <a:tcPr/>
                </a:tc>
                <a:tc>
                  <a:txBody>
                    <a:bodyPr/>
                    <a:lstStyle/>
                    <a:p>
                      <a:r>
                        <a:rPr lang="en-US" sz="1500" b="1" dirty="0" smtClean="0"/>
                        <a:t>LLNL</a:t>
                      </a:r>
                      <a:endParaRPr lang="en-US" sz="1500" b="1" dirty="0">
                        <a:solidFill>
                          <a:schemeClr val="bg1"/>
                        </a:solidFill>
                      </a:endParaRPr>
                    </a:p>
                  </a:txBody>
                  <a:tcPr/>
                </a:tc>
                <a:tc>
                  <a:txBody>
                    <a:bodyPr/>
                    <a:lstStyle/>
                    <a:p>
                      <a:r>
                        <a:rPr lang="en-US" sz="1500" b="1" kern="1200" dirty="0" smtClean="0">
                          <a:effectLst/>
                        </a:rPr>
                        <a:t>Cambridge Global Advisors</a:t>
                      </a:r>
                      <a:endParaRPr lang="en-US" sz="1500" b="1" dirty="0">
                        <a:solidFill>
                          <a:schemeClr val="bg1"/>
                        </a:solidFill>
                      </a:endParaRPr>
                    </a:p>
                  </a:txBody>
                  <a:tcPr/>
                </a:tc>
              </a:tr>
              <a:tr h="370840">
                <a:tc>
                  <a:txBody>
                    <a:bodyPr/>
                    <a:lstStyle/>
                    <a:p>
                      <a:r>
                        <a:rPr lang="en-US" sz="1500" b="1" dirty="0" err="1" smtClean="0"/>
                        <a:t>PathScan</a:t>
                      </a:r>
                      <a:r>
                        <a:rPr lang="en-US" sz="1500" b="1" dirty="0" smtClean="0"/>
                        <a:t>: </a:t>
                      </a:r>
                      <a:r>
                        <a:rPr lang="en-US" sz="1500" b="1" kern="1200" dirty="0" smtClean="0">
                          <a:effectLst/>
                        </a:rPr>
                        <a:t>Network anomaly-detection</a:t>
                      </a:r>
                      <a:endParaRPr lang="en-US" sz="1500" b="1" dirty="0">
                        <a:solidFill>
                          <a:schemeClr val="bg1"/>
                        </a:solidFill>
                      </a:endParaRPr>
                    </a:p>
                  </a:txBody>
                  <a:tcPr/>
                </a:tc>
                <a:tc>
                  <a:txBody>
                    <a:bodyPr/>
                    <a:lstStyle/>
                    <a:p>
                      <a:r>
                        <a:rPr lang="en-US" sz="1500" b="1" dirty="0" smtClean="0"/>
                        <a:t>Aug.</a:t>
                      </a:r>
                      <a:r>
                        <a:rPr lang="en-US" sz="1500" b="1" baseline="0" dirty="0" smtClean="0"/>
                        <a:t> 2015</a:t>
                      </a:r>
                      <a:endParaRPr lang="en-US" sz="1500" b="1" dirty="0">
                        <a:solidFill>
                          <a:schemeClr val="bg1"/>
                        </a:solidFill>
                      </a:endParaRPr>
                    </a:p>
                  </a:txBody>
                  <a:tcPr/>
                </a:tc>
                <a:tc>
                  <a:txBody>
                    <a:bodyPr/>
                    <a:lstStyle/>
                    <a:p>
                      <a:r>
                        <a:rPr lang="en-US" sz="1500" b="1" dirty="0" smtClean="0"/>
                        <a:t>LANL</a:t>
                      </a:r>
                      <a:endParaRPr lang="en-US" sz="1500" b="1" dirty="0">
                        <a:solidFill>
                          <a:schemeClr val="bg1"/>
                        </a:solidFill>
                      </a:endParaRPr>
                    </a:p>
                  </a:txBody>
                  <a:tcPr/>
                </a:tc>
                <a:tc>
                  <a:txBody>
                    <a:bodyPr/>
                    <a:lstStyle/>
                    <a:p>
                      <a:r>
                        <a:rPr lang="en-US" sz="1500" b="1" dirty="0" smtClean="0"/>
                        <a:t>EY</a:t>
                      </a:r>
                      <a:endParaRPr lang="en-US" sz="1500" b="1" dirty="0">
                        <a:solidFill>
                          <a:schemeClr val="bg1"/>
                        </a:solidFill>
                      </a:endParaRPr>
                    </a:p>
                  </a:txBody>
                  <a:tcPr/>
                </a:tc>
              </a:tr>
            </a:tbl>
          </a:graphicData>
        </a:graphic>
      </p:graphicFrame>
    </p:spTree>
    <p:extLst>
      <p:ext uri="{BB962C8B-B14F-4D97-AF65-F5344CB8AC3E}">
        <p14:creationId xmlns:p14="http://schemas.microsoft.com/office/powerpoint/2010/main" val="19447364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76200"/>
            <a:ext cx="8686800" cy="609599"/>
          </a:xfrm>
        </p:spPr>
        <p:txBody>
          <a:bodyPr/>
          <a:lstStyle/>
          <a:p>
            <a:r>
              <a:rPr lang="en-US" dirty="0" smtClean="0"/>
              <a:t>Finance Sector Transition Project</a:t>
            </a:r>
            <a:endParaRPr lang="en-US" dirty="0"/>
          </a:p>
        </p:txBody>
      </p:sp>
      <p:sp>
        <p:nvSpPr>
          <p:cNvPr id="4" name="Slide Number Placeholder 3"/>
          <p:cNvSpPr>
            <a:spLocks noGrp="1"/>
          </p:cNvSpPr>
          <p:nvPr>
            <p:ph type="sldNum" sz="quarter" idx="10"/>
          </p:nvPr>
        </p:nvSpPr>
        <p:spPr>
          <a:xfrm>
            <a:off x="8610600" y="6461970"/>
            <a:ext cx="457200" cy="227755"/>
          </a:xfrm>
        </p:spPr>
        <p:txBody>
          <a:bodyPr/>
          <a:lstStyle/>
          <a:p>
            <a:pPr>
              <a:buFontTx/>
              <a:buNone/>
            </a:pPr>
            <a:fld id="{28768733-B944-3E4E-898F-A2753843011F}" type="slidenum">
              <a:rPr lang="en-US" smtClean="0"/>
              <a:pPr>
                <a:buFontTx/>
                <a:buNone/>
              </a:pPr>
              <a:t>16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809812667"/>
              </p:ext>
            </p:extLst>
          </p:nvPr>
        </p:nvGraphicFramePr>
        <p:xfrm>
          <a:off x="11935" y="843991"/>
          <a:ext cx="5105400" cy="5892816"/>
        </p:xfrm>
        <a:graphic>
          <a:graphicData uri="http://schemas.openxmlformats.org/drawingml/2006/table">
            <a:tbl>
              <a:tblPr firstRow="1" bandRow="1">
                <a:tableStyleId>{5C22544A-7EE6-4342-B048-85BDC9FD1C3A}</a:tableStyleId>
              </a:tblPr>
              <a:tblGrid>
                <a:gridCol w="5105400"/>
              </a:tblGrid>
              <a:tr h="347103">
                <a:tc>
                  <a:txBody>
                    <a:bodyPr/>
                    <a:lstStyle/>
                    <a:p>
                      <a:endParaRPr lang="en-US" sz="1800" dirty="0"/>
                    </a:p>
                  </a:txBody>
                  <a:tcPr/>
                </a:tc>
              </a:tr>
              <a:tr h="1148304">
                <a:tc>
                  <a:txBody>
                    <a:bodyPr/>
                    <a:lstStyle/>
                    <a:p>
                      <a:r>
                        <a:rPr lang="en-US" sz="1800" kern="1200" dirty="0" smtClean="0">
                          <a:solidFill>
                            <a:schemeClr val="dk1"/>
                          </a:solidFill>
                          <a:latin typeface="+mn-lt"/>
                          <a:ea typeface="+mn-ea"/>
                          <a:cs typeface="+mn-cs"/>
                        </a:rPr>
                        <a:t>Leverage existing federally funded and private sector research</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smtClean="0">
                          <a:solidFill>
                            <a:schemeClr val="dk1"/>
                          </a:solidFill>
                          <a:latin typeface="+mn-lt"/>
                          <a:ea typeface="+mn-ea"/>
                          <a:cs typeface="+mn-cs"/>
                        </a:rPr>
                        <a:t>Integration,</a:t>
                      </a:r>
                      <a:r>
                        <a:rPr lang="en-US" sz="1800" kern="1200" baseline="0" dirty="0" smtClean="0">
                          <a:solidFill>
                            <a:schemeClr val="dk1"/>
                          </a:solidFill>
                          <a:latin typeface="+mn-lt"/>
                          <a:ea typeface="+mn-ea"/>
                          <a:cs typeface="+mn-cs"/>
                        </a:rPr>
                        <a:t> testing and evaluation</a:t>
                      </a:r>
                      <a:endParaRPr lang="en-US" sz="1800" kern="1200" dirty="0" smtClean="0">
                        <a:solidFill>
                          <a:schemeClr val="dk1"/>
                        </a:solidFill>
                        <a:latin typeface="+mn-lt"/>
                        <a:ea typeface="+mn-ea"/>
                        <a:cs typeface="+mn-cs"/>
                      </a:endParaRPr>
                    </a:p>
                    <a:p>
                      <a:pPr marL="342900" indent="-342900">
                        <a:buFont typeface="Arial" panose="020B0604020202020204" pitchFamily="34" charset="0"/>
                        <a:buChar char="•"/>
                      </a:pPr>
                      <a:r>
                        <a:rPr lang="en-US" sz="1800" kern="1200" dirty="0" smtClean="0">
                          <a:solidFill>
                            <a:schemeClr val="dk1"/>
                          </a:solidFill>
                          <a:latin typeface="+mn-lt"/>
                          <a:ea typeface="+mn-ea"/>
                          <a:cs typeface="+mn-cs"/>
                        </a:rPr>
                        <a:t>Predominantly development</a:t>
                      </a:r>
                    </a:p>
                  </a:txBody>
                  <a:tcPr/>
                </a:tc>
              </a:tr>
              <a:tr h="259104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smtClean="0">
                          <a:solidFill>
                            <a:schemeClr val="dk1"/>
                          </a:solidFill>
                          <a:latin typeface="+mn-lt"/>
                          <a:ea typeface="+mn-ea"/>
                          <a:cs typeface="+mn-cs"/>
                        </a:rPr>
                        <a:t>Establish the Cyber Apex Review Team (</a:t>
                      </a:r>
                      <a:r>
                        <a:rPr lang="en-US" sz="1800" b="1" kern="1200" dirty="0" smtClean="0">
                          <a:solidFill>
                            <a:schemeClr val="dk1"/>
                          </a:solidFill>
                          <a:latin typeface="+mn-lt"/>
                          <a:ea typeface="+mn-ea"/>
                          <a:cs typeface="+mn-cs"/>
                        </a:rPr>
                        <a:t>CART</a:t>
                      </a:r>
                      <a:r>
                        <a:rPr lang="en-US" sz="1800" kern="1200" dirty="0" smtClean="0">
                          <a:solidFill>
                            <a:schemeClr val="dk1"/>
                          </a:solidFill>
                          <a:latin typeface="+mn-lt"/>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smtClean="0">
                          <a:solidFill>
                            <a:schemeClr val="dk1"/>
                          </a:solidFill>
                          <a:latin typeface="+mn-lt"/>
                          <a:ea typeface="+mn-ea"/>
                          <a:cs typeface="+mn-cs"/>
                        </a:rPr>
                        <a:t>DHS S&amp;T</a:t>
                      </a:r>
                      <a:r>
                        <a:rPr lang="en-US" sz="1800" kern="1200" baseline="0" dirty="0" smtClean="0">
                          <a:solidFill>
                            <a:schemeClr val="dk1"/>
                          </a:solidFill>
                          <a:latin typeface="+mn-lt"/>
                          <a:ea typeface="+mn-ea"/>
                          <a:cs typeface="+mn-cs"/>
                        </a:rPr>
                        <a:t> + FS Critical Infrastructure + Treasury </a:t>
                      </a:r>
                      <a:r>
                        <a:rPr lang="en-US" sz="1800" b="1" kern="1200" baseline="0" dirty="0" smtClean="0">
                          <a:solidFill>
                            <a:schemeClr val="dk1"/>
                          </a:solidFill>
                          <a:latin typeface="+mn-lt"/>
                          <a:ea typeface="+mn-ea"/>
                          <a:cs typeface="+mn-cs"/>
                        </a:rPr>
                        <a:t>partnership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baseline="0" dirty="0" smtClean="0">
                          <a:solidFill>
                            <a:schemeClr val="dk1"/>
                          </a:solidFill>
                          <a:latin typeface="+mn-lt"/>
                          <a:ea typeface="+mn-ea"/>
                          <a:cs typeface="+mn-cs"/>
                        </a:rPr>
                        <a:t>Monthly meetings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smtClean="0">
                          <a:solidFill>
                            <a:schemeClr val="bg1"/>
                          </a:solidFill>
                          <a:latin typeface="+mn-lt"/>
                          <a:ea typeface="+mn-ea"/>
                          <a:cs typeface="+mn-cs"/>
                        </a:rPr>
                        <a:t>Collaborate</a:t>
                      </a:r>
                      <a:r>
                        <a:rPr lang="en-US" sz="1800" kern="1200" baseline="0" dirty="0" smtClean="0">
                          <a:solidFill>
                            <a:schemeClr val="bg1"/>
                          </a:solidFill>
                          <a:latin typeface="+mn-lt"/>
                          <a:ea typeface="+mn-ea"/>
                          <a:cs typeface="+mn-cs"/>
                        </a:rPr>
                        <a:t> 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baseline="0" dirty="0" smtClean="0">
                          <a:solidFill>
                            <a:schemeClr val="dk1"/>
                          </a:solidFill>
                          <a:latin typeface="+mn-lt"/>
                          <a:ea typeface="+mn-ea"/>
                          <a:cs typeface="+mn-cs"/>
                        </a:rPr>
                        <a:t>Sector needs and gaps identified (</a:t>
                      </a:r>
                      <a:r>
                        <a:rPr lang="en-US" sz="1600" i="1" kern="1200" baseline="0" dirty="0" smtClean="0">
                          <a:solidFill>
                            <a:schemeClr val="dk1"/>
                          </a:solidFill>
                          <a:latin typeface="+mn-lt"/>
                          <a:ea typeface="+mn-ea"/>
                          <a:cs typeface="+mn-cs"/>
                        </a:rPr>
                        <a:t>relevance) </a:t>
                      </a:r>
                      <a:r>
                        <a:rPr lang="en-US" sz="1600" i="0" kern="1200" baseline="0" dirty="0" smtClean="0">
                          <a:solidFill>
                            <a:schemeClr val="dk1"/>
                          </a:solidFill>
                          <a:latin typeface="+mn-lt"/>
                          <a:ea typeface="+mn-ea"/>
                          <a:cs typeface="+mn-cs"/>
                        </a:rPr>
                        <a:t>and ranked </a:t>
                      </a:r>
                      <a:r>
                        <a:rPr lang="en-US" sz="1600" i="1" kern="1200" baseline="0" dirty="0" smtClean="0">
                          <a:solidFill>
                            <a:schemeClr val="dk1"/>
                          </a:solidFill>
                          <a:latin typeface="+mn-lt"/>
                          <a:ea typeface="+mn-ea"/>
                          <a:cs typeface="+mn-cs"/>
                        </a:rPr>
                        <a:t>(direction)</a:t>
                      </a:r>
                      <a:endParaRPr lang="en-US" sz="1600" kern="1200" baseline="0" dirty="0" smtClean="0">
                        <a:solidFill>
                          <a:schemeClr val="dk1"/>
                        </a:solidFill>
                        <a:latin typeface="+mn-lt"/>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kern="1200" baseline="0" dirty="0" smtClean="0">
                          <a:solidFill>
                            <a:schemeClr val="dk1"/>
                          </a:solidFill>
                          <a:latin typeface="+mn-lt"/>
                          <a:ea typeface="+mn-ea"/>
                          <a:cs typeface="+mn-cs"/>
                        </a:rPr>
                        <a:t>Common ontology </a:t>
                      </a:r>
                      <a:r>
                        <a:rPr lang="en-US" sz="1600" b="0" kern="1200" baseline="0" dirty="0" smtClean="0">
                          <a:solidFill>
                            <a:schemeClr val="dk1"/>
                          </a:solidFill>
                          <a:latin typeface="+mn-lt"/>
                          <a:ea typeface="+mn-ea"/>
                          <a:cs typeface="+mn-cs"/>
                        </a:rPr>
                        <a:t>to join </a:t>
                      </a:r>
                      <a:r>
                        <a:rPr lang="en-US" sz="1600" kern="1200" baseline="0" dirty="0" smtClean="0">
                          <a:solidFill>
                            <a:schemeClr val="dk1"/>
                          </a:solidFill>
                          <a:latin typeface="+mn-lt"/>
                          <a:ea typeface="+mn-ea"/>
                          <a:cs typeface="+mn-cs"/>
                        </a:rPr>
                        <a:t>needs to technology areas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baseline="0" dirty="0" smtClean="0">
                          <a:solidFill>
                            <a:schemeClr val="dk1"/>
                          </a:solidFill>
                          <a:latin typeface="+mn-lt"/>
                          <a:ea typeface="+mn-ea"/>
                          <a:cs typeface="+mn-cs"/>
                        </a:rPr>
                        <a:t>Task proposal evaluation</a:t>
                      </a:r>
                    </a:p>
                  </a:txBody>
                  <a:tcPr/>
                </a:tc>
              </a:tr>
              <a:tr h="1656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Execute via Other Transaction Authority (</a:t>
                      </a:r>
                      <a:r>
                        <a:rPr lang="en-US" sz="1800" b="1" kern="1200" dirty="0" smtClean="0">
                          <a:solidFill>
                            <a:schemeClr val="dk1"/>
                          </a:solidFill>
                          <a:latin typeface="+mn-lt"/>
                          <a:ea typeface="+mn-ea"/>
                          <a:cs typeface="+mn-cs"/>
                        </a:rPr>
                        <a:t>OTA</a:t>
                      </a:r>
                      <a:r>
                        <a:rPr lang="en-US" sz="1800" kern="1200" dirty="0" smtClean="0">
                          <a:solidFill>
                            <a:schemeClr val="dk1"/>
                          </a:solidFill>
                          <a:latin typeface="+mn-lt"/>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dk1"/>
                          </a:solidFill>
                          <a:latin typeface="+mn-lt"/>
                          <a:ea typeface="+mn-ea"/>
                          <a:cs typeface="+mn-cs"/>
                        </a:rPr>
                        <a:t>Adaptable</a:t>
                      </a:r>
                      <a:r>
                        <a:rPr lang="en-US" sz="1600" kern="1200" baseline="0" dirty="0" smtClean="0">
                          <a:solidFill>
                            <a:schemeClr val="dk1"/>
                          </a:solidFill>
                          <a:latin typeface="+mn-lt"/>
                          <a:ea typeface="+mn-ea"/>
                          <a:cs typeface="+mn-cs"/>
                        </a:rPr>
                        <a:t> </a:t>
                      </a:r>
                      <a:r>
                        <a:rPr lang="en-US" sz="1600" b="1" kern="1200" baseline="0" dirty="0" smtClean="0">
                          <a:solidFill>
                            <a:schemeClr val="dk1"/>
                          </a:solidFill>
                          <a:latin typeface="+mn-lt"/>
                          <a:ea typeface="+mn-ea"/>
                          <a:cs typeface="+mn-cs"/>
                        </a:rPr>
                        <a:t>c</a:t>
                      </a:r>
                      <a:r>
                        <a:rPr lang="en-US" sz="1600" b="1" kern="1200" dirty="0" smtClean="0">
                          <a:solidFill>
                            <a:schemeClr val="dk1"/>
                          </a:solidFill>
                          <a:latin typeface="+mn-lt"/>
                          <a:ea typeface="+mn-ea"/>
                          <a:cs typeface="+mn-cs"/>
                        </a:rPr>
                        <a:t>onsortium</a:t>
                      </a:r>
                      <a:r>
                        <a:rPr lang="en-US" sz="1600" kern="1200" dirty="0" smtClean="0">
                          <a:solidFill>
                            <a:schemeClr val="dk1"/>
                          </a:solidFill>
                          <a:latin typeface="+mn-lt"/>
                          <a:ea typeface="+mn-ea"/>
                          <a:cs typeface="+mn-cs"/>
                        </a:rPr>
                        <a:t> of performers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dk1"/>
                          </a:solidFill>
                          <a:latin typeface="+mn-lt"/>
                          <a:ea typeface="+mn-ea"/>
                          <a:cs typeface="+mn-cs"/>
                        </a:rPr>
                        <a:t>Quick</a:t>
                      </a:r>
                      <a:r>
                        <a:rPr lang="en-US" sz="1600" kern="1200" baseline="0" dirty="0" smtClean="0">
                          <a:solidFill>
                            <a:schemeClr val="dk1"/>
                          </a:solidFill>
                          <a:latin typeface="+mn-lt"/>
                          <a:ea typeface="+mn-ea"/>
                          <a:cs typeface="+mn-cs"/>
                        </a:rPr>
                        <a:t> turn-around for task orders (</a:t>
                      </a:r>
                      <a:r>
                        <a:rPr lang="en-US" sz="1600" i="1" kern="1200" baseline="0" dirty="0" smtClean="0">
                          <a:solidFill>
                            <a:schemeClr val="dk1"/>
                          </a:solidFill>
                          <a:latin typeface="+mn-lt"/>
                          <a:ea typeface="+mn-ea"/>
                          <a:cs typeface="+mn-cs"/>
                        </a:rPr>
                        <a:t>acceleration</a:t>
                      </a:r>
                      <a:r>
                        <a:rPr lang="en-US" sz="1600" kern="1200" baseline="0" dirty="0" smtClean="0">
                          <a:solidFill>
                            <a:schemeClr val="dk1"/>
                          </a:solidFill>
                          <a:latin typeface="+mn-lt"/>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baseline="0" dirty="0" smtClean="0">
                          <a:solidFill>
                            <a:schemeClr val="dk1"/>
                          </a:solidFill>
                          <a:latin typeface="+mn-lt"/>
                          <a:ea typeface="+mn-ea"/>
                          <a:cs typeface="+mn-cs"/>
                        </a:rPr>
                        <a:t>Flexible engagement with CART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baseline="0" dirty="0" smtClean="0">
                          <a:solidFill>
                            <a:schemeClr val="dk1"/>
                          </a:solidFill>
                          <a:latin typeface="+mn-lt"/>
                          <a:ea typeface="+mn-ea"/>
                          <a:cs typeface="+mn-cs"/>
                        </a:rPr>
                        <a:t>Iterate through the tech areas defined by CART</a:t>
                      </a:r>
                      <a:endParaRPr lang="en-US" sz="1600" kern="1200" dirty="0" smtClean="0">
                        <a:solidFill>
                          <a:schemeClr val="dk1"/>
                        </a:solidFill>
                        <a:latin typeface="+mn-lt"/>
                        <a:ea typeface="+mn-ea"/>
                        <a:cs typeface="+mn-cs"/>
                      </a:endParaRPr>
                    </a:p>
                  </a:txBody>
                  <a:tcPr/>
                </a:tc>
              </a:tr>
            </a:tbl>
          </a:graphicData>
        </a:graphic>
      </p:graphicFrame>
      <p:grpSp>
        <p:nvGrpSpPr>
          <p:cNvPr id="7" name="Group 6"/>
          <p:cNvGrpSpPr/>
          <p:nvPr/>
        </p:nvGrpSpPr>
        <p:grpSpPr>
          <a:xfrm>
            <a:off x="5334000" y="1676400"/>
            <a:ext cx="3436566" cy="4424701"/>
            <a:chOff x="4060372" y="1120451"/>
            <a:chExt cx="3298371" cy="3059664"/>
          </a:xfrm>
        </p:grpSpPr>
        <p:grpSp>
          <p:nvGrpSpPr>
            <p:cNvPr id="8" name="Group 7"/>
            <p:cNvGrpSpPr/>
            <p:nvPr/>
          </p:nvGrpSpPr>
          <p:grpSpPr>
            <a:xfrm>
              <a:off x="4060372" y="2078395"/>
              <a:ext cx="3298371" cy="2101720"/>
              <a:chOff x="3396343" y="1120451"/>
              <a:chExt cx="3298371" cy="2101720"/>
            </a:xfrm>
          </p:grpSpPr>
          <p:sp>
            <p:nvSpPr>
              <p:cNvPr id="14" name="Flowchart: Process 13"/>
              <p:cNvSpPr/>
              <p:nvPr/>
            </p:nvSpPr>
            <p:spPr bwMode="auto">
              <a:xfrm>
                <a:off x="3796084" y="1492032"/>
                <a:ext cx="1033411" cy="520777"/>
              </a:xfrm>
              <a:prstGeom prst="flowChartProcess">
                <a:avLst/>
              </a:prstGeom>
              <a:solidFill>
                <a:srgbClr val="FFFFFF">
                  <a:lumMod val="75000"/>
                </a:srgbClr>
              </a:solidFill>
              <a:ln w="9525" cap="flat" cmpd="sng" algn="ctr">
                <a:solidFill>
                  <a:srgbClr val="0033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eaLnBrk="0" hangingPunct="0">
                  <a:lnSpc>
                    <a:spcPct val="100000"/>
                  </a:lnSpc>
                  <a:spcBef>
                    <a:spcPct val="0"/>
                  </a:spcBef>
                  <a:buFontTx/>
                  <a:buNone/>
                  <a:defRPr/>
                </a:pPr>
                <a:r>
                  <a:rPr lang="en-US" sz="1400" b="1" kern="0" dirty="0" smtClean="0">
                    <a:solidFill>
                      <a:srgbClr val="003366"/>
                    </a:solidFill>
                    <a:latin typeface="Arial" charset="0"/>
                    <a:ea typeface="ＭＳ Ｐゴシック" charset="0"/>
                  </a:rPr>
                  <a:t>DHS S&amp;T</a:t>
                </a:r>
                <a:endParaRPr lang="en-US" sz="1400" b="1" kern="0" baseline="30000" dirty="0" smtClean="0">
                  <a:solidFill>
                    <a:srgbClr val="003366"/>
                  </a:solidFill>
                  <a:latin typeface="Arial" charset="0"/>
                  <a:ea typeface="ＭＳ Ｐゴシック" charset="0"/>
                </a:endParaRPr>
              </a:p>
            </p:txBody>
          </p:sp>
          <p:sp>
            <p:nvSpPr>
              <p:cNvPr id="15" name="Flowchart: Process 14"/>
              <p:cNvSpPr/>
              <p:nvPr/>
            </p:nvSpPr>
            <p:spPr bwMode="auto">
              <a:xfrm>
                <a:off x="5290901" y="1492032"/>
                <a:ext cx="1033411" cy="520777"/>
              </a:xfrm>
              <a:prstGeom prst="flowChartProcess">
                <a:avLst/>
              </a:prstGeom>
              <a:solidFill>
                <a:srgbClr val="FFFFFF">
                  <a:lumMod val="75000"/>
                </a:srgbClr>
              </a:solidFill>
              <a:ln w="9525" cap="flat" cmpd="sng" algn="ctr">
                <a:solidFill>
                  <a:srgbClr val="0033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eaLnBrk="0" hangingPunct="0">
                  <a:lnSpc>
                    <a:spcPct val="100000"/>
                  </a:lnSpc>
                  <a:spcBef>
                    <a:spcPct val="0"/>
                  </a:spcBef>
                  <a:buFontTx/>
                  <a:buNone/>
                  <a:defRPr/>
                </a:pPr>
                <a:r>
                  <a:rPr lang="en-US" sz="1400" b="1" kern="0" dirty="0" smtClean="0">
                    <a:solidFill>
                      <a:srgbClr val="003366"/>
                    </a:solidFill>
                    <a:latin typeface="Arial" charset="0"/>
                    <a:ea typeface="ＭＳ Ｐゴシック" charset="0"/>
                  </a:rPr>
                  <a:t>Treasury </a:t>
                </a:r>
              </a:p>
              <a:p>
                <a:pPr algn="ctr" defTabSz="914377" eaLnBrk="0" hangingPunct="0">
                  <a:lnSpc>
                    <a:spcPct val="100000"/>
                  </a:lnSpc>
                  <a:spcBef>
                    <a:spcPct val="0"/>
                  </a:spcBef>
                  <a:buFontTx/>
                  <a:buNone/>
                  <a:defRPr/>
                </a:pPr>
                <a:r>
                  <a:rPr lang="en-US" sz="1400" b="1" kern="0" dirty="0" smtClean="0">
                    <a:solidFill>
                      <a:srgbClr val="003366"/>
                    </a:solidFill>
                    <a:latin typeface="Arial" charset="0"/>
                    <a:ea typeface="ＭＳ Ｐゴシック" charset="0"/>
                  </a:rPr>
                  <a:t>CIPP</a:t>
                </a:r>
                <a:endParaRPr lang="en-US" sz="1400" b="1" kern="0" baseline="30000" dirty="0" smtClean="0">
                  <a:solidFill>
                    <a:srgbClr val="003366"/>
                  </a:solidFill>
                  <a:latin typeface="Arial" charset="0"/>
                  <a:ea typeface="ＭＳ Ｐゴシック" charset="0"/>
                </a:endParaRPr>
              </a:p>
            </p:txBody>
          </p:sp>
          <p:sp>
            <p:nvSpPr>
              <p:cNvPr id="16" name="Flowchart: Process 15"/>
              <p:cNvSpPr/>
              <p:nvPr/>
            </p:nvSpPr>
            <p:spPr bwMode="auto">
              <a:xfrm>
                <a:off x="5542487" y="2424825"/>
                <a:ext cx="1033411" cy="520777"/>
              </a:xfrm>
              <a:prstGeom prst="flowChartProcess">
                <a:avLst/>
              </a:prstGeom>
              <a:solidFill>
                <a:srgbClr val="FFFFFF">
                  <a:lumMod val="75000"/>
                </a:srgbClr>
              </a:solidFill>
              <a:ln w="9525" cap="flat" cmpd="sng" algn="ctr">
                <a:solidFill>
                  <a:srgbClr val="0033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eaLnBrk="0" hangingPunct="0">
                  <a:lnSpc>
                    <a:spcPct val="100000"/>
                  </a:lnSpc>
                  <a:spcBef>
                    <a:spcPct val="0"/>
                  </a:spcBef>
                  <a:buFontTx/>
                  <a:buNone/>
                  <a:defRPr/>
                </a:pPr>
                <a:r>
                  <a:rPr lang="en-US" sz="1400" b="1" kern="0" dirty="0" smtClean="0">
                    <a:solidFill>
                      <a:srgbClr val="003366"/>
                    </a:solidFill>
                    <a:latin typeface="Arial" charset="0"/>
                    <a:ea typeface="ＭＳ Ｐゴシック" charset="0"/>
                  </a:rPr>
                  <a:t>OTA Performer</a:t>
                </a:r>
                <a:endParaRPr lang="en-US" sz="1400" b="1" kern="0" baseline="30000" dirty="0" smtClean="0">
                  <a:solidFill>
                    <a:srgbClr val="003366"/>
                  </a:solidFill>
                  <a:latin typeface="Arial" charset="0"/>
                  <a:ea typeface="ＭＳ Ｐゴシック" charset="0"/>
                </a:endParaRPr>
              </a:p>
            </p:txBody>
          </p:sp>
          <p:sp>
            <p:nvSpPr>
              <p:cNvPr id="17" name="Flowchart: Process 16"/>
              <p:cNvSpPr/>
              <p:nvPr/>
            </p:nvSpPr>
            <p:spPr bwMode="auto">
              <a:xfrm>
                <a:off x="3796083" y="2424825"/>
                <a:ext cx="1033411" cy="520777"/>
              </a:xfrm>
              <a:prstGeom prst="flowChartProcess">
                <a:avLst/>
              </a:prstGeom>
              <a:solidFill>
                <a:srgbClr val="FFFFFF">
                  <a:lumMod val="75000"/>
                </a:srgbClr>
              </a:solidFill>
              <a:ln w="9525" cap="flat" cmpd="sng" algn="ctr">
                <a:solidFill>
                  <a:srgbClr val="0033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eaLnBrk="0" hangingPunct="0">
                  <a:lnSpc>
                    <a:spcPct val="100000"/>
                  </a:lnSpc>
                  <a:spcBef>
                    <a:spcPct val="0"/>
                  </a:spcBef>
                  <a:buFontTx/>
                  <a:buNone/>
                  <a:defRPr/>
                </a:pPr>
                <a:r>
                  <a:rPr lang="en-US" sz="1400" b="1" kern="0" dirty="0" smtClean="0">
                    <a:solidFill>
                      <a:srgbClr val="003366"/>
                    </a:solidFill>
                    <a:latin typeface="Arial" charset="0"/>
                    <a:ea typeface="ＭＳ Ｐゴシック" charset="0"/>
                  </a:rPr>
                  <a:t>Financial Sector</a:t>
                </a:r>
                <a:endParaRPr lang="en-US" sz="1400" b="1" kern="0" baseline="30000" dirty="0" smtClean="0">
                  <a:solidFill>
                    <a:srgbClr val="003366"/>
                  </a:solidFill>
                  <a:latin typeface="Arial" charset="0"/>
                  <a:ea typeface="ＭＳ Ｐゴシック" charset="0"/>
                </a:endParaRPr>
              </a:p>
            </p:txBody>
          </p:sp>
          <p:sp>
            <p:nvSpPr>
              <p:cNvPr id="18" name="L-Shape 17"/>
              <p:cNvSpPr/>
              <p:nvPr/>
            </p:nvSpPr>
            <p:spPr bwMode="auto">
              <a:xfrm rot="5400000">
                <a:off x="4124529" y="642029"/>
                <a:ext cx="1848253" cy="3054485"/>
              </a:xfrm>
              <a:prstGeom prst="corner">
                <a:avLst>
                  <a:gd name="adj1" fmla="val 74634"/>
                  <a:gd name="adj2" fmla="val 54637"/>
                </a:avLst>
              </a:prstGeom>
              <a:noFill/>
              <a:ln w="19050" cap="flat" cmpd="sng" algn="ctr">
                <a:solidFill>
                  <a:srgbClr val="003366">
                    <a:lumMod val="40000"/>
                    <a:lumOff val="6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defRPr/>
                </a:pPr>
                <a:endParaRPr lang="en-US" sz="2400" kern="0" smtClean="0">
                  <a:ln>
                    <a:solidFill>
                      <a:srgbClr val="000000"/>
                    </a:solidFill>
                  </a:ln>
                  <a:noFill/>
                  <a:latin typeface="Arial" charset="0"/>
                  <a:ea typeface="ＭＳ Ｐゴシック" charset="0"/>
                </a:endParaRPr>
              </a:p>
            </p:txBody>
          </p:sp>
          <p:sp>
            <p:nvSpPr>
              <p:cNvPr id="19" name="Rectangle 18"/>
              <p:cNvSpPr/>
              <p:nvPr/>
            </p:nvSpPr>
            <p:spPr bwMode="auto">
              <a:xfrm>
                <a:off x="3636416" y="1380840"/>
                <a:ext cx="2813022" cy="730062"/>
              </a:xfrm>
              <a:prstGeom prst="rect">
                <a:avLst/>
              </a:prstGeom>
              <a:noFill/>
              <a:ln w="9525" cap="flat" cmpd="sng" algn="ctr">
                <a:solidFill>
                  <a:srgbClr val="0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defRPr/>
                </a:pPr>
                <a:endParaRPr lang="en-US" sz="2400" kern="0" smtClean="0">
                  <a:solidFill>
                    <a:srgbClr val="FFFFFF"/>
                  </a:solidFill>
                  <a:latin typeface="Arial" charset="0"/>
                  <a:ea typeface="ＭＳ Ｐゴシック" charset="0"/>
                </a:endParaRPr>
              </a:p>
            </p:txBody>
          </p:sp>
          <p:sp>
            <p:nvSpPr>
              <p:cNvPr id="20" name="Rectangle 19"/>
              <p:cNvSpPr/>
              <p:nvPr/>
            </p:nvSpPr>
            <p:spPr bwMode="auto">
              <a:xfrm>
                <a:off x="3396343" y="1120451"/>
                <a:ext cx="3298371" cy="2101720"/>
              </a:xfrm>
              <a:prstGeom prst="rect">
                <a:avLst/>
              </a:prstGeom>
              <a:noFill/>
              <a:ln w="25400" cap="flat" cmpd="sng" algn="ctr">
                <a:solidFill>
                  <a:srgbClr val="0066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defRPr/>
                </a:pPr>
                <a:endParaRPr lang="en-US" sz="2400" kern="0" smtClean="0">
                  <a:solidFill>
                    <a:srgbClr val="FFFFFF"/>
                  </a:solidFill>
                  <a:latin typeface="Arial" charset="0"/>
                  <a:ea typeface="ＭＳ Ｐゴシック" charset="0"/>
                </a:endParaRPr>
              </a:p>
            </p:txBody>
          </p:sp>
        </p:grpSp>
        <p:sp>
          <p:nvSpPr>
            <p:cNvPr id="9" name="TextBox 8"/>
            <p:cNvSpPr txBox="1"/>
            <p:nvPr/>
          </p:nvSpPr>
          <p:spPr>
            <a:xfrm>
              <a:off x="4060372" y="1120451"/>
              <a:ext cx="2080215" cy="241877"/>
            </a:xfrm>
            <a:prstGeom prst="rect">
              <a:avLst/>
            </a:prstGeom>
            <a:noFill/>
          </p:spPr>
          <p:txBody>
            <a:bodyPr wrap="none" rtlCol="0">
              <a:spAutoFit/>
            </a:bodyPr>
            <a:lstStyle/>
            <a:p>
              <a:pPr eaLnBrk="0" hangingPunct="0">
                <a:lnSpc>
                  <a:spcPct val="100000"/>
                </a:lnSpc>
                <a:spcBef>
                  <a:spcPct val="0"/>
                </a:spcBef>
                <a:buFontTx/>
                <a:buNone/>
                <a:defRPr/>
              </a:pPr>
              <a:r>
                <a:rPr lang="en-US" sz="2400" kern="0" dirty="0" smtClean="0">
                  <a:solidFill>
                    <a:srgbClr val="003366"/>
                  </a:solidFill>
                  <a:latin typeface="Arial" charset="0"/>
                  <a:ea typeface="ＭＳ Ｐゴシック" charset="0"/>
                </a:rPr>
                <a:t>Apex Participant Levels:</a:t>
              </a:r>
            </a:p>
          </p:txBody>
        </p:sp>
        <p:cxnSp>
          <p:nvCxnSpPr>
            <p:cNvPr id="10" name="Straight Connector 9"/>
            <p:cNvCxnSpPr/>
            <p:nvPr/>
          </p:nvCxnSpPr>
          <p:spPr bwMode="auto">
            <a:xfrm flipV="1">
              <a:off x="4185442" y="1678910"/>
              <a:ext cx="274670" cy="1"/>
            </a:xfrm>
            <a:prstGeom prst="line">
              <a:avLst/>
            </a:prstGeom>
            <a:solidFill>
              <a:srgbClr val="006699"/>
            </a:solidFill>
            <a:ln w="22225" cap="flat" cmpd="sng" algn="ctr">
              <a:solidFill>
                <a:srgbClr val="003366">
                  <a:lumMod val="20000"/>
                  <a:lumOff val="80000"/>
                </a:srgbClr>
              </a:solidFill>
              <a:prstDash val="solid"/>
              <a:round/>
              <a:headEnd type="none" w="med" len="med"/>
              <a:tailEnd type="none" w="med" len="med"/>
            </a:ln>
            <a:effectLst/>
          </p:spPr>
        </p:cxnSp>
        <p:cxnSp>
          <p:nvCxnSpPr>
            <p:cNvPr id="11" name="Straight Connector 10"/>
            <p:cNvCxnSpPr/>
            <p:nvPr/>
          </p:nvCxnSpPr>
          <p:spPr bwMode="auto">
            <a:xfrm flipV="1">
              <a:off x="4185442" y="1782211"/>
              <a:ext cx="274670" cy="1"/>
            </a:xfrm>
            <a:prstGeom prst="line">
              <a:avLst/>
            </a:prstGeom>
            <a:solidFill>
              <a:srgbClr val="006699"/>
            </a:solidFill>
            <a:ln w="22225" cap="flat" cmpd="sng" algn="ctr">
              <a:solidFill>
                <a:srgbClr val="006699"/>
              </a:solidFill>
              <a:prstDash val="solid"/>
              <a:round/>
              <a:headEnd type="none" w="med" len="med"/>
              <a:tailEnd type="none" w="med" len="med"/>
            </a:ln>
            <a:effectLst/>
          </p:spPr>
        </p:cxnSp>
        <p:cxnSp>
          <p:nvCxnSpPr>
            <p:cNvPr id="12" name="Straight Connector 11"/>
            <p:cNvCxnSpPr/>
            <p:nvPr/>
          </p:nvCxnSpPr>
          <p:spPr bwMode="auto">
            <a:xfrm flipV="1">
              <a:off x="4204633" y="1560029"/>
              <a:ext cx="274670" cy="1"/>
            </a:xfrm>
            <a:prstGeom prst="line">
              <a:avLst/>
            </a:prstGeom>
            <a:solidFill>
              <a:srgbClr val="006699"/>
            </a:solidFill>
            <a:ln w="22225" cap="flat" cmpd="sng" algn="ctr">
              <a:solidFill>
                <a:srgbClr val="000000"/>
              </a:solidFill>
              <a:prstDash val="dash"/>
              <a:round/>
              <a:headEnd type="none" w="med" len="med"/>
              <a:tailEnd type="none" w="med" len="med"/>
            </a:ln>
            <a:effectLst/>
          </p:spPr>
        </p:cxnSp>
        <p:sp>
          <p:nvSpPr>
            <p:cNvPr id="13" name="TextBox 12"/>
            <p:cNvSpPr txBox="1"/>
            <p:nvPr/>
          </p:nvSpPr>
          <p:spPr>
            <a:xfrm>
              <a:off x="4430482" y="1483109"/>
              <a:ext cx="1197032" cy="369294"/>
            </a:xfrm>
            <a:prstGeom prst="rect">
              <a:avLst/>
            </a:prstGeom>
            <a:noFill/>
          </p:spPr>
          <p:txBody>
            <a:bodyPr wrap="none" rtlCol="0">
              <a:spAutoFit/>
            </a:bodyPr>
            <a:lstStyle/>
            <a:p>
              <a:pPr eaLnBrk="0" hangingPunct="0">
                <a:lnSpc>
                  <a:spcPct val="100000"/>
                </a:lnSpc>
                <a:spcBef>
                  <a:spcPct val="0"/>
                </a:spcBef>
                <a:buFontTx/>
                <a:buNone/>
                <a:defRPr/>
              </a:pPr>
              <a:r>
                <a:rPr lang="en-US" sz="1000" kern="0" dirty="0" smtClean="0">
                  <a:solidFill>
                    <a:srgbClr val="003366"/>
                  </a:solidFill>
                  <a:latin typeface="Arial" charset="0"/>
                  <a:ea typeface="ＭＳ Ｐゴシック" charset="0"/>
                </a:rPr>
                <a:t>L</a:t>
              </a:r>
              <a:r>
                <a:rPr lang="en-US" sz="1000" kern="0" baseline="-25000" dirty="0" smtClean="0">
                  <a:solidFill>
                    <a:srgbClr val="003366"/>
                  </a:solidFill>
                  <a:latin typeface="Arial" charset="0"/>
                  <a:ea typeface="ＭＳ Ｐゴシック" charset="0"/>
                </a:rPr>
                <a:t>1</a:t>
              </a:r>
              <a:r>
                <a:rPr lang="en-US" sz="1000" kern="0" dirty="0" smtClean="0">
                  <a:solidFill>
                    <a:srgbClr val="003366"/>
                  </a:solidFill>
                  <a:latin typeface="Arial" charset="0"/>
                  <a:ea typeface="ＭＳ Ｐゴシック" charset="0"/>
                </a:rPr>
                <a:t>: Government Only</a:t>
              </a:r>
            </a:p>
            <a:p>
              <a:pPr eaLnBrk="0" hangingPunct="0">
                <a:lnSpc>
                  <a:spcPct val="100000"/>
                </a:lnSpc>
                <a:spcBef>
                  <a:spcPct val="0"/>
                </a:spcBef>
                <a:buFontTx/>
                <a:buNone/>
                <a:defRPr/>
              </a:pPr>
              <a:r>
                <a:rPr lang="en-US" sz="1000" kern="0" dirty="0" smtClean="0">
                  <a:solidFill>
                    <a:srgbClr val="003366"/>
                  </a:solidFill>
                  <a:latin typeface="Arial" charset="0"/>
                  <a:ea typeface="ＭＳ Ｐゴシック" charset="0"/>
                </a:rPr>
                <a:t>L</a:t>
              </a:r>
              <a:r>
                <a:rPr lang="en-US" sz="1000" kern="0" baseline="-25000" dirty="0" smtClean="0">
                  <a:solidFill>
                    <a:srgbClr val="003366"/>
                  </a:solidFill>
                  <a:latin typeface="Arial" charset="0"/>
                  <a:ea typeface="ＭＳ Ｐゴシック" charset="0"/>
                </a:rPr>
                <a:t>2</a:t>
              </a:r>
              <a:r>
                <a:rPr lang="en-US" sz="1000" kern="0" dirty="0" smtClean="0">
                  <a:solidFill>
                    <a:srgbClr val="003366"/>
                  </a:solidFill>
                  <a:latin typeface="Arial" charset="0"/>
                  <a:ea typeface="ＭＳ Ｐゴシック" charset="0"/>
                </a:rPr>
                <a:t>: CART Members</a:t>
              </a:r>
            </a:p>
            <a:p>
              <a:pPr eaLnBrk="0" hangingPunct="0">
                <a:lnSpc>
                  <a:spcPct val="100000"/>
                </a:lnSpc>
                <a:spcBef>
                  <a:spcPct val="0"/>
                </a:spcBef>
                <a:buFontTx/>
                <a:buNone/>
                <a:defRPr/>
              </a:pPr>
              <a:r>
                <a:rPr lang="en-US" sz="1000" kern="0" dirty="0" smtClean="0">
                  <a:solidFill>
                    <a:srgbClr val="003366"/>
                  </a:solidFill>
                  <a:latin typeface="Arial" charset="0"/>
                  <a:ea typeface="ＭＳ Ｐゴシック" charset="0"/>
                </a:rPr>
                <a:t>L</a:t>
              </a:r>
              <a:r>
                <a:rPr lang="en-US" sz="1000" kern="0" baseline="-25000" dirty="0" smtClean="0">
                  <a:solidFill>
                    <a:srgbClr val="003366"/>
                  </a:solidFill>
                  <a:latin typeface="Arial" charset="0"/>
                  <a:ea typeface="ＭＳ Ｐゴシック" charset="0"/>
                </a:rPr>
                <a:t>3</a:t>
              </a:r>
              <a:r>
                <a:rPr lang="en-US" sz="1000" kern="0" dirty="0" smtClean="0">
                  <a:solidFill>
                    <a:srgbClr val="003366"/>
                  </a:solidFill>
                  <a:latin typeface="Arial" charset="0"/>
                  <a:ea typeface="ＭＳ Ｐゴシック" charset="0"/>
                </a:rPr>
                <a:t>: CART + OTA Performer</a:t>
              </a:r>
            </a:p>
          </p:txBody>
        </p:sp>
      </p:grpSp>
    </p:spTree>
    <p:extLst>
      <p:ext uri="{BB962C8B-B14F-4D97-AF65-F5344CB8AC3E}">
        <p14:creationId xmlns:p14="http://schemas.microsoft.com/office/powerpoint/2010/main" val="16946007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Functional Gaps and Technology</a:t>
            </a:r>
            <a:endParaRPr lang="en-US" dirty="0"/>
          </a:p>
        </p:txBody>
      </p:sp>
      <p:sp>
        <p:nvSpPr>
          <p:cNvPr id="4" name="Slide Number Placeholder 3"/>
          <p:cNvSpPr>
            <a:spLocks noGrp="1"/>
          </p:cNvSpPr>
          <p:nvPr>
            <p:ph type="sldNum" sz="quarter" idx="10"/>
          </p:nvPr>
        </p:nvSpPr>
        <p:spPr/>
        <p:txBody>
          <a:bodyPr/>
          <a:lstStyle/>
          <a:p>
            <a:fld id="{28768733-B944-3E4E-898F-A2753843011F}" type="slidenum">
              <a:rPr lang="en-US" smtClean="0"/>
              <a:pPr/>
              <a:t>17</a:t>
            </a:fld>
            <a:endParaRPr lang="en-US" dirty="0"/>
          </a:p>
        </p:txBody>
      </p:sp>
      <p:graphicFrame>
        <p:nvGraphicFramePr>
          <p:cNvPr id="5" name="Diagram 4"/>
          <p:cNvGraphicFramePr/>
          <p:nvPr>
            <p:extLst>
              <p:ext uri="{D42A27DB-BD31-4B8C-83A1-F6EECF244321}">
                <p14:modId xmlns:p14="http://schemas.microsoft.com/office/powerpoint/2010/main" val="2568574090"/>
              </p:ext>
            </p:extLst>
          </p:nvPr>
        </p:nvGraphicFramePr>
        <p:xfrm>
          <a:off x="1828800" y="1295400"/>
          <a:ext cx="6826624"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p:cNvSpPr/>
          <p:nvPr/>
        </p:nvSpPr>
        <p:spPr bwMode="auto">
          <a:xfrm>
            <a:off x="152402" y="1413091"/>
            <a:ext cx="1365849" cy="1600200"/>
          </a:xfrm>
          <a:prstGeom prst="roundRect">
            <a:avLst/>
          </a:prstGeom>
          <a:solidFill>
            <a:srgbClr val="FCFC70"/>
          </a:solidFill>
          <a:ln w="19050" cap="flat" cmpd="sng" algn="ctr">
            <a:solidFill>
              <a:srgbClr val="0066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lnSpc>
                <a:spcPct val="100000"/>
              </a:lnSpc>
              <a:spcBef>
                <a:spcPct val="0"/>
              </a:spcBef>
              <a:buFontTx/>
              <a:buNone/>
              <a:defRPr/>
            </a:pPr>
            <a:r>
              <a:rPr lang="en-US" sz="1200" b="1" kern="0" dirty="0" smtClean="0">
                <a:solidFill>
                  <a:srgbClr val="006699"/>
                </a:solidFill>
                <a:latin typeface="Arial" charset="0"/>
                <a:ea typeface="ＭＳ Ｐゴシック" charset="0"/>
              </a:rPr>
              <a:t>Impacts</a:t>
            </a:r>
          </a:p>
        </p:txBody>
      </p:sp>
      <p:sp>
        <p:nvSpPr>
          <p:cNvPr id="7" name="Rounded Rectangle 6"/>
          <p:cNvSpPr/>
          <p:nvPr/>
        </p:nvSpPr>
        <p:spPr bwMode="auto">
          <a:xfrm>
            <a:off x="158153" y="3429794"/>
            <a:ext cx="1365849" cy="457200"/>
          </a:xfrm>
          <a:prstGeom prst="roundRect">
            <a:avLst/>
          </a:prstGeom>
          <a:solidFill>
            <a:srgbClr val="FCFC70"/>
          </a:solidFill>
          <a:ln w="19050" cap="flat" cmpd="sng" algn="ctr">
            <a:solidFill>
              <a:srgbClr val="0066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lnSpc>
                <a:spcPct val="100000"/>
              </a:lnSpc>
              <a:spcBef>
                <a:spcPct val="0"/>
              </a:spcBef>
              <a:buFontTx/>
              <a:buNone/>
              <a:defRPr/>
            </a:pPr>
            <a:r>
              <a:rPr lang="en-US" sz="1200" b="1" kern="0" dirty="0" smtClean="0">
                <a:solidFill>
                  <a:srgbClr val="006699"/>
                </a:solidFill>
                <a:latin typeface="Arial" charset="0"/>
                <a:ea typeface="ＭＳ Ｐゴシック" charset="0"/>
              </a:rPr>
              <a:t>Functional Gaps</a:t>
            </a:r>
          </a:p>
        </p:txBody>
      </p:sp>
      <p:sp>
        <p:nvSpPr>
          <p:cNvPr id="8" name="Rounded Rectangle 7"/>
          <p:cNvSpPr/>
          <p:nvPr/>
        </p:nvSpPr>
        <p:spPr bwMode="auto">
          <a:xfrm>
            <a:off x="158153" y="4572000"/>
            <a:ext cx="1365849" cy="457200"/>
          </a:xfrm>
          <a:prstGeom prst="roundRect">
            <a:avLst/>
          </a:prstGeom>
          <a:solidFill>
            <a:srgbClr val="FCFC70"/>
          </a:solidFill>
          <a:ln w="19050" cap="flat" cmpd="sng" algn="ctr">
            <a:solidFill>
              <a:srgbClr val="0066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lnSpc>
                <a:spcPct val="100000"/>
              </a:lnSpc>
              <a:spcBef>
                <a:spcPct val="0"/>
              </a:spcBef>
              <a:buFontTx/>
              <a:buNone/>
              <a:defRPr/>
            </a:pPr>
            <a:r>
              <a:rPr lang="en-US" sz="1200" b="1" kern="0" dirty="0" smtClean="0">
                <a:solidFill>
                  <a:srgbClr val="006699"/>
                </a:solidFill>
                <a:latin typeface="Arial" charset="0"/>
                <a:ea typeface="ＭＳ Ｐゴシック" charset="0"/>
              </a:rPr>
              <a:t>Technology Areas</a:t>
            </a:r>
          </a:p>
        </p:txBody>
      </p:sp>
      <p:sp>
        <p:nvSpPr>
          <p:cNvPr id="9" name="Rounded Rectangle 8"/>
          <p:cNvSpPr/>
          <p:nvPr/>
        </p:nvSpPr>
        <p:spPr bwMode="auto">
          <a:xfrm>
            <a:off x="1905000" y="3352800"/>
            <a:ext cx="6705600" cy="201839"/>
          </a:xfrm>
          <a:prstGeom prst="roundRect">
            <a:avLst/>
          </a:prstGeom>
          <a:solidFill>
            <a:srgbClr val="FFFFFF"/>
          </a:solidFill>
          <a:ln>
            <a:solidFill>
              <a:schemeClr val="bg1"/>
            </a:solid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algn="ctr" eaLnBrk="0" hangingPunct="0">
              <a:lnSpc>
                <a:spcPct val="100000"/>
              </a:lnSpc>
              <a:spcBef>
                <a:spcPct val="0"/>
              </a:spcBef>
              <a:buFontTx/>
              <a:buNone/>
              <a:defRPr/>
            </a:pPr>
            <a:r>
              <a:rPr lang="en-US" sz="1100" kern="0" dirty="0" smtClean="0">
                <a:solidFill>
                  <a:sysClr val="windowText" lastClr="000000"/>
                </a:solidFill>
                <a:latin typeface="Arial"/>
              </a:rPr>
              <a:t>Identified by the Finance Sector *</a:t>
            </a:r>
            <a:r>
              <a:rPr lang="en-US" sz="1100" i="1" kern="0" dirty="0" smtClean="0">
                <a:solidFill>
                  <a:sysClr val="windowText" lastClr="000000"/>
                </a:solidFill>
                <a:latin typeface="Arial"/>
              </a:rPr>
              <a:t>Subject to revision based on evolving requirements</a:t>
            </a:r>
            <a:r>
              <a:rPr lang="en-US" sz="1100" kern="0" dirty="0" smtClean="0">
                <a:solidFill>
                  <a:sysClr val="windowText" lastClr="000000"/>
                </a:solidFill>
                <a:latin typeface="Arial"/>
              </a:rPr>
              <a:t>*</a:t>
            </a:r>
          </a:p>
        </p:txBody>
      </p:sp>
      <p:sp>
        <p:nvSpPr>
          <p:cNvPr id="10" name="Rounded Rectangle 9"/>
          <p:cNvSpPr/>
          <p:nvPr/>
        </p:nvSpPr>
        <p:spPr bwMode="auto">
          <a:xfrm>
            <a:off x="2514601" y="5410200"/>
            <a:ext cx="5715000" cy="914400"/>
          </a:xfrm>
          <a:prstGeom prst="roundRect">
            <a:avLst/>
          </a:prstGeom>
          <a:solidFill>
            <a:srgbClr val="C8C8C8">
              <a:lumMod val="75000"/>
            </a:srgbClr>
          </a:solidFill>
          <a:ln w="9525" cap="flat" cmpd="sng" algn="ctr">
            <a:solidFill>
              <a:srgbClr val="006699">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ctr" anchorCtr="0" compatLnSpc="1">
            <a:prstTxWarp prst="textNoShape">
              <a:avLst/>
            </a:prstTxWarp>
          </a:bodyPr>
          <a:lstStyle/>
          <a:p>
            <a:pPr eaLnBrk="0" hangingPunct="0">
              <a:lnSpc>
                <a:spcPct val="100000"/>
              </a:lnSpc>
              <a:spcBef>
                <a:spcPct val="0"/>
              </a:spcBef>
              <a:buFontTx/>
              <a:buNone/>
              <a:defRPr/>
            </a:pPr>
            <a:r>
              <a:rPr lang="en-US" sz="1600" kern="0" dirty="0" smtClean="0">
                <a:solidFill>
                  <a:srgbClr val="003366"/>
                </a:solidFill>
                <a:latin typeface="Arial"/>
              </a:rPr>
              <a:t>Leverage previous investments and existing technologies</a:t>
            </a:r>
          </a:p>
          <a:p>
            <a:pPr marL="285750" indent="-285750" eaLnBrk="0" hangingPunct="0">
              <a:lnSpc>
                <a:spcPct val="100000"/>
              </a:lnSpc>
              <a:spcBef>
                <a:spcPct val="0"/>
              </a:spcBef>
              <a:buFont typeface="Arial" panose="020B0604020202020204" pitchFamily="34" charset="0"/>
              <a:buChar char="•"/>
              <a:defRPr/>
            </a:pPr>
            <a:r>
              <a:rPr lang="en-US" sz="1200" kern="0" dirty="0" smtClean="0">
                <a:solidFill>
                  <a:srgbClr val="000000"/>
                </a:solidFill>
                <a:latin typeface="Arial"/>
              </a:rPr>
              <a:t>Over $60M in S&amp;T funds invested in cyber security since 2010</a:t>
            </a:r>
          </a:p>
          <a:p>
            <a:pPr marL="285750" indent="-285750" eaLnBrk="0" hangingPunct="0">
              <a:lnSpc>
                <a:spcPct val="100000"/>
              </a:lnSpc>
              <a:spcBef>
                <a:spcPct val="0"/>
              </a:spcBef>
              <a:buFont typeface="Arial" panose="020B0604020202020204" pitchFamily="34" charset="0"/>
              <a:buChar char="•"/>
              <a:defRPr/>
            </a:pPr>
            <a:r>
              <a:rPr lang="en-US" sz="1200" kern="0" dirty="0" smtClean="0">
                <a:solidFill>
                  <a:srgbClr val="000000"/>
                </a:solidFill>
                <a:latin typeface="Arial"/>
              </a:rPr>
              <a:t>Over $20M in Government Lab funds invested in cyber security since 2010</a:t>
            </a:r>
          </a:p>
          <a:p>
            <a:pPr marL="285750" indent="-285750" eaLnBrk="0" hangingPunct="0">
              <a:lnSpc>
                <a:spcPct val="100000"/>
              </a:lnSpc>
              <a:spcBef>
                <a:spcPct val="0"/>
              </a:spcBef>
              <a:buFont typeface="Arial" panose="020B0604020202020204" pitchFamily="34" charset="0"/>
              <a:buChar char="•"/>
              <a:defRPr/>
            </a:pPr>
            <a:r>
              <a:rPr lang="en-US" sz="1200" kern="0" dirty="0" smtClean="0">
                <a:solidFill>
                  <a:srgbClr val="000000"/>
                </a:solidFill>
                <a:latin typeface="Arial"/>
              </a:rPr>
              <a:t>Private funding amounts as identified by the finance sector</a:t>
            </a:r>
          </a:p>
        </p:txBody>
      </p:sp>
    </p:spTree>
    <p:extLst>
      <p:ext uri="{BB962C8B-B14F-4D97-AF65-F5344CB8AC3E}">
        <p14:creationId xmlns:p14="http://schemas.microsoft.com/office/powerpoint/2010/main" val="1618075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76200"/>
            <a:ext cx="8686800" cy="609599"/>
          </a:xfrm>
        </p:spPr>
        <p:txBody>
          <a:bodyPr/>
          <a:lstStyle/>
          <a:p>
            <a:r>
              <a:rPr lang="en-US" dirty="0" smtClean="0"/>
              <a:t>Customer Buy-in</a:t>
            </a:r>
            <a:endParaRPr lang="en-US" dirty="0"/>
          </a:p>
        </p:txBody>
      </p:sp>
      <p:sp>
        <p:nvSpPr>
          <p:cNvPr id="4" name="Slide Number Placeholder 3"/>
          <p:cNvSpPr>
            <a:spLocks noGrp="1"/>
          </p:cNvSpPr>
          <p:nvPr>
            <p:ph type="sldNum" sz="quarter" idx="10"/>
          </p:nvPr>
        </p:nvSpPr>
        <p:spPr>
          <a:xfrm>
            <a:off x="8610600" y="6461970"/>
            <a:ext cx="457200" cy="227755"/>
          </a:xfrm>
        </p:spPr>
        <p:txBody>
          <a:bodyPr/>
          <a:lstStyle/>
          <a:p>
            <a:pPr>
              <a:buFontTx/>
              <a:buNone/>
            </a:pPr>
            <a:fld id="{28768733-B944-3E4E-898F-A2753843011F}" type="slidenum">
              <a:rPr lang="en-US" smtClean="0"/>
              <a:pPr>
                <a:buFontTx/>
                <a:buNone/>
              </a:pPr>
              <a:t>18</a:t>
            </a:fld>
            <a:endParaRPr lang="en-US" dirty="0"/>
          </a:p>
        </p:txBody>
      </p:sp>
      <p:sp>
        <p:nvSpPr>
          <p:cNvPr id="5" name="Content Placeholder 1"/>
          <p:cNvSpPr txBox="1">
            <a:spLocks/>
          </p:cNvSpPr>
          <p:nvPr/>
        </p:nvSpPr>
        <p:spPr>
          <a:xfrm>
            <a:off x="188741" y="1370405"/>
            <a:ext cx="5140569" cy="3522647"/>
          </a:xfrm>
          <a:prstGeom prst="rect">
            <a:avLst/>
          </a:prstGeom>
        </p:spPr>
        <p:txBody>
          <a:bodyPr/>
          <a:lstStyle>
            <a:lvl1pPr marL="233363" indent="-233363" algn="l" rtl="0" eaLnBrk="0" fontAlgn="base" hangingPunct="0">
              <a:spcBef>
                <a:spcPct val="60000"/>
              </a:spcBef>
              <a:spcAft>
                <a:spcPct val="0"/>
              </a:spcAft>
              <a:buClr>
                <a:srgbClr val="333333"/>
              </a:buClr>
              <a:buFont typeface="Wingdings" charset="0"/>
              <a:buChar char="§"/>
              <a:defRPr sz="2000">
                <a:solidFill>
                  <a:srgbClr val="333333"/>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333333"/>
              </a:buClr>
              <a:buFont typeface="Wingdings" charset="0"/>
              <a:buChar char="§"/>
              <a:defRPr sz="1600">
                <a:solidFill>
                  <a:srgbClr val="333333"/>
                </a:solidFill>
                <a:latin typeface="+mn-lt"/>
                <a:ea typeface="ＭＳ Ｐゴシック" charset="0"/>
              </a:defRPr>
            </a:lvl2pPr>
            <a:lvl3pPr marL="909638" indent="-222250" algn="l" rtl="0" eaLnBrk="0" fontAlgn="base" hangingPunct="0">
              <a:spcBef>
                <a:spcPct val="30000"/>
              </a:spcBef>
              <a:spcAft>
                <a:spcPct val="0"/>
              </a:spcAft>
              <a:buClr>
                <a:srgbClr val="333333"/>
              </a:buClr>
              <a:buFont typeface="Wingdings" charset="0"/>
              <a:buChar char="§"/>
              <a:defRPr sz="1400">
                <a:solidFill>
                  <a:srgbClr val="333333"/>
                </a:solidFill>
                <a:latin typeface="+mn-lt"/>
                <a:ea typeface="ＭＳ Ｐゴシック" charset="0"/>
              </a:defRPr>
            </a:lvl3pPr>
            <a:lvl4pPr marL="1258888" indent="-231775" algn="l" rtl="0" eaLnBrk="0" fontAlgn="base" hangingPunct="0">
              <a:spcBef>
                <a:spcPct val="30000"/>
              </a:spcBef>
              <a:spcAft>
                <a:spcPct val="0"/>
              </a:spcAft>
              <a:buClr>
                <a:srgbClr val="333333"/>
              </a:buClr>
              <a:buFont typeface="Wingdings" charset="0"/>
              <a:buChar char="§"/>
              <a:defRPr sz="1200">
                <a:solidFill>
                  <a:srgbClr val="333333"/>
                </a:solidFill>
                <a:latin typeface="+mn-lt"/>
                <a:ea typeface="ＭＳ Ｐゴシック" charset="0"/>
              </a:defRPr>
            </a:lvl4pPr>
            <a:lvl5pPr marL="1598613" indent="-222250" algn="l" rtl="0" eaLnBrk="0" fontAlgn="base" hangingPunct="0">
              <a:spcBef>
                <a:spcPct val="30000"/>
              </a:spcBef>
              <a:spcAft>
                <a:spcPct val="0"/>
              </a:spcAft>
              <a:buClr>
                <a:srgbClr val="333333"/>
              </a:buClr>
              <a:buFont typeface="Wingdings" charset="0"/>
              <a:buChar char="§"/>
              <a:defRPr sz="1000">
                <a:solidFill>
                  <a:srgbClr val="333333"/>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a:lnSpc>
                <a:spcPct val="100000"/>
              </a:lnSpc>
              <a:spcBef>
                <a:spcPts val="600"/>
              </a:spcBef>
              <a:spcAft>
                <a:spcPts val="600"/>
              </a:spcAft>
              <a:buClrTx/>
            </a:pPr>
            <a:r>
              <a:rPr lang="en-US" dirty="0" smtClean="0">
                <a:solidFill>
                  <a:srgbClr val="333333">
                    <a:lumMod val="50000"/>
                  </a:srgbClr>
                </a:solidFill>
                <a:ea typeface="ＭＳ Ｐゴシック"/>
              </a:rPr>
              <a:t>Strategic Direction</a:t>
            </a:r>
            <a:endParaRPr lang="en-US" dirty="0" smtClean="0">
              <a:solidFill>
                <a:srgbClr val="333333">
                  <a:lumMod val="50000"/>
                </a:srgbClr>
              </a:solidFill>
            </a:endParaRPr>
          </a:p>
          <a:p>
            <a:pPr marL="338137" lvl="1" indent="0">
              <a:lnSpc>
                <a:spcPct val="100000"/>
              </a:lnSpc>
              <a:spcBef>
                <a:spcPts val="600"/>
              </a:spcBef>
              <a:spcAft>
                <a:spcPts val="600"/>
              </a:spcAft>
              <a:buClrTx/>
              <a:buFont typeface="Wingdings" charset="2"/>
              <a:buChar char=""/>
            </a:pPr>
            <a:r>
              <a:rPr lang="en-US" dirty="0">
                <a:solidFill>
                  <a:srgbClr val="333333">
                    <a:lumMod val="50000"/>
                  </a:srgbClr>
                </a:solidFill>
                <a:ea typeface="ＭＳ Ｐゴシック"/>
              </a:rPr>
              <a:t> </a:t>
            </a:r>
            <a:r>
              <a:rPr lang="en-US" dirty="0" smtClean="0">
                <a:solidFill>
                  <a:srgbClr val="333333">
                    <a:lumMod val="50000"/>
                  </a:srgbClr>
                </a:solidFill>
                <a:ea typeface="ＭＳ Ｐゴシック"/>
              </a:rPr>
              <a:t>Ranked capability needs mapped to technology areas, providing roadmap for task selection</a:t>
            </a:r>
          </a:p>
          <a:p>
            <a:pPr marL="0" indent="0">
              <a:lnSpc>
                <a:spcPct val="100000"/>
              </a:lnSpc>
              <a:spcBef>
                <a:spcPts val="600"/>
              </a:spcBef>
              <a:spcAft>
                <a:spcPts val="600"/>
              </a:spcAft>
              <a:buClrTx/>
              <a:buFont typeface="Wingdings" charset="2"/>
              <a:buChar char=""/>
            </a:pPr>
            <a:r>
              <a:rPr lang="en-US" dirty="0">
                <a:solidFill>
                  <a:srgbClr val="333333">
                    <a:lumMod val="50000"/>
                  </a:srgbClr>
                </a:solidFill>
                <a:ea typeface="ＭＳ Ｐゴシック"/>
              </a:rPr>
              <a:t> </a:t>
            </a:r>
            <a:r>
              <a:rPr lang="en-US" dirty="0" smtClean="0">
                <a:solidFill>
                  <a:srgbClr val="333333">
                    <a:lumMod val="50000"/>
                  </a:srgbClr>
                </a:solidFill>
                <a:ea typeface="ＭＳ Ｐゴシック"/>
              </a:rPr>
              <a:t>Technical Guidance</a:t>
            </a:r>
          </a:p>
          <a:p>
            <a:pPr marL="338137" lvl="1" indent="0">
              <a:lnSpc>
                <a:spcPct val="100000"/>
              </a:lnSpc>
              <a:spcBef>
                <a:spcPts val="600"/>
              </a:spcBef>
              <a:spcAft>
                <a:spcPts val="600"/>
              </a:spcAft>
              <a:buClrTx/>
              <a:buSzPct val="100000"/>
              <a:buFont typeface="Wingdings" charset="2"/>
              <a:buChar char=""/>
            </a:pPr>
            <a:r>
              <a:rPr lang="en-US" dirty="0">
                <a:solidFill>
                  <a:srgbClr val="333333">
                    <a:lumMod val="50000"/>
                  </a:srgbClr>
                </a:solidFill>
                <a:ea typeface="ＭＳ Ｐゴシック"/>
              </a:rPr>
              <a:t> </a:t>
            </a:r>
            <a:r>
              <a:rPr lang="en-US" dirty="0" smtClean="0">
                <a:solidFill>
                  <a:srgbClr val="333333">
                    <a:lumMod val="50000"/>
                  </a:srgbClr>
                </a:solidFill>
                <a:ea typeface="ＭＳ Ｐゴシック"/>
              </a:rPr>
              <a:t>Technology </a:t>
            </a:r>
            <a:r>
              <a:rPr lang="en-US" dirty="0">
                <a:solidFill>
                  <a:srgbClr val="333333">
                    <a:lumMod val="50000"/>
                  </a:srgbClr>
                </a:solidFill>
                <a:ea typeface="ＭＳ Ｐゴシック"/>
              </a:rPr>
              <a:t>and architecture surveys specific to  FSS</a:t>
            </a:r>
          </a:p>
          <a:p>
            <a:pPr marL="0" indent="0">
              <a:lnSpc>
                <a:spcPct val="100000"/>
              </a:lnSpc>
              <a:spcBef>
                <a:spcPts val="600"/>
              </a:spcBef>
              <a:spcAft>
                <a:spcPts val="600"/>
              </a:spcAft>
              <a:buClrTx/>
              <a:buFont typeface="Wingdings" charset="2"/>
              <a:buChar char=""/>
            </a:pPr>
            <a:r>
              <a:rPr lang="en-US" dirty="0" smtClean="0">
                <a:solidFill>
                  <a:srgbClr val="333333">
                    <a:lumMod val="50000"/>
                  </a:srgbClr>
                </a:solidFill>
                <a:ea typeface="ＭＳ Ｐゴシック"/>
              </a:rPr>
              <a:t> Initial tasks </a:t>
            </a:r>
            <a:endParaRPr lang="en-US" dirty="0" smtClean="0">
              <a:solidFill>
                <a:srgbClr val="333333">
                  <a:lumMod val="50000"/>
                </a:srgbClr>
              </a:solidFill>
            </a:endParaRPr>
          </a:p>
          <a:p>
            <a:pPr marL="338137" lvl="1" indent="0">
              <a:lnSpc>
                <a:spcPct val="100000"/>
              </a:lnSpc>
              <a:spcBef>
                <a:spcPts val="600"/>
              </a:spcBef>
              <a:spcAft>
                <a:spcPts val="600"/>
              </a:spcAft>
              <a:buClrTx/>
              <a:buSzPct val="100000"/>
              <a:buFont typeface="Wingdings" charset="2"/>
              <a:buChar char=""/>
            </a:pPr>
            <a:r>
              <a:rPr lang="en-US" dirty="0" smtClean="0">
                <a:solidFill>
                  <a:srgbClr val="333333">
                    <a:lumMod val="50000"/>
                  </a:srgbClr>
                </a:solidFill>
                <a:ea typeface="ＭＳ Ｐゴシック"/>
              </a:rPr>
              <a:t> </a:t>
            </a:r>
            <a:r>
              <a:rPr lang="en-US" dirty="0" err="1" smtClean="0">
                <a:solidFill>
                  <a:srgbClr val="333333">
                    <a:lumMod val="50000"/>
                  </a:srgbClr>
                </a:solidFill>
                <a:ea typeface="ＭＳ Ｐゴシック"/>
              </a:rPr>
              <a:t>NetAware</a:t>
            </a:r>
            <a:r>
              <a:rPr lang="en-US" dirty="0">
                <a:solidFill>
                  <a:srgbClr val="333333">
                    <a:lumMod val="50000"/>
                  </a:srgbClr>
                </a:solidFill>
                <a:ea typeface="ＭＳ Ｐゴシック"/>
              </a:rPr>
              <a:t>: net situational awareness</a:t>
            </a:r>
          </a:p>
          <a:p>
            <a:pPr marL="338137" lvl="1" indent="0">
              <a:lnSpc>
                <a:spcPct val="100000"/>
              </a:lnSpc>
              <a:spcBef>
                <a:spcPts val="600"/>
              </a:spcBef>
              <a:spcAft>
                <a:spcPts val="600"/>
              </a:spcAft>
              <a:buClrTx/>
              <a:buSzPct val="100000"/>
              <a:buFont typeface="Wingdings" charset="2"/>
              <a:buChar char=""/>
            </a:pPr>
            <a:r>
              <a:rPr lang="en-US" dirty="0" smtClean="0">
                <a:solidFill>
                  <a:srgbClr val="333333">
                    <a:lumMod val="50000"/>
                  </a:srgbClr>
                </a:solidFill>
                <a:ea typeface="ＭＳ Ｐゴシック"/>
              </a:rPr>
              <a:t> </a:t>
            </a:r>
            <a:r>
              <a:rPr lang="en-US" dirty="0" err="1" smtClean="0">
                <a:solidFill>
                  <a:srgbClr val="333333">
                    <a:lumMod val="50000"/>
                  </a:srgbClr>
                </a:solidFill>
                <a:ea typeface="ＭＳ Ｐゴシック"/>
              </a:rPr>
              <a:t>NetIdentify</a:t>
            </a:r>
            <a:r>
              <a:rPr lang="en-US" dirty="0">
                <a:solidFill>
                  <a:srgbClr val="333333">
                    <a:lumMod val="50000"/>
                  </a:srgbClr>
                </a:solidFill>
                <a:ea typeface="ＭＳ Ｐゴシック"/>
              </a:rPr>
              <a:t>: net structural </a:t>
            </a:r>
            <a:r>
              <a:rPr lang="en-US" dirty="0" smtClean="0">
                <a:solidFill>
                  <a:srgbClr val="333333">
                    <a:lumMod val="50000"/>
                  </a:srgbClr>
                </a:solidFill>
                <a:ea typeface="ＭＳ Ｐゴシック"/>
              </a:rPr>
              <a:t>awareness</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99009" y="1550193"/>
            <a:ext cx="3727680" cy="368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438401" y="5210335"/>
            <a:ext cx="6705599" cy="1600438"/>
          </a:xfrm>
          <a:prstGeom prst="rect">
            <a:avLst/>
          </a:prstGeom>
          <a:noFill/>
        </p:spPr>
        <p:txBody>
          <a:bodyPr wrap="square" rtlCol="0">
            <a:spAutoFit/>
          </a:bodyPr>
          <a:lstStyle/>
          <a:p>
            <a:pPr eaLnBrk="0" hangingPunct="0">
              <a:lnSpc>
                <a:spcPct val="100000"/>
              </a:lnSpc>
              <a:spcBef>
                <a:spcPct val="0"/>
              </a:spcBef>
              <a:buFontTx/>
              <a:buNone/>
            </a:pPr>
            <a:r>
              <a:rPr lang="en-US" sz="1400" dirty="0" smtClean="0">
                <a:solidFill>
                  <a:srgbClr val="003366"/>
                </a:solidFill>
                <a:latin typeface="Arial" charset="0"/>
                <a:ea typeface="ＭＳ Ｐゴシック" charset="0"/>
              </a:rPr>
              <a:t>Working with:</a:t>
            </a:r>
          </a:p>
          <a:p>
            <a:pPr marL="342900" indent="-342900" eaLnBrk="0" hangingPunct="0">
              <a:lnSpc>
                <a:spcPct val="100000"/>
              </a:lnSpc>
              <a:spcBef>
                <a:spcPct val="0"/>
              </a:spcBef>
              <a:buFont typeface="Arial" panose="020B0604020202020204" pitchFamily="34" charset="0"/>
              <a:buChar char="•"/>
            </a:pPr>
            <a:r>
              <a:rPr lang="en-US" sz="1400" dirty="0" smtClean="0">
                <a:solidFill>
                  <a:srgbClr val="003366"/>
                </a:solidFill>
                <a:latin typeface="Arial" charset="0"/>
                <a:ea typeface="ＭＳ Ｐゴシック" charset="0"/>
              </a:rPr>
              <a:t>Bob Blakley, Global Director for Information Security Innovation, Citigroup</a:t>
            </a:r>
          </a:p>
          <a:p>
            <a:pPr marL="342900" indent="-342900" eaLnBrk="0" hangingPunct="0">
              <a:lnSpc>
                <a:spcPct val="100000"/>
              </a:lnSpc>
              <a:spcBef>
                <a:spcPct val="0"/>
              </a:spcBef>
              <a:buFont typeface="Arial" panose="020B0604020202020204" pitchFamily="34" charset="0"/>
              <a:buChar char="•"/>
            </a:pPr>
            <a:r>
              <a:rPr lang="en-US" sz="1400" dirty="0" smtClean="0">
                <a:solidFill>
                  <a:srgbClr val="003366"/>
                </a:solidFill>
                <a:latin typeface="Arial" charset="0"/>
                <a:ea typeface="ＭＳ Ｐゴシック" charset="0"/>
              </a:rPr>
              <a:t>Byron Collie, Vice President, Threat Management, Goldman Sachs </a:t>
            </a:r>
          </a:p>
          <a:p>
            <a:pPr marL="342900" indent="-342900" eaLnBrk="0" hangingPunct="0">
              <a:lnSpc>
                <a:spcPct val="100000"/>
              </a:lnSpc>
              <a:spcBef>
                <a:spcPct val="0"/>
              </a:spcBef>
              <a:buFont typeface="Arial" panose="020B0604020202020204" pitchFamily="34" charset="0"/>
              <a:buChar char="•"/>
            </a:pPr>
            <a:r>
              <a:rPr lang="en-US" sz="1400" dirty="0" smtClean="0">
                <a:solidFill>
                  <a:srgbClr val="003366"/>
                </a:solidFill>
                <a:latin typeface="Arial" charset="0"/>
                <a:ea typeface="ＭＳ Ｐゴシック" charset="0"/>
              </a:rPr>
              <a:t>Ellen Moskowitz, Vice President, Corporate Information Security, State Street </a:t>
            </a:r>
          </a:p>
          <a:p>
            <a:pPr marL="342900" indent="-342900" eaLnBrk="0" hangingPunct="0">
              <a:lnSpc>
                <a:spcPct val="100000"/>
              </a:lnSpc>
              <a:spcBef>
                <a:spcPct val="0"/>
              </a:spcBef>
              <a:buFont typeface="Arial" panose="020B0604020202020204" pitchFamily="34" charset="0"/>
              <a:buChar char="•"/>
            </a:pPr>
            <a:r>
              <a:rPr lang="en-US" sz="1400" dirty="0" smtClean="0">
                <a:solidFill>
                  <a:srgbClr val="003366"/>
                </a:solidFill>
                <a:latin typeface="Arial" charset="0"/>
                <a:ea typeface="ＭＳ Ｐゴシック" charset="0"/>
              </a:rPr>
              <a:t>Parthiv Shah, SVP, CISO, The Clearing House</a:t>
            </a:r>
          </a:p>
          <a:p>
            <a:pPr marL="342900" indent="-342900" eaLnBrk="0" hangingPunct="0">
              <a:lnSpc>
                <a:spcPct val="100000"/>
              </a:lnSpc>
              <a:spcBef>
                <a:spcPct val="0"/>
              </a:spcBef>
              <a:buFont typeface="Arial" panose="020B0604020202020204" pitchFamily="34" charset="0"/>
              <a:buChar char="•"/>
            </a:pPr>
            <a:r>
              <a:rPr lang="en-US" sz="1400" dirty="0" smtClean="0">
                <a:solidFill>
                  <a:srgbClr val="003366"/>
                </a:solidFill>
                <a:latin typeface="Arial" charset="0"/>
                <a:ea typeface="ＭＳ Ｐゴシック" charset="0"/>
              </a:rPr>
              <a:t>George Smirnov, SVP, CISO, Comerica</a:t>
            </a:r>
          </a:p>
          <a:p>
            <a:pPr marL="342900" indent="-342900" eaLnBrk="0" hangingPunct="0">
              <a:lnSpc>
                <a:spcPct val="100000"/>
              </a:lnSpc>
              <a:spcBef>
                <a:spcPct val="0"/>
              </a:spcBef>
              <a:buFont typeface="Arial" panose="020B0604020202020204" pitchFamily="34" charset="0"/>
              <a:buChar char="•"/>
            </a:pPr>
            <a:r>
              <a:rPr lang="en-US" sz="1400" dirty="0" smtClean="0">
                <a:solidFill>
                  <a:srgbClr val="003366"/>
                </a:solidFill>
                <a:latin typeface="Arial" charset="0"/>
                <a:ea typeface="ＭＳ Ｐゴシック" charset="0"/>
              </a:rPr>
              <a:t>Sounil Yu, SVP, Director of R&amp;D, Global Information Security, Bank of America</a:t>
            </a:r>
            <a:endParaRPr lang="en-US" sz="1400" dirty="0">
              <a:solidFill>
                <a:srgbClr val="003366"/>
              </a:solidFill>
              <a:latin typeface="Arial" charset="0"/>
              <a:ea typeface="ＭＳ Ｐゴシック" charset="0"/>
            </a:endParaRPr>
          </a:p>
        </p:txBody>
      </p:sp>
      <p:sp>
        <p:nvSpPr>
          <p:cNvPr id="8" name="TextBox 7"/>
          <p:cNvSpPr txBox="1"/>
          <p:nvPr/>
        </p:nvSpPr>
        <p:spPr>
          <a:xfrm>
            <a:off x="188741" y="772249"/>
            <a:ext cx="6816970" cy="461665"/>
          </a:xfrm>
          <a:prstGeom prst="rect">
            <a:avLst/>
          </a:prstGeom>
          <a:noFill/>
        </p:spPr>
        <p:txBody>
          <a:bodyPr wrap="square" rtlCol="0">
            <a:spAutoFit/>
          </a:bodyPr>
          <a:lstStyle/>
          <a:p>
            <a:pPr eaLnBrk="0" hangingPunct="0">
              <a:lnSpc>
                <a:spcPct val="100000"/>
              </a:lnSpc>
              <a:spcBef>
                <a:spcPct val="0"/>
              </a:spcBef>
              <a:buFontTx/>
              <a:buNone/>
            </a:pPr>
            <a:r>
              <a:rPr lang="en-US" sz="2400" dirty="0" smtClean="0">
                <a:solidFill>
                  <a:srgbClr val="003366"/>
                </a:solidFill>
                <a:latin typeface="Arial" charset="0"/>
                <a:ea typeface="ＭＳ Ｐゴシック" charset="0"/>
              </a:rPr>
              <a:t>Active participation (June 2015 – present):</a:t>
            </a:r>
          </a:p>
        </p:txBody>
      </p:sp>
    </p:spTree>
    <p:extLst>
      <p:ext uri="{BB962C8B-B14F-4D97-AF65-F5344CB8AC3E}">
        <p14:creationId xmlns:p14="http://schemas.microsoft.com/office/powerpoint/2010/main" val="30600971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t>International Engagement</a:t>
            </a:r>
            <a:endParaRPr lang="en-US" sz="4000" dirty="0"/>
          </a:p>
        </p:txBody>
      </p:sp>
      <p:sp>
        <p:nvSpPr>
          <p:cNvPr id="4" name="Slide Number Placeholder 3"/>
          <p:cNvSpPr>
            <a:spLocks noGrp="1"/>
          </p:cNvSpPr>
          <p:nvPr>
            <p:ph type="sldNum" sz="quarter" idx="10"/>
          </p:nvPr>
        </p:nvSpPr>
        <p:spPr/>
        <p:txBody>
          <a:bodyPr/>
          <a:lstStyle/>
          <a:p>
            <a:fld id="{28768733-B944-3E4E-898F-A2753843011F}" type="slidenum">
              <a:rPr lang="en-US" smtClean="0"/>
              <a:pPr/>
              <a:t>19</a:t>
            </a:fld>
            <a:endParaRPr lang="en-US"/>
          </a:p>
        </p:txBody>
      </p:sp>
      <p:grpSp>
        <p:nvGrpSpPr>
          <p:cNvPr id="5" name="Group 4"/>
          <p:cNvGrpSpPr/>
          <p:nvPr/>
        </p:nvGrpSpPr>
        <p:grpSpPr>
          <a:xfrm>
            <a:off x="1109771" y="2616797"/>
            <a:ext cx="7170114" cy="1237536"/>
            <a:chOff x="1086122" y="2638736"/>
            <a:chExt cx="7170114" cy="1237536"/>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2965" y="3338334"/>
              <a:ext cx="896382" cy="498374"/>
            </a:xfrm>
            <a:prstGeom prst="rect">
              <a:avLst/>
            </a:prstGeom>
            <a:noFill/>
            <a:ln w="9525">
              <a:noFill/>
              <a:miter lim="800000"/>
              <a:headEnd/>
              <a:tailEnd/>
            </a:ln>
            <a:effectLs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7846" y="3338334"/>
              <a:ext cx="896382" cy="498374"/>
            </a:xfrm>
            <a:prstGeom prst="rect">
              <a:avLst/>
            </a:prstGeom>
            <a:noFill/>
            <a:ln w="9525">
              <a:noFill/>
              <a:miter lim="800000"/>
              <a:headEnd/>
              <a:tailEnd/>
            </a:ln>
            <a:effectLs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6123" y="3377898"/>
              <a:ext cx="896382" cy="498374"/>
            </a:xfrm>
            <a:prstGeom prst="rect">
              <a:avLst/>
            </a:prstGeom>
            <a:noFill/>
            <a:ln>
              <a:noFill/>
            </a:ln>
            <a:effectLst/>
            <a:extLst/>
          </p:spPr>
        </p:pic>
        <p:pic>
          <p:nvPicPr>
            <p:cNvPr id="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6313" y="3313180"/>
              <a:ext cx="896382" cy="563092"/>
            </a:xfrm>
            <a:prstGeom prst="rect">
              <a:avLst/>
            </a:prstGeom>
            <a:noFill/>
            <a:ln>
              <a:noFill/>
            </a:ln>
            <a:effectLst/>
            <a:extLst/>
          </p:spPr>
        </p:pic>
        <p:pic>
          <p:nvPicPr>
            <p:cNvPr id="1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0655" y="2649156"/>
              <a:ext cx="896382" cy="498374"/>
            </a:xfrm>
            <a:prstGeom prst="rect">
              <a:avLst/>
            </a:prstGeom>
            <a:noFill/>
            <a:ln>
              <a:noFill/>
            </a:ln>
            <a:effectLst/>
            <a:extLst/>
          </p:spPr>
        </p:pic>
        <p:pic>
          <p:nvPicPr>
            <p:cNvPr id="1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73796" y="2638736"/>
              <a:ext cx="896382" cy="498374"/>
            </a:xfrm>
            <a:prstGeom prst="rect">
              <a:avLst/>
            </a:prstGeom>
            <a:noFill/>
            <a:ln>
              <a:noFill/>
            </a:ln>
            <a:effectLst/>
            <a:extLst/>
          </p:spPr>
        </p:pic>
        <p:pic>
          <p:nvPicPr>
            <p:cNvPr id="1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1194" y="2638736"/>
              <a:ext cx="896382" cy="498374"/>
            </a:xfrm>
            <a:prstGeom prst="rect">
              <a:avLst/>
            </a:prstGeom>
            <a:noFill/>
            <a:ln>
              <a:noFill/>
            </a:ln>
            <a:effectLst/>
            <a:extLst/>
          </p:spPr>
        </p:pic>
        <p:pic>
          <p:nvPicPr>
            <p:cNvPr id="13" name="Picture 9"/>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3709567" y="2638736"/>
              <a:ext cx="748922" cy="498374"/>
            </a:xfrm>
            <a:prstGeom prst="rect">
              <a:avLst/>
            </a:prstGeom>
            <a:noFill/>
            <a:ln>
              <a:noFill/>
            </a:ln>
            <a:effectLst/>
            <a:extLst/>
          </p:spPr>
        </p:pic>
        <p:pic>
          <p:nvPicPr>
            <p:cNvPr id="1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6122" y="3313180"/>
              <a:ext cx="896382" cy="498374"/>
            </a:xfrm>
            <a:prstGeom prst="rect">
              <a:avLst/>
            </a:prstGeom>
            <a:noFill/>
            <a:ln w="9525">
              <a:noFill/>
              <a:miter lim="800000"/>
              <a:headEnd/>
              <a:tailEnd/>
            </a:ln>
            <a:effectLst/>
            <a:extLst/>
          </p:spPr>
        </p:pic>
        <p:pic>
          <p:nvPicPr>
            <p:cNvPr id="1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46796" y="2638736"/>
              <a:ext cx="896382" cy="498374"/>
            </a:xfrm>
            <a:prstGeom prst="rect">
              <a:avLst/>
            </a:prstGeom>
            <a:noFill/>
            <a:ln w="9525">
              <a:noFill/>
              <a:miter lim="800000"/>
              <a:headEnd/>
              <a:tailEnd/>
            </a:ln>
            <a:effectLst/>
            <a:extLst/>
          </p:spPr>
        </p:pic>
        <p:pic>
          <p:nvPicPr>
            <p:cNvPr id="16" name="Picture 5"/>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938900" y="3313180"/>
              <a:ext cx="895880" cy="498374"/>
            </a:xfrm>
            <a:prstGeom prst="rect">
              <a:avLst/>
            </a:prstGeom>
            <a:noFill/>
            <a:ln>
              <a:noFill/>
            </a:ln>
            <a:effectLst/>
            <a:extLst/>
          </p:spPr>
        </p:pic>
        <p:pic>
          <p:nvPicPr>
            <p:cNvPr id="17" name="Picture 5"/>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461548" y="2638736"/>
              <a:ext cx="807302" cy="498374"/>
            </a:xfrm>
            <a:prstGeom prst="rect">
              <a:avLst/>
            </a:prstGeom>
            <a:noFill/>
            <a:ln>
              <a:noFill/>
            </a:ln>
            <a:effectLst/>
            <a:extLst/>
          </p:spPr>
        </p:pic>
        <p:pic>
          <p:nvPicPr>
            <p:cNvPr id="18" name="Picture 5"/>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7070012" y="3313180"/>
              <a:ext cx="793143" cy="498374"/>
            </a:xfrm>
            <a:prstGeom prst="rect">
              <a:avLst/>
            </a:prstGeom>
            <a:noFill/>
            <a:ln>
              <a:noFill/>
            </a:ln>
            <a:effectLst/>
            <a:extLst/>
          </p:spPr>
        </p:pic>
        <p:pic>
          <p:nvPicPr>
            <p:cNvPr id="19" name="Picture 5"/>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7463093" y="2649156"/>
              <a:ext cx="793143" cy="487954"/>
            </a:xfrm>
            <a:prstGeom prst="rect">
              <a:avLst/>
            </a:prstGeom>
            <a:noFill/>
            <a:ln>
              <a:noFill/>
            </a:ln>
            <a:effectLst/>
            <a:extLst/>
          </p:spPr>
        </p:pic>
      </p:grpSp>
      <p:sp>
        <p:nvSpPr>
          <p:cNvPr id="20" name="Content Placeholder 17"/>
          <p:cNvSpPr txBox="1">
            <a:spLocks/>
          </p:cNvSpPr>
          <p:nvPr/>
        </p:nvSpPr>
        <p:spPr>
          <a:xfrm>
            <a:off x="571500" y="1600205"/>
            <a:ext cx="8115300" cy="2377436"/>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Clr>
                <a:schemeClr val="tx1">
                  <a:lumMod val="75000"/>
                  <a:lumOff val="25000"/>
                </a:schemeClr>
              </a:buClr>
              <a:buSzPct val="100000"/>
              <a:buFont typeface="Wingdings" panose="05000000000000000000" pitchFamily="2" charset="2"/>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SzPct val="57000"/>
              <a:buFont typeface="Wingdings" panose="05000000000000000000" pitchFamily="2" charset="2"/>
              <a:buChar char="q"/>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Wingdings" panose="05000000000000000000" pitchFamily="2" charset="2"/>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SzPct val="60000"/>
              <a:buFont typeface="Wingdings" panose="05000000000000000000" pitchFamily="2" charset="2"/>
              <a:buChar char="q"/>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Wingdings" panose="05000000000000000000" pitchFamily="2" charset="2"/>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“Cybersecurity is a global sport”</a:t>
            </a:r>
          </a:p>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This is not a U.S. only problem, everyone has the same problems; why not work on them together?</a:t>
            </a:r>
          </a:p>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Opportunities to leverage international funding for R&amp;D and investment</a:t>
            </a:r>
            <a:endParaRPr kumimoji="0" lang="en-US" sz="2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nvGrpSpPr>
          <p:cNvPr id="21" name="Group 20"/>
          <p:cNvGrpSpPr/>
          <p:nvPr/>
        </p:nvGrpSpPr>
        <p:grpSpPr>
          <a:xfrm>
            <a:off x="571500" y="3977640"/>
            <a:ext cx="8115300" cy="2690456"/>
            <a:chOff x="571500" y="3977640"/>
            <a:chExt cx="8115300" cy="2690456"/>
          </a:xfrm>
        </p:grpSpPr>
        <p:sp>
          <p:nvSpPr>
            <p:cNvPr id="22" name="Rounded Rectangle 21"/>
            <p:cNvSpPr/>
            <p:nvPr/>
          </p:nvSpPr>
          <p:spPr>
            <a:xfrm>
              <a:off x="571500" y="3977640"/>
              <a:ext cx="8115300" cy="269045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3" name="TextBox 22"/>
            <p:cNvSpPr txBox="1">
              <a:spLocks/>
            </p:cNvSpPr>
            <p:nvPr/>
          </p:nvSpPr>
          <p:spPr>
            <a:xfrm>
              <a:off x="681990" y="4144328"/>
              <a:ext cx="7894320" cy="2523768"/>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1200"/>
                </a:spcAft>
                <a:buClrTx/>
                <a:buSzTx/>
                <a:buFontTx/>
                <a:buNone/>
                <a:tabLst/>
                <a:defRPr/>
              </a:pPr>
              <a:r>
                <a:rPr kumimoji="0" lang="en-US" sz="2800" b="1" i="0" u="sng" strike="noStrike" kern="0" cap="none" spc="0" normalizeH="0" baseline="0" noProof="0" dirty="0" smtClean="0">
                  <a:ln>
                    <a:noFill/>
                  </a:ln>
                  <a:solidFill>
                    <a:prstClr val="black"/>
                  </a:solidFill>
                  <a:effectLst/>
                  <a:uLnTx/>
                  <a:uFillTx/>
                  <a:latin typeface="Calibri"/>
                </a:rPr>
                <a:t>VISION</a:t>
              </a:r>
              <a:endParaRPr kumimoji="0" lang="en-US" sz="1800" b="1" i="0" u="sng" strike="noStrike" kern="0" cap="none" spc="0" normalizeH="0" baseline="0" noProof="0" dirty="0" smtClean="0">
                <a:ln>
                  <a:noFill/>
                </a:ln>
                <a:solidFill>
                  <a:prstClr val="black"/>
                </a:solidFill>
                <a:effectLst/>
                <a:uLnTx/>
                <a:uFillTx/>
                <a:latin typeface="Calibri"/>
              </a:endParaRPr>
            </a:p>
            <a:p>
              <a:pPr marL="342900" marR="0" lvl="0" indent="-342900" defTabSz="4572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smtClean="0">
                  <a:ln>
                    <a:noFill/>
                  </a:ln>
                  <a:solidFill>
                    <a:prstClr val="black"/>
                  </a:solidFill>
                  <a:effectLst/>
                  <a:uLnTx/>
                  <a:uFillTx/>
                  <a:latin typeface="Calibri"/>
                </a:rPr>
                <a:t>Joint Bilateral R&amp;D Calls – Requires U.S. and Foreign researcher teams; to be initiated in FY16 and FY17; partnership with NSF</a:t>
              </a:r>
            </a:p>
            <a:p>
              <a:pPr marL="342900" marR="0" lvl="0" indent="-342900" defTabSz="4572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smtClean="0">
                  <a:ln>
                    <a:noFill/>
                  </a:ln>
                  <a:solidFill>
                    <a:prstClr val="black"/>
                  </a:solidFill>
                  <a:effectLst/>
                  <a:uLnTx/>
                  <a:uFillTx/>
                  <a:latin typeface="Calibri"/>
                </a:rPr>
                <a:t>Create Global Government Cybersecurity R&amp;D Consortium – Similar to an existing First Responder consortium; forum for sharing R&amp;D requirements to global entrepreneur and innovation communities. </a:t>
              </a:r>
              <a:r>
                <a:rPr kumimoji="0" lang="en-US" sz="1800" b="0" i="0" u="sng" strike="noStrike" kern="0" cap="none" spc="0" normalizeH="0" baseline="0" noProof="0" dirty="0" smtClean="0">
                  <a:ln>
                    <a:noFill/>
                  </a:ln>
                  <a:solidFill>
                    <a:prstClr val="black"/>
                  </a:solidFill>
                  <a:effectLst/>
                  <a:uLnTx/>
                  <a:uFillTx/>
                  <a:latin typeface="Calibri"/>
                  <a:hlinkClick r:id="rId16"/>
                </a:rPr>
                <a:t>http://www.internationalresponderforum.org/</a:t>
              </a:r>
              <a:endParaRPr kumimoji="0" lang="en-US" sz="1800" b="0" i="0" u="none" strike="noStrike" kern="0" cap="none" spc="0" normalizeH="0" baseline="0" noProof="0" dirty="0" smtClean="0">
                <a:ln>
                  <a:noFill/>
                </a:ln>
                <a:solidFill>
                  <a:prstClr val="black"/>
                </a:solidFill>
                <a:effectLst/>
                <a:uLnTx/>
                <a:uFillTx/>
                <a:latin typeface="Calibri"/>
              </a:endParaRPr>
            </a:p>
          </p:txBody>
        </p:sp>
      </p:grpSp>
    </p:spTree>
    <p:extLst>
      <p:ext uri="{BB962C8B-B14F-4D97-AF65-F5344CB8AC3E}">
        <p14:creationId xmlns:p14="http://schemas.microsoft.com/office/powerpoint/2010/main" val="140185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Cybersecurity National Action Plan</a:t>
            </a:r>
            <a:endParaRPr lang="en-US" dirty="0"/>
          </a:p>
        </p:txBody>
      </p:sp>
      <p:sp>
        <p:nvSpPr>
          <p:cNvPr id="4" name="Slide Number Placeholder 3"/>
          <p:cNvSpPr>
            <a:spLocks noGrp="1"/>
          </p:cNvSpPr>
          <p:nvPr>
            <p:ph type="sldNum" sz="quarter" idx="4"/>
          </p:nvPr>
        </p:nvSpPr>
        <p:spPr/>
        <p:txBody>
          <a:body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2</a:t>
            </a:fld>
            <a:endParaRPr lang="en-US" kern="0" smtClean="0"/>
          </a:p>
        </p:txBody>
      </p:sp>
      <p:sp>
        <p:nvSpPr>
          <p:cNvPr id="6" name="Content Placeholder 1"/>
          <p:cNvSpPr txBox="1">
            <a:spLocks/>
          </p:cNvSpPr>
          <p:nvPr/>
        </p:nvSpPr>
        <p:spPr>
          <a:xfrm>
            <a:off x="457200" y="1504410"/>
            <a:ext cx="8115300" cy="452596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chemeClr val="tx1">
                  <a:lumMod val="75000"/>
                  <a:lumOff val="25000"/>
                </a:schemeClr>
              </a:buClr>
              <a:buSzPct val="100000"/>
              <a:buFont typeface="Wingdings" panose="05000000000000000000" pitchFamily="2" charset="2"/>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SzPct val="57000"/>
              <a:buFont typeface="Wingdings" panose="05000000000000000000" pitchFamily="2" charset="2"/>
              <a:buChar char="q"/>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Wingdings" panose="05000000000000000000" pitchFamily="2" charset="2"/>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SzPct val="60000"/>
              <a:buFont typeface="Wingdings" panose="05000000000000000000" pitchFamily="2" charset="2"/>
              <a:buChar char="q"/>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Wingdings" panose="05000000000000000000" pitchFamily="2" charset="2"/>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Establishing a </a:t>
            </a:r>
            <a:r>
              <a:rPr kumimoji="0" lang="en-US" sz="2800" b="1"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Commission on Enhancing National</a:t>
            </a:r>
            <a:r>
              <a:rPr kumimoji="0" lang="en-US" sz="2800" b="0"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Cybersecurity </a:t>
            </a:r>
            <a:r>
              <a:rPr kumimoji="0" lang="en-US" sz="2800" b="0"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on improving our privacy and public safety</a:t>
            </a:r>
          </a:p>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Creating a </a:t>
            </a:r>
            <a:r>
              <a:rPr kumimoji="0" lang="en-US" sz="2800" b="1"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Federal Chief Information Security Officer</a:t>
            </a:r>
            <a:r>
              <a:rPr kumimoji="0" lang="en-US" sz="2800" b="0"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 to lead on cybersecurity oversight, policies, and strategy</a:t>
            </a:r>
          </a:p>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Establishing a $3.1 billion </a:t>
            </a:r>
            <a:r>
              <a:rPr kumimoji="0" lang="en-US" sz="2800" b="1"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Information Technology</a:t>
            </a:r>
            <a:r>
              <a:rPr kumimoji="0" lang="en-US" sz="2800" b="0"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Modernization Fund </a:t>
            </a:r>
            <a:r>
              <a:rPr kumimoji="0" lang="en-US" sz="2800" b="0"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to retire, replace, and modernize legacy government IT systems</a:t>
            </a:r>
          </a:p>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Working with industry to encourage broader use of security tools like </a:t>
            </a:r>
            <a:r>
              <a:rPr kumimoji="0" lang="en-US" sz="2800" b="1"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Multi-Factor Authentication</a:t>
            </a:r>
          </a:p>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endParaRPr kumimoji="0" lang="en-US" sz="2800" b="0" i="0" u="none" strike="noStrike" kern="1200" cap="none" spc="0" normalizeH="0" baseline="0" noProof="0" dirty="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3476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2014 Broad Agency Announcement</a:t>
            </a:r>
            <a:endParaRPr lang="en-US" dirty="0"/>
          </a:p>
        </p:txBody>
      </p:sp>
      <p:sp>
        <p:nvSpPr>
          <p:cNvPr id="4" name="Slide Number Placeholder 3"/>
          <p:cNvSpPr>
            <a:spLocks noGrp="1"/>
          </p:cNvSpPr>
          <p:nvPr>
            <p:ph type="sldNum" sz="quarter" idx="10"/>
          </p:nvPr>
        </p:nvSpPr>
        <p:spPr/>
        <p:txBody>
          <a:bodyPr/>
          <a:lstStyle/>
          <a:p>
            <a:fld id="{28768733-B944-3E4E-898F-A2753843011F}" type="slidenum">
              <a:rPr lang="en-US" smtClean="0"/>
              <a:pPr/>
              <a:t>20</a:t>
            </a:fld>
            <a:endParaRPr lang="en-US"/>
          </a:p>
        </p:txBody>
      </p:sp>
      <p:sp>
        <p:nvSpPr>
          <p:cNvPr id="5" name="Content Placeholder 1"/>
          <p:cNvSpPr>
            <a:spLocks noGrp="1"/>
          </p:cNvSpPr>
          <p:nvPr>
            <p:ph sz="half" idx="1"/>
          </p:nvPr>
        </p:nvSpPr>
        <p:spPr bwMode="auto">
          <a:xfrm>
            <a:off x="109249" y="1069491"/>
            <a:ext cx="8912802" cy="4983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en-US" altLang="en-US" sz="2000" dirty="0" smtClean="0">
                <a:ea typeface="ＭＳ Ｐゴシック" pitchFamily="34" charset="-128"/>
              </a:rPr>
              <a:t>BAA released incl. to participating countries</a:t>
            </a:r>
            <a:r>
              <a:rPr lang="en-US" altLang="en-US" sz="2000" dirty="0" smtClean="0"/>
              <a:t>: </a:t>
            </a:r>
            <a:r>
              <a:rPr lang="en-US" sz="2000" dirty="0" smtClean="0">
                <a:hlinkClick r:id="rId2"/>
              </a:rPr>
              <a:t>https</a:t>
            </a:r>
            <a:r>
              <a:rPr lang="en-US" sz="2000" dirty="0">
                <a:hlinkClick r:id="rId2"/>
              </a:rPr>
              <a:t>://</a:t>
            </a:r>
            <a:r>
              <a:rPr lang="en-US" sz="2000" dirty="0" smtClean="0">
                <a:hlinkClick r:id="rId2"/>
              </a:rPr>
              <a:t>baa2.st.dhs.gov</a:t>
            </a:r>
            <a:endParaRPr lang="en-US" altLang="en-US" sz="2000" dirty="0" smtClean="0">
              <a:ea typeface="ＭＳ Ｐゴシック" pitchFamily="34" charset="-128"/>
            </a:endParaRPr>
          </a:p>
          <a:p>
            <a:pPr lvl="2"/>
            <a:r>
              <a:rPr lang="en-US" altLang="en-US" dirty="0" smtClean="0">
                <a:ea typeface="ＭＳ Ｐゴシック" pitchFamily="34" charset="-128"/>
              </a:rPr>
              <a:t>$95M over 5 year period</a:t>
            </a:r>
          </a:p>
        </p:txBody>
      </p:sp>
      <p:pic>
        <p:nvPicPr>
          <p:cNvPr id="6"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1" y="5988052"/>
            <a:ext cx="709613" cy="373063"/>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39964" y="5988052"/>
            <a:ext cx="579437" cy="346075"/>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251" y="5988050"/>
            <a:ext cx="544513" cy="376238"/>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8851" y="5988052"/>
            <a:ext cx="584200" cy="371475"/>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65651" y="5988052"/>
            <a:ext cx="715963"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75375" y="5988050"/>
            <a:ext cx="76993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83001" y="5988052"/>
            <a:ext cx="80645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7814" y="5988052"/>
            <a:ext cx="739775" cy="422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021513" y="5988052"/>
            <a:ext cx="639762" cy="3841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2"/>
          <a:stretch>
            <a:fillRect/>
          </a:stretch>
        </p:blipFill>
        <p:spPr>
          <a:xfrm>
            <a:off x="7737475" y="5988050"/>
            <a:ext cx="661988" cy="438150"/>
          </a:xfrm>
          <a:prstGeom prst="rect">
            <a:avLst/>
          </a:prstGeom>
          <a:ln>
            <a:solidFill>
              <a:schemeClr val="tx1">
                <a:lumMod val="95000"/>
              </a:schemeClr>
            </a:solidFill>
          </a:ln>
        </p:spPr>
      </p:pic>
      <p:pic>
        <p:nvPicPr>
          <p:cNvPr id="1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157" y="1960997"/>
            <a:ext cx="3910013" cy="3983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12644" y="1929824"/>
            <a:ext cx="3395628" cy="4122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237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Recent BAA Topics</a:t>
            </a:r>
            <a:endParaRPr lang="en-US" dirty="0"/>
          </a:p>
        </p:txBody>
      </p:sp>
      <p:sp>
        <p:nvSpPr>
          <p:cNvPr id="4" name="Slide Number Placeholder 3"/>
          <p:cNvSpPr>
            <a:spLocks noGrp="1"/>
          </p:cNvSpPr>
          <p:nvPr>
            <p:ph type="sldNum" sz="quarter" idx="10"/>
          </p:nvPr>
        </p:nvSpPr>
        <p:spPr/>
        <p:txBody>
          <a:bodyPr/>
          <a:lstStyle/>
          <a:p>
            <a:fld id="{28768733-B944-3E4E-898F-A2753843011F}" type="slidenum">
              <a:rPr lang="en-US" smtClean="0"/>
              <a:pPr/>
              <a:t>21</a:t>
            </a:fld>
            <a:endParaRPr lang="en-US"/>
          </a:p>
        </p:txBody>
      </p:sp>
      <p:sp>
        <p:nvSpPr>
          <p:cNvPr id="5" name="Rectangle 3"/>
          <p:cNvSpPr txBox="1">
            <a:spLocks noChangeArrowheads="1"/>
          </p:cNvSpPr>
          <p:nvPr/>
        </p:nvSpPr>
        <p:spPr bwMode="auto">
          <a:xfrm>
            <a:off x="457200" y="1185865"/>
            <a:ext cx="8229600" cy="5291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marL="233363" indent="-233363" algn="l" rtl="0" eaLnBrk="0" fontAlgn="base" hangingPunct="0">
              <a:spcBef>
                <a:spcPct val="60000"/>
              </a:spcBef>
              <a:spcAft>
                <a:spcPct val="0"/>
              </a:spcAft>
              <a:buClr>
                <a:srgbClr val="333333"/>
              </a:buClr>
              <a:buFont typeface="Wingdings" charset="0"/>
              <a:buChar char="§"/>
              <a:defRPr sz="2000">
                <a:solidFill>
                  <a:srgbClr val="333333"/>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333333"/>
              </a:buClr>
              <a:buFont typeface="Wingdings" charset="0"/>
              <a:buChar char="§"/>
              <a:defRPr sz="1600">
                <a:solidFill>
                  <a:srgbClr val="333333"/>
                </a:solidFill>
                <a:latin typeface="+mn-lt"/>
                <a:ea typeface="ＭＳ Ｐゴシック" charset="0"/>
              </a:defRPr>
            </a:lvl2pPr>
            <a:lvl3pPr marL="909638" indent="-222250" algn="l" rtl="0" eaLnBrk="0" fontAlgn="base" hangingPunct="0">
              <a:spcBef>
                <a:spcPct val="30000"/>
              </a:spcBef>
              <a:spcAft>
                <a:spcPct val="0"/>
              </a:spcAft>
              <a:buClr>
                <a:srgbClr val="333333"/>
              </a:buClr>
              <a:buFont typeface="Wingdings" charset="0"/>
              <a:buChar char="§"/>
              <a:defRPr sz="1400">
                <a:solidFill>
                  <a:srgbClr val="333333"/>
                </a:solidFill>
                <a:latin typeface="+mn-lt"/>
                <a:ea typeface="ＭＳ Ｐゴシック" charset="0"/>
              </a:defRPr>
            </a:lvl3pPr>
            <a:lvl4pPr marL="1258888" indent="-231775" algn="l" rtl="0" eaLnBrk="0" fontAlgn="base" hangingPunct="0">
              <a:spcBef>
                <a:spcPct val="30000"/>
              </a:spcBef>
              <a:spcAft>
                <a:spcPct val="0"/>
              </a:spcAft>
              <a:buClr>
                <a:srgbClr val="333333"/>
              </a:buClr>
              <a:buFont typeface="Wingdings" charset="0"/>
              <a:buChar char="§"/>
              <a:defRPr sz="1200">
                <a:solidFill>
                  <a:srgbClr val="333333"/>
                </a:solidFill>
                <a:latin typeface="+mn-lt"/>
                <a:ea typeface="ＭＳ Ｐゴシック" charset="0"/>
              </a:defRPr>
            </a:lvl4pPr>
            <a:lvl5pPr marL="1598613" indent="-222250" algn="l" rtl="0" eaLnBrk="0" fontAlgn="base" hangingPunct="0">
              <a:spcBef>
                <a:spcPct val="30000"/>
              </a:spcBef>
              <a:spcAft>
                <a:spcPct val="0"/>
              </a:spcAft>
              <a:buClr>
                <a:srgbClr val="333333"/>
              </a:buClr>
              <a:buFont typeface="Wingdings" charset="0"/>
              <a:buChar char="§"/>
              <a:defRPr sz="1000">
                <a:solidFill>
                  <a:srgbClr val="333333"/>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a:lnSpc>
                <a:spcPct val="100000"/>
              </a:lnSpc>
            </a:pPr>
            <a:r>
              <a:rPr lang="en-US" b="1" kern="0" smtClean="0"/>
              <a:t>Static Tool Analysis Modernization Project (STAMP)</a:t>
            </a:r>
            <a:endParaRPr lang="en-US" kern="0" smtClean="0"/>
          </a:p>
          <a:p>
            <a:pPr lvl="1">
              <a:lnSpc>
                <a:spcPct val="100000"/>
              </a:lnSpc>
            </a:pPr>
            <a:r>
              <a:rPr lang="en-US" kern="0" smtClean="0"/>
              <a:t>Modernization of static analysis tools is needed to help advance and improve software analysis capabilities, because lower cost software analysis tools will make secure software more prevalent. </a:t>
            </a:r>
          </a:p>
          <a:p>
            <a:pPr lvl="1">
              <a:lnSpc>
                <a:spcPct val="100000"/>
              </a:lnSpc>
            </a:pPr>
            <a:r>
              <a:rPr lang="en-US" sz="1500" kern="0" smtClean="0"/>
              <a:t>HSHQDC-16-R-B0002 =&gt; STAMP: </a:t>
            </a:r>
            <a:r>
              <a:rPr lang="en-US" sz="1500" u="sng" kern="0" smtClean="0">
                <a:hlinkClick r:id="rId2"/>
              </a:rPr>
              <a:t>https://www.fbo.gov/spg/DHS/OCPO/DHS-OCPO/HSHQDC-14-R-B0005/listing.html</a:t>
            </a:r>
            <a:endParaRPr lang="en-US" sz="1500" u="sng" kern="0" smtClean="0"/>
          </a:p>
          <a:p>
            <a:pPr>
              <a:lnSpc>
                <a:spcPct val="100000"/>
              </a:lnSpc>
            </a:pPr>
            <a:r>
              <a:rPr lang="en-US" b="1" kern="0" smtClean="0"/>
              <a:t>Application Security Threat Attack Modeling (ASTAM)</a:t>
            </a:r>
          </a:p>
          <a:p>
            <a:pPr lvl="1">
              <a:lnSpc>
                <a:spcPct val="100000"/>
              </a:lnSpc>
            </a:pPr>
            <a:r>
              <a:rPr lang="en-US" kern="0" smtClean="0"/>
              <a:t>Create a Unified Threat Management (UTM) system that allows cyber security professionals to monitor and manage a wide variety of security-related applications and infrastructure components through a single management console. </a:t>
            </a:r>
          </a:p>
          <a:p>
            <a:pPr lvl="1">
              <a:lnSpc>
                <a:spcPct val="100000"/>
              </a:lnSpc>
            </a:pPr>
            <a:r>
              <a:rPr lang="en-US" kern="0" smtClean="0"/>
              <a:t>ASTAM should be designed and developed to provide coverage throughout the entire software development lifecycle (SDLC).  The goal is to identify weaknesses in software before it leaves the developer’s desk, helping to reduce the attack surface for software applications, as well as reduce the cost of software failures by finding weaknesses before they expose vulnerabilities.</a:t>
            </a:r>
          </a:p>
          <a:p>
            <a:pPr lvl="1">
              <a:lnSpc>
                <a:spcPct val="100000"/>
              </a:lnSpc>
            </a:pPr>
            <a:r>
              <a:rPr lang="en-US" sz="1500" kern="0" smtClean="0"/>
              <a:t>HSHQDC-16-R-B0003 =&gt; ASTAM: </a:t>
            </a:r>
            <a:r>
              <a:rPr lang="en-US" sz="1500" u="sng" kern="0" smtClean="0">
                <a:hlinkClick r:id="rId2"/>
              </a:rPr>
              <a:t>https://www.fbo.gov/spg/DHS/OCPO/DHS-OCPO/HSHQDC-14-R-B0005/listing.html</a:t>
            </a:r>
            <a:endParaRPr lang="en-US" altLang="en-US" sz="1500" kern="0" smtClean="0">
              <a:solidFill>
                <a:srgbClr val="000000"/>
              </a:solidFill>
              <a:ea typeface="ＭＳ Ｐゴシック" pitchFamily="34" charset="-128"/>
            </a:endParaRPr>
          </a:p>
          <a:p>
            <a:pPr lvl="1">
              <a:lnSpc>
                <a:spcPct val="100000"/>
              </a:lnSpc>
            </a:pPr>
            <a:endParaRPr lang="en-US" kern="0" dirty="0"/>
          </a:p>
        </p:txBody>
      </p:sp>
    </p:spTree>
    <p:extLst>
      <p:ext uri="{BB962C8B-B14F-4D97-AF65-F5344CB8AC3E}">
        <p14:creationId xmlns:p14="http://schemas.microsoft.com/office/powerpoint/2010/main" val="30936650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5651" name="Rectangle 3"/>
          <p:cNvSpPr>
            <a:spLocks noGrp="1" noChangeArrowheads="1"/>
          </p:cNvSpPr>
          <p:nvPr>
            <p:ph idx="1"/>
          </p:nvPr>
        </p:nvSpPr>
        <p:spPr>
          <a:xfrm>
            <a:off x="457200" y="1042988"/>
            <a:ext cx="8229600" cy="5572125"/>
          </a:xfrm>
        </p:spPr>
        <p:txBody>
          <a:bodyPr/>
          <a:lstStyle/>
          <a:p>
            <a:r>
              <a:rPr lang="en-US" dirty="0"/>
              <a:t>Important program for creating new innovation and accelerating transition into the marketplace</a:t>
            </a:r>
          </a:p>
          <a:p>
            <a:r>
              <a:rPr lang="en-US" dirty="0"/>
              <a:t>Since 2004, DHS S&amp;T Cyber Security has had:</a:t>
            </a:r>
          </a:p>
          <a:p>
            <a:pPr lvl="1"/>
            <a:r>
              <a:rPr lang="en-US" sz="2000" dirty="0" smtClean="0"/>
              <a:t>100+ </a:t>
            </a:r>
            <a:r>
              <a:rPr lang="en-US" sz="2000" dirty="0"/>
              <a:t>Phase I efforts</a:t>
            </a:r>
          </a:p>
          <a:p>
            <a:pPr lvl="1"/>
            <a:r>
              <a:rPr lang="en-US" sz="2000" dirty="0" smtClean="0"/>
              <a:t>40+ Phase </a:t>
            </a:r>
            <a:r>
              <a:rPr lang="en-US" sz="2000" dirty="0"/>
              <a:t>II </a:t>
            </a:r>
            <a:r>
              <a:rPr lang="en-US" sz="2000" dirty="0" smtClean="0"/>
              <a:t>efforts (including OATS)</a:t>
            </a:r>
            <a:endParaRPr lang="en-US" sz="2000" dirty="0"/>
          </a:p>
          <a:p>
            <a:pPr lvl="1"/>
            <a:r>
              <a:rPr lang="en-US" sz="2000" dirty="0" smtClean="0"/>
              <a:t>15+ commercial/open source </a:t>
            </a:r>
            <a:r>
              <a:rPr lang="en-US" sz="2000" dirty="0"/>
              <a:t>products available</a:t>
            </a:r>
          </a:p>
          <a:p>
            <a:pPr lvl="1"/>
            <a:r>
              <a:rPr lang="en-US" sz="2000" dirty="0" smtClean="0"/>
              <a:t>Four </a:t>
            </a:r>
            <a:r>
              <a:rPr lang="en-US" sz="2000" dirty="0"/>
              <a:t>acquisitions</a:t>
            </a:r>
          </a:p>
          <a:p>
            <a:pPr lvl="2">
              <a:buClr>
                <a:srgbClr val="002F80"/>
              </a:buClr>
              <a:buSzPct val="100000"/>
              <a:buFont typeface="Wingdings" pitchFamily="2" charset="2"/>
              <a:buChar char="Ø"/>
            </a:pPr>
            <a:r>
              <a:rPr lang="en-US" dirty="0" err="1"/>
              <a:t>Komoku</a:t>
            </a:r>
            <a:r>
              <a:rPr lang="en-US" dirty="0"/>
              <a:t>, Inc. (MD) acquired by Microsoft in March 2008</a:t>
            </a:r>
          </a:p>
          <a:p>
            <a:pPr lvl="2">
              <a:buClr>
                <a:srgbClr val="002F80"/>
              </a:buClr>
              <a:buSzPct val="100000"/>
              <a:buFont typeface="Wingdings" pitchFamily="2" charset="2"/>
              <a:buChar char="Ø"/>
            </a:pPr>
            <a:r>
              <a:rPr lang="en-US" dirty="0"/>
              <a:t>Endeavor Systems (VA) acquired by McAfee in January 2009</a:t>
            </a:r>
          </a:p>
          <a:p>
            <a:pPr lvl="2">
              <a:buClr>
                <a:srgbClr val="002F80"/>
              </a:buClr>
              <a:buSzPct val="100000"/>
              <a:buFont typeface="Wingdings" pitchFamily="2" charset="2"/>
              <a:buChar char="Ø"/>
            </a:pPr>
            <a:r>
              <a:rPr lang="en-US" dirty="0" err="1"/>
              <a:t>Solidcore</a:t>
            </a:r>
            <a:r>
              <a:rPr lang="en-US" dirty="0"/>
              <a:t> (CA) acquired by McAfee in June </a:t>
            </a:r>
            <a:r>
              <a:rPr lang="en-US" dirty="0" smtClean="0"/>
              <a:t>2009</a:t>
            </a:r>
          </a:p>
          <a:p>
            <a:pPr lvl="2">
              <a:buClr>
                <a:srgbClr val="002F80"/>
              </a:buClr>
              <a:buSzPct val="100000"/>
              <a:buFont typeface="Wingdings" pitchFamily="2" charset="2"/>
              <a:buChar char="Ø"/>
            </a:pPr>
            <a:r>
              <a:rPr lang="en-US" dirty="0" err="1" smtClean="0"/>
              <a:t>HBGary</a:t>
            </a:r>
            <a:r>
              <a:rPr lang="en-US" dirty="0" smtClean="0"/>
              <a:t> (CA) acquired by ManTech in February 2012</a:t>
            </a:r>
          </a:p>
          <a:p>
            <a:pPr>
              <a:buSzPct val="100000"/>
            </a:pPr>
            <a:r>
              <a:rPr lang="en-US" dirty="0"/>
              <a:t>S&amp;T </a:t>
            </a:r>
            <a:r>
              <a:rPr lang="en-US" dirty="0" smtClean="0"/>
              <a:t>BAA / SBIR </a:t>
            </a:r>
            <a:r>
              <a:rPr lang="en-US" dirty="0"/>
              <a:t>Website: </a:t>
            </a:r>
            <a:r>
              <a:rPr lang="en-US" dirty="0">
                <a:hlinkClick r:id="rId2"/>
              </a:rPr>
              <a:t>https://baa2.st.dhs.gov</a:t>
            </a:r>
            <a:endParaRPr lang="en-US" dirty="0"/>
          </a:p>
          <a:p>
            <a:pPr>
              <a:buClr>
                <a:srgbClr val="002F80"/>
              </a:buClr>
              <a:buSzPct val="100000"/>
              <a:buFont typeface="Wingdings" pitchFamily="2" charset="2"/>
              <a:buChar char="Ø"/>
            </a:pPr>
            <a:endParaRPr lang="en-US" dirty="0"/>
          </a:p>
        </p:txBody>
      </p:sp>
      <p:sp>
        <p:nvSpPr>
          <p:cNvPr id="2715650" name="Rectangle 2"/>
          <p:cNvSpPr>
            <a:spLocks noGrp="1" noChangeArrowheads="1"/>
          </p:cNvSpPr>
          <p:nvPr>
            <p:ph type="title"/>
          </p:nvPr>
        </p:nvSpPr>
        <p:spPr>
          <a:xfrm>
            <a:off x="2043112" y="261938"/>
            <a:ext cx="6858000" cy="761999"/>
          </a:xfrm>
        </p:spPr>
        <p:txBody>
          <a:bodyPr/>
          <a:lstStyle/>
          <a:p>
            <a:pPr>
              <a:lnSpc>
                <a:spcPct val="80000"/>
              </a:lnSpc>
            </a:pPr>
            <a:r>
              <a:rPr lang="en-US" sz="3600" dirty="0"/>
              <a:t>Small Business Innovative Research (SBIR</a:t>
            </a:r>
            <a:r>
              <a:rPr lang="en-US" sz="3600" dirty="0" smtClean="0"/>
              <a:t>) - 1</a:t>
            </a:r>
            <a:endParaRPr lang="en-US" sz="3600" dirty="0"/>
          </a:p>
        </p:txBody>
      </p:sp>
      <p:sp>
        <p:nvSpPr>
          <p:cNvPr id="4" name="Slide Number Placeholder 3"/>
          <p:cNvSpPr>
            <a:spLocks noGrp="1"/>
          </p:cNvSpPr>
          <p:nvPr>
            <p:ph type="sldNum" sz="quarter" idx="10"/>
          </p:nvPr>
        </p:nvSpPr>
        <p:spPr>
          <a:xfrm>
            <a:off x="8610600" y="6461970"/>
            <a:ext cx="457200" cy="227755"/>
          </a:xfrm>
        </p:spPr>
        <p:txBody>
          <a:bodyPr/>
          <a:lstStyle/>
          <a:p>
            <a:fld id="{0F148EA0-EB0C-4D7A-8DE9-EDDB96CEAC4A}" type="slidenum">
              <a:rPr lang="en-US" smtClean="0"/>
              <a:pPr/>
              <a:t>22</a:t>
            </a:fld>
            <a:endParaRPr lang="en-US" dirty="0"/>
          </a:p>
        </p:txBody>
      </p:sp>
    </p:spTree>
    <p:extLst>
      <p:ext uri="{BB962C8B-B14F-4D97-AF65-F5344CB8AC3E}">
        <p14:creationId xmlns:p14="http://schemas.microsoft.com/office/powerpoint/2010/main" val="425338814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9923" name="Rectangle 3"/>
          <p:cNvSpPr>
            <a:spLocks noGrp="1" noChangeArrowheads="1"/>
          </p:cNvSpPr>
          <p:nvPr>
            <p:ph sz="half" idx="1"/>
          </p:nvPr>
        </p:nvSpPr>
        <p:spPr>
          <a:xfrm>
            <a:off x="100013" y="1028700"/>
            <a:ext cx="4471987" cy="5715000"/>
          </a:xfrm>
        </p:spPr>
        <p:txBody>
          <a:bodyPr/>
          <a:lstStyle/>
          <a:p>
            <a:pPr>
              <a:spcBef>
                <a:spcPts val="0"/>
              </a:spcBef>
            </a:pPr>
            <a:r>
              <a:rPr lang="en-US" sz="1800" dirty="0"/>
              <a:t>FY04</a:t>
            </a:r>
          </a:p>
          <a:p>
            <a:pPr lvl="1">
              <a:spcBef>
                <a:spcPts val="0"/>
              </a:spcBef>
            </a:pPr>
            <a:r>
              <a:rPr lang="en-US" sz="1600" dirty="0"/>
              <a:t>Cross-Domain Attack Correlation Technologies (2)</a:t>
            </a:r>
          </a:p>
          <a:p>
            <a:pPr lvl="1">
              <a:spcBef>
                <a:spcPts val="0"/>
              </a:spcBef>
            </a:pPr>
            <a:r>
              <a:rPr lang="en-US" sz="1600" dirty="0"/>
              <a:t>Real-Time </a:t>
            </a:r>
            <a:r>
              <a:rPr lang="en-US" sz="1600" dirty="0" smtClean="0"/>
              <a:t>Malic. </a:t>
            </a:r>
            <a:r>
              <a:rPr lang="en-US" sz="1600" dirty="0"/>
              <a:t>Code Identification (2)</a:t>
            </a:r>
          </a:p>
          <a:p>
            <a:pPr lvl="1">
              <a:spcBef>
                <a:spcPts val="0"/>
              </a:spcBef>
            </a:pPr>
            <a:r>
              <a:rPr lang="en-US" sz="1600" dirty="0"/>
              <a:t>Advanced </a:t>
            </a:r>
            <a:r>
              <a:rPr lang="en-US" sz="1600" dirty="0" smtClean="0"/>
              <a:t>SCADA </a:t>
            </a:r>
            <a:r>
              <a:rPr lang="en-US" sz="1600" dirty="0"/>
              <a:t>and Related Distributed Control Systems (5)</a:t>
            </a:r>
          </a:p>
          <a:p>
            <a:pPr>
              <a:spcBef>
                <a:spcPts val="0"/>
              </a:spcBef>
            </a:pPr>
            <a:r>
              <a:rPr lang="en-US" sz="1800" dirty="0"/>
              <a:t>FY05</a:t>
            </a:r>
          </a:p>
          <a:p>
            <a:pPr lvl="1">
              <a:spcBef>
                <a:spcPts val="0"/>
              </a:spcBef>
            </a:pPr>
            <a:r>
              <a:rPr lang="en-US" sz="1600" dirty="0"/>
              <a:t>Hardware-assisted System Security Monitoring (4)</a:t>
            </a:r>
          </a:p>
          <a:p>
            <a:pPr>
              <a:spcBef>
                <a:spcPts val="0"/>
              </a:spcBef>
            </a:pPr>
            <a:r>
              <a:rPr lang="en-US" sz="1800" dirty="0"/>
              <a:t>FY06</a:t>
            </a:r>
          </a:p>
          <a:p>
            <a:pPr lvl="1">
              <a:spcBef>
                <a:spcPts val="0"/>
              </a:spcBef>
            </a:pPr>
            <a:r>
              <a:rPr lang="en-US" sz="1600" dirty="0"/>
              <a:t>Network-based Boundary Controllers (3)</a:t>
            </a:r>
          </a:p>
          <a:p>
            <a:pPr lvl="1">
              <a:spcBef>
                <a:spcPts val="0"/>
              </a:spcBef>
            </a:pPr>
            <a:r>
              <a:rPr lang="en-US" sz="1600" dirty="0" err="1"/>
              <a:t>Botnet</a:t>
            </a:r>
            <a:r>
              <a:rPr lang="en-US" sz="1600" dirty="0"/>
              <a:t> Detection and Mitigation (4)</a:t>
            </a:r>
          </a:p>
          <a:p>
            <a:pPr>
              <a:spcBef>
                <a:spcPts val="0"/>
              </a:spcBef>
            </a:pPr>
            <a:r>
              <a:rPr lang="en-US" sz="1800" dirty="0"/>
              <a:t>FY07</a:t>
            </a:r>
          </a:p>
          <a:p>
            <a:pPr lvl="1">
              <a:spcBef>
                <a:spcPts val="0"/>
              </a:spcBef>
            </a:pPr>
            <a:r>
              <a:rPr lang="en-US" sz="1600" dirty="0">
                <a:ea typeface="+mn-ea"/>
                <a:cs typeface="+mn-cs"/>
              </a:rPr>
              <a:t>Secure &amp;</a:t>
            </a:r>
            <a:r>
              <a:rPr lang="en-US" sz="1600" dirty="0" smtClean="0">
                <a:ea typeface="+mn-ea"/>
                <a:cs typeface="+mn-cs"/>
              </a:rPr>
              <a:t> </a:t>
            </a:r>
            <a:r>
              <a:rPr lang="en-US" sz="1600" dirty="0">
                <a:ea typeface="+mn-ea"/>
                <a:cs typeface="+mn-cs"/>
              </a:rPr>
              <a:t>Reliable Wireless </a:t>
            </a:r>
            <a:r>
              <a:rPr lang="en-US" sz="1600" dirty="0" err="1" smtClean="0">
                <a:ea typeface="+mn-ea"/>
                <a:cs typeface="+mn-cs"/>
              </a:rPr>
              <a:t>Comms</a:t>
            </a:r>
            <a:r>
              <a:rPr lang="en-US" sz="1600" dirty="0" smtClean="0">
                <a:ea typeface="+mn-ea"/>
                <a:cs typeface="+mn-cs"/>
              </a:rPr>
              <a:t> </a:t>
            </a:r>
            <a:r>
              <a:rPr lang="en-US" sz="1600" dirty="0">
                <a:ea typeface="+mn-ea"/>
                <a:cs typeface="+mn-cs"/>
              </a:rPr>
              <a:t>for Control Systems (2</a:t>
            </a:r>
            <a:r>
              <a:rPr lang="en-US" sz="1600" dirty="0" smtClean="0">
                <a:ea typeface="+mn-ea"/>
                <a:cs typeface="+mn-cs"/>
              </a:rPr>
              <a:t>)</a:t>
            </a:r>
          </a:p>
          <a:p>
            <a:pPr>
              <a:spcBef>
                <a:spcPts val="0"/>
              </a:spcBef>
            </a:pPr>
            <a:r>
              <a:rPr lang="en-US" sz="1800" dirty="0"/>
              <a:t>FY09</a:t>
            </a:r>
          </a:p>
          <a:p>
            <a:pPr lvl="1">
              <a:spcBef>
                <a:spcPts val="0"/>
              </a:spcBef>
            </a:pPr>
            <a:r>
              <a:rPr lang="en-US" sz="1600" dirty="0"/>
              <a:t>Software Testing and Vulnerability Analysis (3)</a:t>
            </a:r>
          </a:p>
          <a:p>
            <a:pPr>
              <a:spcBef>
                <a:spcPts val="0"/>
              </a:spcBef>
            </a:pPr>
            <a:r>
              <a:rPr lang="en-US" sz="1800" dirty="0"/>
              <a:t>FY10</a:t>
            </a:r>
          </a:p>
          <a:p>
            <a:pPr lvl="1">
              <a:spcBef>
                <a:spcPts val="0"/>
              </a:spcBef>
            </a:pPr>
            <a:r>
              <a:rPr lang="en-US" sz="1600" dirty="0"/>
              <a:t>Large-Scale Network Survivability, Rapid Recovery, and Reconstitution (1</a:t>
            </a:r>
            <a:r>
              <a:rPr lang="en-US" sz="1600" dirty="0" smtClean="0"/>
              <a:t>)</a:t>
            </a:r>
          </a:p>
          <a:p>
            <a:pPr>
              <a:spcBef>
                <a:spcPts val="0"/>
              </a:spcBef>
            </a:pPr>
            <a:r>
              <a:rPr lang="en-US" sz="1800" dirty="0"/>
              <a:t>FY11</a:t>
            </a:r>
          </a:p>
          <a:p>
            <a:pPr lvl="1">
              <a:spcBef>
                <a:spcPts val="0"/>
              </a:spcBef>
            </a:pPr>
            <a:r>
              <a:rPr lang="en-US" sz="1600" dirty="0"/>
              <a:t>Mobile Device Forensics (1</a:t>
            </a:r>
            <a:r>
              <a:rPr lang="en-US" sz="1600" dirty="0" smtClean="0"/>
              <a:t>)</a:t>
            </a:r>
            <a:endParaRPr lang="en-US" sz="1600" dirty="0"/>
          </a:p>
        </p:txBody>
      </p:sp>
      <p:sp>
        <p:nvSpPr>
          <p:cNvPr id="7" name="Content Placeholder 6"/>
          <p:cNvSpPr>
            <a:spLocks noGrp="1"/>
          </p:cNvSpPr>
          <p:nvPr>
            <p:ph sz="half" idx="2"/>
          </p:nvPr>
        </p:nvSpPr>
        <p:spPr>
          <a:xfrm>
            <a:off x="4648199" y="1042988"/>
            <a:ext cx="4367214" cy="5529262"/>
          </a:xfrm>
        </p:spPr>
        <p:txBody>
          <a:bodyPr/>
          <a:lstStyle/>
          <a:p>
            <a:pPr>
              <a:spcBef>
                <a:spcPts val="0"/>
              </a:spcBef>
            </a:pPr>
            <a:r>
              <a:rPr lang="en-US" sz="1800" dirty="0" smtClean="0"/>
              <a:t>FY12</a:t>
            </a:r>
          </a:p>
          <a:p>
            <a:pPr lvl="1">
              <a:spcBef>
                <a:spcPts val="0"/>
              </a:spcBef>
            </a:pPr>
            <a:r>
              <a:rPr lang="en-US" sz="1600" dirty="0" smtClean="0"/>
              <a:t>Moving Target Defense (2)</a:t>
            </a:r>
          </a:p>
          <a:p>
            <a:pPr lvl="1">
              <a:spcBef>
                <a:spcPts val="0"/>
              </a:spcBef>
            </a:pPr>
            <a:r>
              <a:rPr lang="en-US" sz="1600" dirty="0" smtClean="0"/>
              <a:t>Solid State Drive Analysis (1)</a:t>
            </a:r>
          </a:p>
          <a:p>
            <a:pPr>
              <a:spcBef>
                <a:spcPts val="0"/>
              </a:spcBef>
            </a:pPr>
            <a:r>
              <a:rPr lang="en-US" sz="1800" dirty="0" smtClean="0"/>
              <a:t>FY13</a:t>
            </a:r>
          </a:p>
          <a:p>
            <a:pPr lvl="1">
              <a:spcBef>
                <a:spcPts val="0"/>
              </a:spcBef>
            </a:pPr>
            <a:r>
              <a:rPr lang="en-US" sz="1600" dirty="0" smtClean="0"/>
              <a:t>Hybrid Analysis Mapping (2)</a:t>
            </a:r>
          </a:p>
          <a:p>
            <a:pPr lvl="1">
              <a:spcBef>
                <a:spcPts val="0"/>
              </a:spcBef>
            </a:pPr>
            <a:r>
              <a:rPr lang="en-US" sz="1600" dirty="0" smtClean="0"/>
              <a:t>Software Based Roots of Trust for Enhanced Mobile Device Security (3)</a:t>
            </a:r>
          </a:p>
          <a:p>
            <a:pPr>
              <a:spcBef>
                <a:spcPts val="0"/>
              </a:spcBef>
            </a:pPr>
            <a:r>
              <a:rPr lang="en-US" sz="1800" dirty="0" smtClean="0"/>
              <a:t>FY14</a:t>
            </a:r>
            <a:endParaRPr lang="en-US" sz="2000" dirty="0" smtClean="0"/>
          </a:p>
          <a:p>
            <a:pPr lvl="1">
              <a:spcBef>
                <a:spcPts val="0"/>
              </a:spcBef>
            </a:pPr>
            <a:r>
              <a:rPr lang="en-US" sz="1600" dirty="0" smtClean="0"/>
              <a:t>Embedded System Security (3)</a:t>
            </a:r>
          </a:p>
          <a:p>
            <a:pPr>
              <a:spcBef>
                <a:spcPts val="0"/>
              </a:spcBef>
            </a:pPr>
            <a:r>
              <a:rPr lang="en-US" sz="1800" dirty="0"/>
              <a:t>FY15</a:t>
            </a:r>
          </a:p>
          <a:p>
            <a:pPr lvl="1">
              <a:spcBef>
                <a:spcPts val="0"/>
              </a:spcBef>
            </a:pPr>
            <a:r>
              <a:rPr lang="en-US" sz="1600" dirty="0"/>
              <a:t>Enhanced Distributed Denial of Service Defense </a:t>
            </a:r>
            <a:r>
              <a:rPr lang="en-US" sz="1600" dirty="0" smtClean="0"/>
              <a:t>(2)</a:t>
            </a:r>
            <a:endParaRPr lang="en-US" dirty="0"/>
          </a:p>
          <a:p>
            <a:pPr>
              <a:spcBef>
                <a:spcPts val="0"/>
              </a:spcBef>
            </a:pPr>
            <a:r>
              <a:rPr lang="en-US" sz="1800" dirty="0" smtClean="0"/>
              <a:t>FY16</a:t>
            </a:r>
          </a:p>
          <a:p>
            <a:pPr lvl="1">
              <a:spcBef>
                <a:spcPts val="0"/>
              </a:spcBef>
            </a:pPr>
            <a:r>
              <a:rPr lang="en-US" sz="1600" dirty="0" smtClean="0"/>
              <a:t>Applicability </a:t>
            </a:r>
            <a:r>
              <a:rPr lang="en-US" sz="1600" dirty="0"/>
              <a:t>of </a:t>
            </a:r>
            <a:r>
              <a:rPr lang="en-US" sz="1600" dirty="0" err="1"/>
              <a:t>Blockchain</a:t>
            </a:r>
            <a:r>
              <a:rPr lang="en-US" sz="1600" dirty="0"/>
              <a:t> Technology to Privacy Respecting </a:t>
            </a:r>
            <a:r>
              <a:rPr lang="en-US" sz="1600" dirty="0" smtClean="0"/>
              <a:t>Id Management</a:t>
            </a:r>
          </a:p>
          <a:p>
            <a:pPr lvl="1">
              <a:spcBef>
                <a:spcPts val="0"/>
              </a:spcBef>
            </a:pPr>
            <a:r>
              <a:rPr lang="en-US" sz="1600" dirty="0"/>
              <a:t>Malware Prediction for Situational Understanding and Preemptive Cyber </a:t>
            </a:r>
            <a:r>
              <a:rPr lang="en-US" sz="1600" dirty="0" smtClean="0"/>
              <a:t>Defense</a:t>
            </a:r>
          </a:p>
          <a:p>
            <a:pPr lvl="1">
              <a:spcBef>
                <a:spcPts val="0"/>
              </a:spcBef>
            </a:pPr>
            <a:r>
              <a:rPr lang="en-US" sz="1600" dirty="0"/>
              <a:t>Real-Time Assessment of Resilience and </a:t>
            </a:r>
            <a:r>
              <a:rPr lang="en-US" sz="1600" dirty="0" smtClean="0"/>
              <a:t>Preparedness</a:t>
            </a:r>
          </a:p>
          <a:p>
            <a:pPr lvl="1">
              <a:spcBef>
                <a:spcPts val="0"/>
              </a:spcBef>
            </a:pPr>
            <a:r>
              <a:rPr lang="en-US" sz="1600" dirty="0"/>
              <a:t>Remote Identity Proofing Alternatives to Knowledge Based </a:t>
            </a:r>
            <a:r>
              <a:rPr lang="en-US" sz="1600" dirty="0" err="1" smtClean="0"/>
              <a:t>Auth</a:t>
            </a:r>
            <a:r>
              <a:rPr lang="en-US" sz="1600" dirty="0" smtClean="0"/>
              <a:t> / Verification</a:t>
            </a:r>
            <a:endParaRPr lang="en-US" sz="1600" dirty="0"/>
          </a:p>
          <a:p>
            <a:pPr lvl="1">
              <a:spcBef>
                <a:spcPts val="0"/>
              </a:spcBef>
            </a:pPr>
            <a:endParaRPr lang="en-US" sz="1600" dirty="0"/>
          </a:p>
        </p:txBody>
      </p:sp>
      <p:sp>
        <p:nvSpPr>
          <p:cNvPr id="2769922" name="Rectangle 2"/>
          <p:cNvSpPr>
            <a:spLocks noGrp="1" noChangeArrowheads="1"/>
          </p:cNvSpPr>
          <p:nvPr>
            <p:ph type="title"/>
          </p:nvPr>
        </p:nvSpPr>
        <p:spPr>
          <a:xfrm>
            <a:off x="2085975" y="176214"/>
            <a:ext cx="6858000" cy="761999"/>
          </a:xfrm>
        </p:spPr>
        <p:txBody>
          <a:bodyPr/>
          <a:lstStyle/>
          <a:p>
            <a:pPr>
              <a:lnSpc>
                <a:spcPct val="80000"/>
              </a:lnSpc>
            </a:pPr>
            <a:r>
              <a:rPr lang="en-US" sz="3600" dirty="0"/>
              <a:t>Small Business Innovative Research (SBIR</a:t>
            </a:r>
            <a:r>
              <a:rPr lang="en-US" sz="3600" dirty="0" smtClean="0"/>
              <a:t>) - 2</a:t>
            </a:r>
            <a:endParaRPr lang="en-US" sz="3600" dirty="0"/>
          </a:p>
        </p:txBody>
      </p:sp>
      <p:sp>
        <p:nvSpPr>
          <p:cNvPr id="6" name="Slide Number Placeholder 5"/>
          <p:cNvSpPr>
            <a:spLocks noGrp="1"/>
          </p:cNvSpPr>
          <p:nvPr>
            <p:ph type="sldNum" sz="quarter" idx="10"/>
          </p:nvPr>
        </p:nvSpPr>
        <p:spPr>
          <a:xfrm>
            <a:off x="8610600" y="6461970"/>
            <a:ext cx="457200" cy="227755"/>
          </a:xfrm>
        </p:spPr>
        <p:txBody>
          <a:bodyPr/>
          <a:lstStyle/>
          <a:p>
            <a:pPr>
              <a:buFontTx/>
              <a:buNone/>
            </a:pPr>
            <a:fld id="{BC2BAEA9-A9A5-4E27-B800-C09FF9EF4B6B}" type="slidenum">
              <a:rPr lang="en-US"/>
              <a:pPr>
                <a:buFontTx/>
                <a:buNone/>
              </a:pPr>
              <a:t>23</a:t>
            </a:fld>
            <a:endParaRPr lang="en-US" dirty="0"/>
          </a:p>
        </p:txBody>
      </p:sp>
    </p:spTree>
    <p:extLst>
      <p:ext uri="{BB962C8B-B14F-4D97-AF65-F5344CB8AC3E}">
        <p14:creationId xmlns:p14="http://schemas.microsoft.com/office/powerpoint/2010/main" val="39302470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title"/>
          </p:nvPr>
        </p:nvSpPr>
        <p:spPr>
          <a:xfrm>
            <a:off x="628650" y="14288"/>
            <a:ext cx="7886700" cy="1325562"/>
          </a:xfrm>
        </p:spPr>
        <p:txBody>
          <a:bodyPr/>
          <a:lstStyle/>
          <a:p>
            <a:pPr eaLnBrk="1" hangingPunct="1"/>
            <a:r>
              <a:rPr lang="en-US">
                <a:latin typeface="Calibri Light" charset="0"/>
              </a:rPr>
              <a:t>DHS Silicon Valley Overview</a:t>
            </a:r>
          </a:p>
        </p:txBody>
      </p:sp>
      <p:sp>
        <p:nvSpPr>
          <p:cNvPr id="50" name="TextBox 49"/>
          <p:cNvSpPr txBox="1"/>
          <p:nvPr/>
        </p:nvSpPr>
        <p:spPr>
          <a:xfrm>
            <a:off x="700088" y="1195388"/>
            <a:ext cx="7943850" cy="1569660"/>
          </a:xfrm>
          <a:prstGeom prst="rect">
            <a:avLst/>
          </a:prstGeom>
          <a:noFill/>
        </p:spPr>
        <p:txBody>
          <a:bodyPr wrap="square">
            <a:spAutoFit/>
          </a:bodyPr>
          <a:lstStyle/>
          <a:p>
            <a:pPr marL="285750" indent="-285750" eaLnBrk="0" hangingPunct="0">
              <a:lnSpc>
                <a:spcPct val="100000"/>
              </a:lnSpc>
              <a:spcBef>
                <a:spcPct val="0"/>
              </a:spcBef>
              <a:buFont typeface="Arial" panose="020B0604020202020204" pitchFamily="34" charset="0"/>
              <a:buChar char="•"/>
              <a:defRPr/>
            </a:pPr>
            <a:r>
              <a:rPr lang="en-US" b="1" dirty="0">
                <a:solidFill>
                  <a:prstClr val="black"/>
                </a:solidFill>
                <a:latin typeface="Calibri Light"/>
                <a:ea typeface="MS PGothic" pitchFamily="34" charset="-128"/>
              </a:rPr>
              <a:t>Designed to accelerate the transition of innovative technologies and solutions into DHS programs and the Homeland Security Enterprise (HSE)</a:t>
            </a:r>
          </a:p>
          <a:p>
            <a:pPr eaLnBrk="0" hangingPunct="0">
              <a:lnSpc>
                <a:spcPct val="100000"/>
              </a:lnSpc>
              <a:spcBef>
                <a:spcPct val="0"/>
              </a:spcBef>
              <a:buFontTx/>
              <a:buNone/>
              <a:defRPr/>
            </a:pPr>
            <a:endParaRPr lang="en-US" b="1" dirty="0">
              <a:solidFill>
                <a:prstClr val="black"/>
              </a:solidFill>
              <a:latin typeface="Calibri Light"/>
              <a:ea typeface="MS PGothic" pitchFamily="34" charset="-128"/>
            </a:endParaRPr>
          </a:p>
          <a:p>
            <a:pPr marL="285750" indent="-285750" eaLnBrk="0" hangingPunct="0">
              <a:lnSpc>
                <a:spcPct val="100000"/>
              </a:lnSpc>
              <a:spcBef>
                <a:spcPct val="0"/>
              </a:spcBef>
              <a:buFont typeface="Arial" panose="020B0604020202020204" pitchFamily="34" charset="0"/>
              <a:buChar char="•"/>
              <a:defRPr/>
            </a:pPr>
            <a:r>
              <a:rPr lang="en-US" b="1" dirty="0">
                <a:solidFill>
                  <a:prstClr val="black"/>
                </a:solidFill>
                <a:latin typeface="Calibri Light"/>
                <a:ea typeface="MS PGothic" pitchFamily="34" charset="-128"/>
              </a:rPr>
              <a:t>Physically located closer to the birthplace of innovation</a:t>
            </a:r>
          </a:p>
          <a:p>
            <a:pPr marL="285750" indent="-285750" eaLnBrk="0" hangingPunct="0">
              <a:lnSpc>
                <a:spcPct val="100000"/>
              </a:lnSpc>
              <a:spcBef>
                <a:spcPct val="0"/>
              </a:spcBef>
              <a:buFont typeface="Arial" panose="020B0604020202020204" pitchFamily="34" charset="0"/>
              <a:buChar char="•"/>
              <a:defRPr/>
            </a:pPr>
            <a:endParaRPr lang="en-US" sz="1600" b="1" dirty="0">
              <a:solidFill>
                <a:prstClr val="black"/>
              </a:solidFill>
              <a:latin typeface="Calibri Light"/>
              <a:ea typeface="MS PGothic" pitchFamily="34" charset="-128"/>
            </a:endParaRPr>
          </a:p>
        </p:txBody>
      </p:sp>
      <p:sp>
        <p:nvSpPr>
          <p:cNvPr id="25604" name="TextBox 4"/>
          <p:cNvSpPr txBox="1">
            <a:spLocks noChangeArrowheads="1"/>
          </p:cNvSpPr>
          <p:nvPr/>
        </p:nvSpPr>
        <p:spPr bwMode="auto">
          <a:xfrm>
            <a:off x="1174751" y="2597166"/>
            <a:ext cx="16367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lgn="ctr" eaLnBrk="0" hangingPunct="0">
              <a:lnSpc>
                <a:spcPct val="100000"/>
              </a:lnSpc>
              <a:spcBef>
                <a:spcPct val="0"/>
              </a:spcBef>
              <a:buFontTx/>
              <a:buNone/>
            </a:pPr>
            <a:r>
              <a:rPr lang="en-US" sz="1600" b="1">
                <a:solidFill>
                  <a:srgbClr val="000000"/>
                </a:solidFill>
                <a:latin typeface="Calibri Light" charset="0"/>
                <a:ea typeface="MS PGothic" charset="0"/>
                <a:cs typeface="MS PGothic" charset="0"/>
              </a:rPr>
              <a:t>EDUCATE</a:t>
            </a:r>
          </a:p>
          <a:p>
            <a:pPr eaLnBrk="0" hangingPunct="0">
              <a:lnSpc>
                <a:spcPct val="100000"/>
              </a:lnSpc>
              <a:spcBef>
                <a:spcPct val="0"/>
              </a:spcBef>
              <a:buFontTx/>
              <a:buNone/>
            </a:pPr>
            <a:r>
              <a:rPr lang="en-US" sz="1600">
                <a:solidFill>
                  <a:srgbClr val="000000"/>
                </a:solidFill>
                <a:latin typeface="Calibri Light" charset="0"/>
                <a:ea typeface="MS PGothic" charset="0"/>
                <a:cs typeface="MS PGothic" charset="0"/>
              </a:rPr>
              <a:t>Help investors and innovators understand DHS’s hard problems</a:t>
            </a:r>
          </a:p>
        </p:txBody>
      </p:sp>
      <p:sp>
        <p:nvSpPr>
          <p:cNvPr id="25605" name="TextBox 5"/>
          <p:cNvSpPr txBox="1">
            <a:spLocks noChangeArrowheads="1"/>
          </p:cNvSpPr>
          <p:nvPr/>
        </p:nvSpPr>
        <p:spPr bwMode="auto">
          <a:xfrm>
            <a:off x="3371851" y="2597166"/>
            <a:ext cx="2006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lgn="ctr" eaLnBrk="0" hangingPunct="0">
              <a:lnSpc>
                <a:spcPct val="100000"/>
              </a:lnSpc>
              <a:spcBef>
                <a:spcPct val="0"/>
              </a:spcBef>
              <a:buFontTx/>
              <a:buNone/>
            </a:pPr>
            <a:r>
              <a:rPr lang="en-US" sz="1600" b="1">
                <a:solidFill>
                  <a:srgbClr val="000000"/>
                </a:solidFill>
                <a:latin typeface="Calibri Light" charset="0"/>
                <a:ea typeface="MS PGothic" charset="0"/>
                <a:cs typeface="MS PGothic" charset="0"/>
              </a:rPr>
              <a:t>FUND</a:t>
            </a:r>
          </a:p>
          <a:p>
            <a:pPr eaLnBrk="0" hangingPunct="0">
              <a:lnSpc>
                <a:spcPct val="100000"/>
              </a:lnSpc>
              <a:spcBef>
                <a:spcPct val="0"/>
              </a:spcBef>
              <a:buFontTx/>
              <a:buNone/>
            </a:pPr>
            <a:r>
              <a:rPr lang="en-US" sz="1600">
                <a:solidFill>
                  <a:srgbClr val="000000"/>
                </a:solidFill>
                <a:latin typeface="Calibri Light" charset="0"/>
                <a:ea typeface="MS PGothic" charset="0"/>
                <a:cs typeface="MS PGothic" charset="0"/>
              </a:rPr>
              <a:t>Provide fast non-dilutive funding for product development to address DHS’s needs</a:t>
            </a:r>
          </a:p>
        </p:txBody>
      </p:sp>
      <p:sp>
        <p:nvSpPr>
          <p:cNvPr id="25606" name="TextBox 6"/>
          <p:cNvSpPr txBox="1">
            <a:spLocks noChangeArrowheads="1"/>
          </p:cNvSpPr>
          <p:nvPr/>
        </p:nvSpPr>
        <p:spPr bwMode="auto">
          <a:xfrm>
            <a:off x="5756277" y="2597150"/>
            <a:ext cx="19367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lgn="ctr" eaLnBrk="0" hangingPunct="0">
              <a:lnSpc>
                <a:spcPct val="100000"/>
              </a:lnSpc>
              <a:spcBef>
                <a:spcPct val="0"/>
              </a:spcBef>
              <a:buFontTx/>
              <a:buNone/>
            </a:pPr>
            <a:r>
              <a:rPr lang="en-US" sz="1600" b="1" dirty="0">
                <a:solidFill>
                  <a:srgbClr val="000000"/>
                </a:solidFill>
                <a:latin typeface="Calibri Light" charset="0"/>
                <a:ea typeface="MS PGothic" charset="0"/>
                <a:cs typeface="MS PGothic" charset="0"/>
              </a:rPr>
              <a:t>TEST</a:t>
            </a:r>
          </a:p>
          <a:p>
            <a:pPr eaLnBrk="0" hangingPunct="0">
              <a:lnSpc>
                <a:spcPct val="100000"/>
              </a:lnSpc>
              <a:spcBef>
                <a:spcPct val="0"/>
              </a:spcBef>
              <a:buFontTx/>
              <a:buNone/>
            </a:pPr>
            <a:r>
              <a:rPr lang="en-US" sz="1600" dirty="0">
                <a:solidFill>
                  <a:srgbClr val="000000"/>
                </a:solidFill>
                <a:latin typeface="Calibri Light" charset="0"/>
                <a:ea typeface="MS PGothic" charset="0"/>
                <a:cs typeface="MS PGothic" charset="0"/>
              </a:rPr>
              <a:t>Have operators </a:t>
            </a:r>
            <a:r>
              <a:rPr lang="en-US" sz="1600" dirty="0" smtClean="0">
                <a:solidFill>
                  <a:srgbClr val="000000"/>
                </a:solidFill>
                <a:latin typeface="Calibri Light" charset="0"/>
                <a:ea typeface="MS PGothic" charset="0"/>
                <a:cs typeface="MS PGothic" charset="0"/>
              </a:rPr>
              <a:t>test </a:t>
            </a:r>
            <a:r>
              <a:rPr lang="en-US" sz="1600" dirty="0">
                <a:solidFill>
                  <a:srgbClr val="000000"/>
                </a:solidFill>
                <a:latin typeface="Calibri Light" charset="0"/>
                <a:ea typeface="MS PGothic" charset="0"/>
                <a:cs typeface="MS PGothic" charset="0"/>
              </a:rPr>
              <a:t>and provide end user feedback quickly</a:t>
            </a:r>
          </a:p>
        </p:txBody>
      </p:sp>
      <p:sp>
        <p:nvSpPr>
          <p:cNvPr id="8" name="TextBox 7"/>
          <p:cNvSpPr txBox="1"/>
          <p:nvPr/>
        </p:nvSpPr>
        <p:spPr>
          <a:xfrm>
            <a:off x="700088" y="4254500"/>
            <a:ext cx="7543800" cy="1446550"/>
          </a:xfrm>
          <a:prstGeom prst="rect">
            <a:avLst/>
          </a:prstGeom>
          <a:noFill/>
        </p:spPr>
        <p:txBody>
          <a:bodyPr wrap="square">
            <a:spAutoFit/>
          </a:bodyPr>
          <a:lstStyle/>
          <a:p>
            <a:pPr eaLnBrk="0" hangingPunct="0">
              <a:lnSpc>
                <a:spcPct val="100000"/>
              </a:lnSpc>
              <a:spcBef>
                <a:spcPct val="0"/>
              </a:spcBef>
              <a:buFontTx/>
              <a:buNone/>
              <a:defRPr/>
            </a:pPr>
            <a:r>
              <a:rPr lang="en-US" sz="1800" b="1" dirty="0">
                <a:solidFill>
                  <a:prstClr val="black"/>
                </a:solidFill>
                <a:latin typeface="Calibri Light"/>
                <a:ea typeface="MS PGothic" pitchFamily="34" charset="-128"/>
              </a:rPr>
              <a:t>Desired outcome: </a:t>
            </a:r>
          </a:p>
          <a:p>
            <a:pPr marL="285750" indent="-285750" eaLnBrk="0" hangingPunct="0">
              <a:lnSpc>
                <a:spcPct val="100000"/>
              </a:lnSpc>
              <a:spcBef>
                <a:spcPct val="0"/>
              </a:spcBef>
              <a:buFont typeface="Arial" panose="020B0604020202020204" pitchFamily="34" charset="0"/>
              <a:buChar char="•"/>
              <a:defRPr/>
            </a:pPr>
            <a:r>
              <a:rPr lang="en-US" sz="1800" b="1" dirty="0">
                <a:solidFill>
                  <a:prstClr val="black"/>
                </a:solidFill>
                <a:latin typeface="Calibri Light"/>
                <a:ea typeface="MS PGothic" pitchFamily="34" charset="-128"/>
              </a:rPr>
              <a:t>Better </a:t>
            </a:r>
            <a:r>
              <a:rPr lang="en-US" sz="1800" b="1" dirty="0" smtClean="0">
                <a:solidFill>
                  <a:prstClr val="black"/>
                </a:solidFill>
                <a:latin typeface="Calibri Light"/>
                <a:ea typeface="MS PGothic" pitchFamily="34" charset="-128"/>
              </a:rPr>
              <a:t>capabilities, </a:t>
            </a:r>
            <a:r>
              <a:rPr lang="en-US" sz="1800" b="1" dirty="0">
                <a:solidFill>
                  <a:prstClr val="black"/>
                </a:solidFill>
                <a:latin typeface="Calibri Light"/>
                <a:ea typeface="MS PGothic" pitchFamily="34" charset="-128"/>
              </a:rPr>
              <a:t>more quickly deployed to </a:t>
            </a:r>
            <a:r>
              <a:rPr lang="en-US" sz="1800" b="1" dirty="0" smtClean="0">
                <a:solidFill>
                  <a:prstClr val="black"/>
                </a:solidFill>
                <a:latin typeface="Calibri Light"/>
                <a:ea typeface="MS PGothic" pitchFamily="34" charset="-128"/>
              </a:rPr>
              <a:t>operators in </a:t>
            </a:r>
            <a:r>
              <a:rPr lang="en-US" sz="1800" b="1" dirty="0">
                <a:solidFill>
                  <a:prstClr val="black"/>
                </a:solidFill>
                <a:latin typeface="Calibri Light"/>
                <a:ea typeface="MS PGothic" pitchFamily="34" charset="-128"/>
              </a:rPr>
              <a:t>the field.  </a:t>
            </a:r>
          </a:p>
          <a:p>
            <a:pPr marL="285750" indent="-285750" eaLnBrk="0" hangingPunct="0">
              <a:lnSpc>
                <a:spcPct val="100000"/>
              </a:lnSpc>
              <a:spcBef>
                <a:spcPct val="0"/>
              </a:spcBef>
              <a:buFont typeface="Arial" panose="020B0604020202020204" pitchFamily="34" charset="0"/>
              <a:buChar char="•"/>
              <a:defRPr/>
            </a:pPr>
            <a:r>
              <a:rPr lang="en-US" sz="1800" b="1" dirty="0">
                <a:solidFill>
                  <a:prstClr val="black"/>
                </a:solidFill>
                <a:latin typeface="Calibri Light"/>
                <a:ea typeface="MS PGothic" pitchFamily="34" charset="-128"/>
              </a:rPr>
              <a:t>Raise the bar in quality and quantity of companies providing the </a:t>
            </a:r>
            <a:r>
              <a:rPr lang="en-US" sz="1800" b="1" dirty="0" smtClean="0">
                <a:solidFill>
                  <a:prstClr val="black"/>
                </a:solidFill>
                <a:latin typeface="Calibri Light"/>
                <a:ea typeface="MS PGothic" pitchFamily="34" charset="-128"/>
              </a:rPr>
              <a:t>government </a:t>
            </a:r>
            <a:r>
              <a:rPr lang="en-US" sz="1800" b="1" dirty="0">
                <a:solidFill>
                  <a:prstClr val="black"/>
                </a:solidFill>
                <a:latin typeface="Calibri Light"/>
                <a:ea typeface="MS PGothic" pitchFamily="34" charset="-128"/>
              </a:rPr>
              <a:t>with mission-critical products.</a:t>
            </a:r>
          </a:p>
          <a:p>
            <a:pPr marL="285750" indent="-285750" eaLnBrk="0" hangingPunct="0">
              <a:lnSpc>
                <a:spcPct val="100000"/>
              </a:lnSpc>
              <a:spcBef>
                <a:spcPct val="0"/>
              </a:spcBef>
              <a:buFont typeface="Arial" panose="020B0604020202020204" pitchFamily="34" charset="0"/>
              <a:buChar char="•"/>
              <a:defRPr/>
            </a:pPr>
            <a:endParaRPr lang="en-US" sz="1600" b="1" dirty="0">
              <a:solidFill>
                <a:prstClr val="black"/>
              </a:solidFill>
              <a:latin typeface="Calibri Light"/>
              <a:ea typeface="MS PGothic" pitchFamily="34" charset="-128"/>
            </a:endParaRPr>
          </a:p>
        </p:txBody>
      </p:sp>
    </p:spTree>
    <p:extLst>
      <p:ext uri="{BB962C8B-B14F-4D97-AF65-F5344CB8AC3E}">
        <p14:creationId xmlns:p14="http://schemas.microsoft.com/office/powerpoint/2010/main" val="5482156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6382" r="12365" b="5040"/>
          <a:stretch/>
        </p:blipFill>
        <p:spPr bwMode="auto">
          <a:xfrm>
            <a:off x="4168877" y="588230"/>
            <a:ext cx="4975123" cy="574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2"/>
          <p:cNvSpPr>
            <a:spLocks noGrp="1"/>
          </p:cNvSpPr>
          <p:nvPr>
            <p:ph type="title"/>
          </p:nvPr>
        </p:nvSpPr>
        <p:spPr>
          <a:xfrm>
            <a:off x="628650" y="14288"/>
            <a:ext cx="7886700" cy="1325562"/>
          </a:xfrm>
        </p:spPr>
        <p:txBody>
          <a:bodyPr/>
          <a:lstStyle/>
          <a:p>
            <a:pPr eaLnBrk="1" hangingPunct="1"/>
            <a:r>
              <a:rPr lang="en-US" dirty="0" smtClean="0">
                <a:latin typeface="Calibri Light" charset="0"/>
              </a:rPr>
              <a:t>Where DHS Fits</a:t>
            </a:r>
            <a:endParaRPr lang="en-US" dirty="0">
              <a:latin typeface="Calibri Light" charset="0"/>
            </a:endParaRPr>
          </a:p>
        </p:txBody>
      </p:sp>
      <p:sp>
        <p:nvSpPr>
          <p:cNvPr id="26628" name="TextBox 49"/>
          <p:cNvSpPr txBox="1">
            <a:spLocks noChangeArrowheads="1"/>
          </p:cNvSpPr>
          <p:nvPr/>
        </p:nvSpPr>
        <p:spPr bwMode="auto">
          <a:xfrm>
            <a:off x="628650" y="1251311"/>
            <a:ext cx="3476819" cy="43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buFontTx/>
              <a:buNone/>
              <a:defRPr/>
            </a:pPr>
            <a:r>
              <a:rPr lang="en-US" sz="1600" b="1" dirty="0" smtClean="0">
                <a:solidFill>
                  <a:prstClr val="black"/>
                </a:solidFill>
                <a:latin typeface="Calibri Light"/>
                <a:ea typeface="MS PGothic" pitchFamily="34" charset="-128"/>
              </a:rPr>
              <a:t>Leverage </a:t>
            </a:r>
            <a:r>
              <a:rPr lang="en-US" sz="1600" b="1" dirty="0">
                <a:solidFill>
                  <a:prstClr val="black"/>
                </a:solidFill>
                <a:latin typeface="Calibri Light"/>
                <a:ea typeface="MS PGothic" pitchFamily="34" charset="-128"/>
              </a:rPr>
              <a:t>early stage startup tech receiving accelerator/seed/angel </a:t>
            </a:r>
            <a:r>
              <a:rPr lang="en-US" sz="1600" b="1" dirty="0" smtClean="0">
                <a:solidFill>
                  <a:prstClr val="black"/>
                </a:solidFill>
                <a:latin typeface="Calibri Light"/>
                <a:ea typeface="MS PGothic" pitchFamily="34" charset="-128"/>
              </a:rPr>
              <a:t>investments</a:t>
            </a:r>
            <a:endParaRPr lang="en-US" sz="1600" b="1" dirty="0">
              <a:solidFill>
                <a:prstClr val="black"/>
              </a:solidFill>
              <a:latin typeface="Calibri Light"/>
              <a:ea typeface="MS PGothic" pitchFamily="34" charset="-128"/>
            </a:endParaRPr>
          </a:p>
          <a:p>
            <a:pPr>
              <a:buFontTx/>
              <a:buNone/>
            </a:pPr>
            <a:endParaRPr lang="en-US" sz="1600" b="1" dirty="0">
              <a:solidFill>
                <a:srgbClr val="000000"/>
              </a:solidFill>
              <a:latin typeface="Calibri Light" charset="0"/>
              <a:ea typeface="MS PGothic" charset="0"/>
              <a:cs typeface="MS PGothic" charset="0"/>
            </a:endParaRPr>
          </a:p>
          <a:p>
            <a:pPr>
              <a:buFontTx/>
              <a:buNone/>
            </a:pPr>
            <a:r>
              <a:rPr lang="en-US" sz="1600" b="1" dirty="0">
                <a:solidFill>
                  <a:prstClr val="black"/>
                </a:solidFill>
                <a:latin typeface="Calibri Light"/>
                <a:ea typeface="MS PGothic" pitchFamily="34" charset="-128"/>
              </a:rPr>
              <a:t>Intersection of commercial investment and DHS/HSE </a:t>
            </a:r>
            <a:r>
              <a:rPr lang="en-US" sz="1600" b="1" dirty="0" smtClean="0">
                <a:solidFill>
                  <a:prstClr val="black"/>
                </a:solidFill>
                <a:latin typeface="Calibri Light"/>
                <a:ea typeface="MS PGothic" pitchFamily="34" charset="-128"/>
              </a:rPr>
              <a:t>application</a:t>
            </a:r>
            <a:endParaRPr lang="en-US" sz="1600" b="1" dirty="0">
              <a:solidFill>
                <a:srgbClr val="000000"/>
              </a:solidFill>
              <a:latin typeface="Calibri Light" charset="0"/>
              <a:ea typeface="MS PGothic" charset="0"/>
              <a:cs typeface="MS PGothic" charset="0"/>
            </a:endParaRPr>
          </a:p>
          <a:p>
            <a:pPr>
              <a:buFontTx/>
              <a:buNone/>
            </a:pPr>
            <a:endParaRPr lang="en-US" sz="1600" b="1" dirty="0">
              <a:solidFill>
                <a:srgbClr val="000000"/>
              </a:solidFill>
              <a:latin typeface="Calibri Light" charset="0"/>
              <a:ea typeface="MS PGothic" charset="0"/>
              <a:cs typeface="MS PGothic" charset="0"/>
            </a:endParaRPr>
          </a:p>
          <a:p>
            <a:pPr>
              <a:buFontTx/>
              <a:buNone/>
            </a:pPr>
            <a:r>
              <a:rPr lang="en-US" sz="1600" b="1" dirty="0">
                <a:solidFill>
                  <a:srgbClr val="000000"/>
                </a:solidFill>
                <a:latin typeface="Calibri Light" charset="0"/>
                <a:ea typeface="MS PGothic" charset="0"/>
                <a:cs typeface="MS PGothic" charset="0"/>
              </a:rPr>
              <a:t>DHS funds product development – </a:t>
            </a:r>
            <a:endParaRPr lang="en-US" sz="1600" b="1" dirty="0" smtClean="0">
              <a:solidFill>
                <a:srgbClr val="000000"/>
              </a:solidFill>
              <a:latin typeface="Calibri Light" charset="0"/>
              <a:ea typeface="MS PGothic" charset="0"/>
              <a:cs typeface="MS PGothic" charset="0"/>
            </a:endParaRPr>
          </a:p>
          <a:p>
            <a:pPr>
              <a:buFontTx/>
              <a:buNone/>
            </a:pPr>
            <a:r>
              <a:rPr lang="en-US" sz="1600" b="1" dirty="0" smtClean="0">
                <a:solidFill>
                  <a:srgbClr val="000000"/>
                </a:solidFill>
                <a:latin typeface="Calibri Light" charset="0"/>
                <a:ea typeface="MS PGothic" charset="0"/>
                <a:cs typeface="MS PGothic" charset="0"/>
              </a:rPr>
              <a:t>dual-use </a:t>
            </a:r>
            <a:r>
              <a:rPr lang="en-US" sz="1600" b="1" dirty="0">
                <a:solidFill>
                  <a:srgbClr val="000000"/>
                </a:solidFill>
                <a:latin typeface="Calibri Light" charset="0"/>
                <a:ea typeface="MS PGothic" charset="0"/>
                <a:cs typeface="MS PGothic" charset="0"/>
              </a:rPr>
              <a:t>features applicable to </a:t>
            </a:r>
            <a:endParaRPr lang="en-US" sz="1600" b="1" dirty="0" smtClean="0">
              <a:solidFill>
                <a:srgbClr val="000000"/>
              </a:solidFill>
              <a:latin typeface="Calibri Light" charset="0"/>
              <a:ea typeface="MS PGothic" charset="0"/>
              <a:cs typeface="MS PGothic" charset="0"/>
            </a:endParaRPr>
          </a:p>
          <a:p>
            <a:pPr>
              <a:buFontTx/>
              <a:buNone/>
            </a:pPr>
            <a:r>
              <a:rPr lang="en-US" sz="1600" b="1" dirty="0" smtClean="0">
                <a:solidFill>
                  <a:srgbClr val="000000"/>
                </a:solidFill>
                <a:latin typeface="Calibri Light" charset="0"/>
                <a:ea typeface="MS PGothic" charset="0"/>
                <a:cs typeface="MS PGothic" charset="0"/>
              </a:rPr>
              <a:t>homeland </a:t>
            </a:r>
            <a:r>
              <a:rPr lang="en-US" sz="1600" b="1" dirty="0">
                <a:solidFill>
                  <a:srgbClr val="000000"/>
                </a:solidFill>
                <a:latin typeface="Calibri Light" charset="0"/>
                <a:ea typeface="MS PGothic" charset="0"/>
                <a:cs typeface="MS PGothic" charset="0"/>
              </a:rPr>
              <a:t>security</a:t>
            </a:r>
          </a:p>
          <a:p>
            <a:pPr>
              <a:buFontTx/>
              <a:buNone/>
            </a:pPr>
            <a:endParaRPr lang="en-US" sz="1600" b="1" dirty="0">
              <a:solidFill>
                <a:srgbClr val="000000"/>
              </a:solidFill>
              <a:latin typeface="Calibri Light" charset="0"/>
              <a:ea typeface="MS PGothic" charset="0"/>
              <a:cs typeface="MS PGothic" charset="0"/>
            </a:endParaRPr>
          </a:p>
          <a:p>
            <a:pPr>
              <a:buFontTx/>
              <a:buNone/>
            </a:pPr>
            <a:r>
              <a:rPr lang="en-US" sz="1600" b="1" dirty="0">
                <a:solidFill>
                  <a:srgbClr val="000000"/>
                </a:solidFill>
                <a:latin typeface="Calibri Light" charset="0"/>
                <a:ea typeface="MS PGothic" charset="0"/>
                <a:cs typeface="MS PGothic" charset="0"/>
              </a:rPr>
              <a:t>Do NOT want startups trying </a:t>
            </a:r>
          </a:p>
          <a:p>
            <a:pPr>
              <a:buFontTx/>
              <a:buNone/>
            </a:pPr>
            <a:r>
              <a:rPr lang="en-US" sz="1600" b="1" dirty="0">
                <a:solidFill>
                  <a:srgbClr val="000000"/>
                </a:solidFill>
                <a:latin typeface="Calibri Light" charset="0"/>
                <a:ea typeface="MS PGothic" charset="0"/>
                <a:cs typeface="MS PGothic" charset="0"/>
              </a:rPr>
              <a:t>to pivot; must </a:t>
            </a:r>
            <a:r>
              <a:rPr lang="en-US" sz="1600" b="1" dirty="0" smtClean="0">
                <a:solidFill>
                  <a:srgbClr val="000000"/>
                </a:solidFill>
                <a:latin typeface="Calibri Light" charset="0"/>
                <a:ea typeface="MS PGothic" charset="0"/>
                <a:cs typeface="MS PGothic" charset="0"/>
              </a:rPr>
              <a:t>be able to maintain</a:t>
            </a:r>
            <a:endParaRPr lang="en-US" sz="1600" b="1" dirty="0">
              <a:solidFill>
                <a:srgbClr val="000000"/>
              </a:solidFill>
              <a:latin typeface="Calibri Light" charset="0"/>
              <a:ea typeface="MS PGothic" charset="0"/>
              <a:cs typeface="MS PGothic" charset="0"/>
            </a:endParaRPr>
          </a:p>
          <a:p>
            <a:pPr>
              <a:buFontTx/>
              <a:buNone/>
            </a:pPr>
            <a:r>
              <a:rPr lang="en-US" sz="1600" b="1" dirty="0">
                <a:solidFill>
                  <a:srgbClr val="000000"/>
                </a:solidFill>
                <a:latin typeface="Calibri Light" charset="0"/>
                <a:ea typeface="MS PGothic" charset="0"/>
                <a:cs typeface="MS PGothic" charset="0"/>
              </a:rPr>
              <a:t>c</a:t>
            </a:r>
            <a:r>
              <a:rPr lang="en-US" sz="1600" b="1" dirty="0" smtClean="0">
                <a:solidFill>
                  <a:srgbClr val="000000"/>
                </a:solidFill>
                <a:latin typeface="Calibri Light" charset="0"/>
                <a:ea typeface="MS PGothic" charset="0"/>
                <a:cs typeface="MS PGothic" charset="0"/>
              </a:rPr>
              <a:t>ommercial roadmap</a:t>
            </a:r>
            <a:endParaRPr lang="en-US" sz="1600" b="1" dirty="0">
              <a:solidFill>
                <a:srgbClr val="000000"/>
              </a:solidFill>
              <a:latin typeface="Calibri Light" charset="0"/>
              <a:ea typeface="MS PGothic" charset="0"/>
              <a:cs typeface="MS PGothic" charset="0"/>
            </a:endParaRPr>
          </a:p>
          <a:p>
            <a:pPr>
              <a:buFontTx/>
              <a:buNone/>
            </a:pPr>
            <a:endParaRPr lang="en-US" sz="1600" b="1" dirty="0">
              <a:solidFill>
                <a:srgbClr val="000000"/>
              </a:solidFill>
              <a:latin typeface="Calibri Light" charset="0"/>
              <a:ea typeface="MS PGothic" charset="0"/>
              <a:cs typeface="MS PGothic" charset="0"/>
            </a:endParaRPr>
          </a:p>
          <a:p>
            <a:pPr>
              <a:buFontTx/>
              <a:buNone/>
            </a:pPr>
            <a:r>
              <a:rPr lang="en-US" sz="1600" b="1" dirty="0">
                <a:solidFill>
                  <a:srgbClr val="000000"/>
                </a:solidFill>
                <a:latin typeface="Calibri Light" charset="0"/>
                <a:ea typeface="MS PGothic" charset="0"/>
                <a:cs typeface="MS PGothic" charset="0"/>
              </a:rPr>
              <a:t>Not taking equity, not taking IP</a:t>
            </a:r>
          </a:p>
          <a:p>
            <a:pPr>
              <a:buFontTx/>
              <a:buNone/>
            </a:pPr>
            <a:r>
              <a:rPr lang="en-US" sz="1600" b="1" dirty="0">
                <a:solidFill>
                  <a:srgbClr val="000000"/>
                </a:solidFill>
                <a:latin typeface="Calibri Light" charset="0"/>
                <a:ea typeface="MS PGothic" charset="0"/>
                <a:cs typeface="MS PGothic" charset="0"/>
              </a:rPr>
              <a:t>(except in form of technical data/reports)</a:t>
            </a:r>
          </a:p>
          <a:p>
            <a:pPr>
              <a:buFontTx/>
              <a:buNone/>
            </a:pPr>
            <a:endParaRPr lang="en-US" sz="1600" b="1" dirty="0">
              <a:solidFill>
                <a:srgbClr val="000000"/>
              </a:solidFill>
              <a:latin typeface="Calibri Light" charset="0"/>
              <a:ea typeface="MS PGothic" charset="0"/>
              <a:cs typeface="MS PGothic" charset="0"/>
            </a:endParaRPr>
          </a:p>
        </p:txBody>
      </p:sp>
    </p:spTree>
    <p:extLst>
      <p:ext uri="{BB962C8B-B14F-4D97-AF65-F5344CB8AC3E}">
        <p14:creationId xmlns:p14="http://schemas.microsoft.com/office/powerpoint/2010/main" val="41361553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18"/>
          <p:cNvSpPr>
            <a:spLocks noChangeArrowheads="1"/>
          </p:cNvSpPr>
          <p:nvPr/>
        </p:nvSpPr>
        <p:spPr bwMode="auto">
          <a:xfrm>
            <a:off x="0" y="6489700"/>
            <a:ext cx="2593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fontAlgn="auto">
              <a:lnSpc>
                <a:spcPct val="100000"/>
              </a:lnSpc>
              <a:spcBef>
                <a:spcPct val="0"/>
              </a:spcBef>
              <a:spcAft>
                <a:spcPts val="0"/>
              </a:spcAft>
              <a:buFontTx/>
              <a:buNone/>
            </a:pPr>
            <a:r>
              <a:rPr lang="en-US" altLang="en-US" sz="900" baseline="30000" dirty="0">
                <a:solidFill>
                  <a:prstClr val="white"/>
                </a:solidFill>
                <a:latin typeface="Arial" panose="020B0604020202020204" pitchFamily="34" charset="0"/>
              </a:rPr>
              <a:t>1 </a:t>
            </a:r>
            <a:r>
              <a:rPr lang="en-US" altLang="en-US" sz="900" dirty="0">
                <a:solidFill>
                  <a:prstClr val="white"/>
                </a:solidFill>
                <a:latin typeface="Arial" panose="020B0604020202020204" pitchFamily="34" charset="0"/>
              </a:rPr>
              <a:t>Section 831 of the Homeland Security Act of 2002, Public Law 107-296, (6 U.S.C. § 391) </a:t>
            </a:r>
          </a:p>
        </p:txBody>
      </p:sp>
      <p:graphicFrame>
        <p:nvGraphicFramePr>
          <p:cNvPr id="6" name="Table 5"/>
          <p:cNvGraphicFramePr>
            <a:graphicFrameLocks noGrp="1"/>
          </p:cNvGraphicFramePr>
          <p:nvPr>
            <p:extLst/>
          </p:nvPr>
        </p:nvGraphicFramePr>
        <p:xfrm>
          <a:off x="1371600" y="4089400"/>
          <a:ext cx="6084888" cy="1854200"/>
        </p:xfrm>
        <a:graphic>
          <a:graphicData uri="http://schemas.openxmlformats.org/drawingml/2006/table">
            <a:tbl>
              <a:tblPr firstRow="1" bandRow="1">
                <a:tableStyleId>{5C22544A-7EE6-4342-B048-85BDC9FD1C3A}</a:tableStyleId>
              </a:tblPr>
              <a:tblGrid>
                <a:gridCol w="914208"/>
                <a:gridCol w="1042001"/>
                <a:gridCol w="943697"/>
                <a:gridCol w="3184982"/>
              </a:tblGrid>
              <a:tr h="370840">
                <a:tc gridSpan="4">
                  <a:txBody>
                    <a:bodyPr/>
                    <a:lstStyle/>
                    <a:p>
                      <a:r>
                        <a:rPr lang="en-US" sz="1400" b="1" dirty="0" smtClean="0">
                          <a:latin typeface="+mn-lt"/>
                        </a:rPr>
                        <a:t>Program</a:t>
                      </a:r>
                      <a:r>
                        <a:rPr lang="en-US" sz="1400" b="1" baseline="0" dirty="0" smtClean="0">
                          <a:latin typeface="+mn-lt"/>
                        </a:rPr>
                        <a:t> Tranches per Startup</a:t>
                      </a:r>
                      <a:endParaRPr lang="en-US" sz="1400" b="1" dirty="0">
                        <a:latin typeface="+mn-lt"/>
                      </a:endParaRPr>
                    </a:p>
                  </a:txBody>
                  <a:tcPr marL="91421" marR="91421"/>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r>
                        <a:rPr lang="en-US" sz="1400" b="0" dirty="0" smtClean="0">
                          <a:latin typeface="+mn-lt"/>
                        </a:rPr>
                        <a:t>Phase</a:t>
                      </a:r>
                      <a:r>
                        <a:rPr lang="en-US" sz="1400" b="0" baseline="0" dirty="0" smtClean="0">
                          <a:latin typeface="+mn-lt"/>
                        </a:rPr>
                        <a:t> 1</a:t>
                      </a:r>
                      <a:endParaRPr lang="en-US" sz="1400" b="0" dirty="0">
                        <a:latin typeface="+mn-lt"/>
                      </a:endParaRPr>
                    </a:p>
                  </a:txBody>
                  <a:tcPr marL="91421" marR="91421"/>
                </a:tc>
                <a:tc>
                  <a:txBody>
                    <a:bodyPr/>
                    <a:lstStyle/>
                    <a:p>
                      <a:r>
                        <a:rPr lang="en-US" sz="1400" b="0" dirty="0" smtClean="0">
                          <a:latin typeface="+mn-lt"/>
                        </a:rPr>
                        <a:t>$50-200K</a:t>
                      </a:r>
                      <a:endParaRPr lang="en-US" sz="1400" b="0" dirty="0">
                        <a:latin typeface="+mn-lt"/>
                      </a:endParaRPr>
                    </a:p>
                  </a:txBody>
                  <a:tcPr marL="91421" marR="91421"/>
                </a:tc>
                <a:tc>
                  <a:txBody>
                    <a:bodyPr/>
                    <a:lstStyle/>
                    <a:p>
                      <a:r>
                        <a:rPr lang="en-US" sz="1400" b="0" dirty="0" smtClean="0">
                          <a:latin typeface="+mn-lt"/>
                        </a:rPr>
                        <a:t>3-6 </a:t>
                      </a:r>
                      <a:r>
                        <a:rPr lang="en-US" sz="1400" b="0" dirty="0" err="1" smtClean="0">
                          <a:latin typeface="+mn-lt"/>
                        </a:rPr>
                        <a:t>mos</a:t>
                      </a:r>
                      <a:endParaRPr lang="en-US" sz="1400" b="0" dirty="0">
                        <a:latin typeface="+mn-lt"/>
                      </a:endParaRPr>
                    </a:p>
                  </a:txBody>
                  <a:tcPr marL="91421" marR="91421"/>
                </a:tc>
                <a:tc>
                  <a:txBody>
                    <a:bodyPr/>
                    <a:lstStyle/>
                    <a:p>
                      <a:r>
                        <a:rPr lang="en-US" sz="1400" b="0" dirty="0" smtClean="0">
                          <a:latin typeface="+mn-lt"/>
                        </a:rPr>
                        <a:t>Proof</a:t>
                      </a:r>
                      <a:r>
                        <a:rPr lang="en-US" sz="1400" b="0" baseline="0" dirty="0" smtClean="0">
                          <a:latin typeface="+mn-lt"/>
                        </a:rPr>
                        <a:t> of concept demo</a:t>
                      </a:r>
                      <a:endParaRPr lang="en-US" sz="1400" b="0" dirty="0">
                        <a:latin typeface="+mn-lt"/>
                      </a:endParaRPr>
                    </a:p>
                  </a:txBody>
                  <a:tcPr marL="91421" marR="91421"/>
                </a:tc>
              </a:tr>
              <a:tr h="370840">
                <a:tc>
                  <a:txBody>
                    <a:bodyPr/>
                    <a:lstStyle/>
                    <a:p>
                      <a:r>
                        <a:rPr lang="en-US" sz="1400" b="0" dirty="0" smtClean="0">
                          <a:latin typeface="+mn-lt"/>
                        </a:rPr>
                        <a:t>Phase 2</a:t>
                      </a:r>
                      <a:endParaRPr lang="en-US" sz="1400" b="0" dirty="0">
                        <a:latin typeface="+mn-lt"/>
                      </a:endParaRPr>
                    </a:p>
                  </a:txBody>
                  <a:tcPr marL="91421" marR="91421"/>
                </a:tc>
                <a:tc>
                  <a:txBody>
                    <a:bodyPr/>
                    <a:lstStyle/>
                    <a:p>
                      <a:r>
                        <a:rPr lang="en-US" sz="1400" b="0" dirty="0" smtClean="0">
                          <a:latin typeface="+mn-lt"/>
                        </a:rPr>
                        <a:t>$50-200K</a:t>
                      </a:r>
                      <a:endParaRPr lang="en-US" sz="1400" b="0" dirty="0">
                        <a:latin typeface="+mn-lt"/>
                      </a:endParaRPr>
                    </a:p>
                  </a:txBody>
                  <a:tcPr marL="91421" marR="91421"/>
                </a:tc>
                <a:tc>
                  <a:txBody>
                    <a:bodyPr/>
                    <a:lstStyle/>
                    <a:p>
                      <a:r>
                        <a:rPr lang="en-US" sz="1400" b="0" dirty="0" smtClean="0">
                          <a:latin typeface="+mn-lt"/>
                        </a:rPr>
                        <a:t>3-6 </a:t>
                      </a:r>
                      <a:r>
                        <a:rPr lang="en-US" sz="1400" b="0" dirty="0" err="1" smtClean="0">
                          <a:latin typeface="+mn-lt"/>
                        </a:rPr>
                        <a:t>mos</a:t>
                      </a:r>
                      <a:endParaRPr lang="en-US" sz="1400" b="0" dirty="0">
                        <a:latin typeface="+mn-lt"/>
                      </a:endParaRPr>
                    </a:p>
                  </a:txBody>
                  <a:tcPr marL="91421" marR="91421"/>
                </a:tc>
                <a:tc>
                  <a:txBody>
                    <a:bodyPr/>
                    <a:lstStyle/>
                    <a:p>
                      <a:r>
                        <a:rPr lang="en-US" sz="1400" b="0" dirty="0" smtClean="0">
                          <a:latin typeface="+mn-lt"/>
                        </a:rPr>
                        <a:t>Demo pilot-ready</a:t>
                      </a:r>
                      <a:r>
                        <a:rPr lang="en-US" sz="1400" b="0" baseline="0" dirty="0" smtClean="0">
                          <a:latin typeface="+mn-lt"/>
                        </a:rPr>
                        <a:t> prototype</a:t>
                      </a:r>
                      <a:endParaRPr lang="en-US" sz="1400" b="0" dirty="0">
                        <a:latin typeface="+mn-lt"/>
                      </a:endParaRPr>
                    </a:p>
                  </a:txBody>
                  <a:tcPr marL="91421" marR="91421"/>
                </a:tc>
              </a:tr>
              <a:tr h="370840">
                <a:tc>
                  <a:txBody>
                    <a:bodyPr/>
                    <a:lstStyle/>
                    <a:p>
                      <a:r>
                        <a:rPr lang="en-US" sz="1400" b="0" dirty="0" smtClean="0">
                          <a:latin typeface="+mn-lt"/>
                        </a:rPr>
                        <a:t>Phase 3</a:t>
                      </a:r>
                      <a:endParaRPr lang="en-US" sz="1400" b="0" dirty="0">
                        <a:latin typeface="+mn-lt"/>
                      </a:endParaRPr>
                    </a:p>
                  </a:txBody>
                  <a:tcPr marL="91421" marR="91421"/>
                </a:tc>
                <a:tc>
                  <a:txBody>
                    <a:bodyPr/>
                    <a:lstStyle/>
                    <a:p>
                      <a:r>
                        <a:rPr lang="en-US" sz="1400" b="0" dirty="0" smtClean="0">
                          <a:latin typeface="+mn-lt"/>
                        </a:rPr>
                        <a:t>$50-200K</a:t>
                      </a:r>
                      <a:endParaRPr lang="en-US" sz="1400" b="0" dirty="0">
                        <a:latin typeface="+mn-lt"/>
                      </a:endParaRPr>
                    </a:p>
                  </a:txBody>
                  <a:tcPr marL="91421" marR="91421"/>
                </a:tc>
                <a:tc>
                  <a:txBody>
                    <a:bodyPr/>
                    <a:lstStyle/>
                    <a:p>
                      <a:r>
                        <a:rPr lang="en-US" sz="1400" b="0" dirty="0" smtClean="0">
                          <a:latin typeface="+mn-lt"/>
                        </a:rPr>
                        <a:t>3-6 </a:t>
                      </a:r>
                      <a:r>
                        <a:rPr lang="en-US" sz="1400" b="0" dirty="0" err="1" smtClean="0">
                          <a:latin typeface="+mn-lt"/>
                        </a:rPr>
                        <a:t>mos</a:t>
                      </a:r>
                      <a:endParaRPr lang="en-US" sz="1400" b="0" dirty="0">
                        <a:latin typeface="+mn-lt"/>
                      </a:endParaRPr>
                    </a:p>
                  </a:txBody>
                  <a:tcPr marL="91421" marR="91421"/>
                </a:tc>
                <a:tc>
                  <a:txBody>
                    <a:bodyPr/>
                    <a:lstStyle/>
                    <a:p>
                      <a:r>
                        <a:rPr lang="en-US" sz="1400" b="0" dirty="0" smtClean="0">
                          <a:latin typeface="+mn-lt"/>
                        </a:rPr>
                        <a:t>Pilot test prototype</a:t>
                      </a:r>
                      <a:r>
                        <a:rPr lang="en-US" sz="1400" b="0" baseline="0" dirty="0" smtClean="0">
                          <a:latin typeface="+mn-lt"/>
                        </a:rPr>
                        <a:t> in operations</a:t>
                      </a:r>
                      <a:endParaRPr lang="en-US" sz="1400" b="0" dirty="0">
                        <a:latin typeface="+mn-lt"/>
                      </a:endParaRPr>
                    </a:p>
                  </a:txBody>
                  <a:tcPr marL="91421" marR="91421"/>
                </a:tc>
              </a:tr>
              <a:tr h="370840">
                <a:tc>
                  <a:txBody>
                    <a:bodyPr/>
                    <a:lstStyle/>
                    <a:p>
                      <a:r>
                        <a:rPr lang="en-US" sz="1400" b="0" dirty="0" smtClean="0">
                          <a:latin typeface="+mn-lt"/>
                        </a:rPr>
                        <a:t>Phase 4</a:t>
                      </a:r>
                      <a:endParaRPr lang="en-US" sz="1400" b="0" dirty="0">
                        <a:latin typeface="+mn-lt"/>
                      </a:endParaRPr>
                    </a:p>
                  </a:txBody>
                  <a:tcPr marL="91421" marR="91421"/>
                </a:tc>
                <a:tc>
                  <a:txBody>
                    <a:bodyPr/>
                    <a:lstStyle/>
                    <a:p>
                      <a:r>
                        <a:rPr lang="en-US" sz="1400" b="0" dirty="0" smtClean="0">
                          <a:latin typeface="+mn-lt"/>
                        </a:rPr>
                        <a:t>$50-200K</a:t>
                      </a:r>
                      <a:endParaRPr lang="en-US" sz="1400" b="0" dirty="0">
                        <a:latin typeface="+mn-lt"/>
                      </a:endParaRPr>
                    </a:p>
                  </a:txBody>
                  <a:tcPr marL="91421" marR="91421"/>
                </a:tc>
                <a:tc>
                  <a:txBody>
                    <a:bodyPr/>
                    <a:lstStyle/>
                    <a:p>
                      <a:r>
                        <a:rPr lang="en-US" sz="1400" b="0" dirty="0" smtClean="0">
                          <a:latin typeface="+mn-lt"/>
                        </a:rPr>
                        <a:t>3-6 </a:t>
                      </a:r>
                      <a:r>
                        <a:rPr lang="en-US" sz="1400" b="0" dirty="0" err="1" smtClean="0">
                          <a:latin typeface="+mn-lt"/>
                        </a:rPr>
                        <a:t>mos</a:t>
                      </a:r>
                      <a:endParaRPr lang="en-US" sz="1400" b="0" dirty="0">
                        <a:latin typeface="+mn-lt"/>
                      </a:endParaRPr>
                    </a:p>
                  </a:txBody>
                  <a:tcPr marL="91421" marR="91421"/>
                </a:tc>
                <a:tc>
                  <a:txBody>
                    <a:bodyPr/>
                    <a:lstStyle/>
                    <a:p>
                      <a:r>
                        <a:rPr lang="en-US" sz="1400" b="0" dirty="0" smtClean="0">
                          <a:latin typeface="+mn-lt"/>
                        </a:rPr>
                        <a:t>Test in various operational scenarios</a:t>
                      </a:r>
                      <a:endParaRPr lang="en-US" sz="1400" b="0" dirty="0">
                        <a:latin typeface="+mn-lt"/>
                      </a:endParaRPr>
                    </a:p>
                  </a:txBody>
                  <a:tcPr marL="91421" marR="91421"/>
                </a:tc>
              </a:tr>
            </a:tbl>
          </a:graphicData>
        </a:graphic>
      </p:graphicFrame>
      <p:sp>
        <p:nvSpPr>
          <p:cNvPr id="7" name="TextBox 6"/>
          <p:cNvSpPr txBox="1"/>
          <p:nvPr/>
        </p:nvSpPr>
        <p:spPr>
          <a:xfrm>
            <a:off x="716756" y="1034037"/>
            <a:ext cx="7710487" cy="2096471"/>
          </a:xfrm>
          <a:prstGeom prst="rect">
            <a:avLst/>
          </a:prstGeom>
          <a:noFill/>
        </p:spPr>
        <p:txBody>
          <a:bodyPr wrap="square">
            <a:spAutoFit/>
          </a:bodyPr>
          <a:lstStyle/>
          <a:p>
            <a:pPr marL="285750" indent="-285750" fontAlgn="auto">
              <a:lnSpc>
                <a:spcPct val="100000"/>
              </a:lnSpc>
              <a:spcBef>
                <a:spcPts val="0"/>
              </a:spcBef>
              <a:spcAft>
                <a:spcPts val="0"/>
              </a:spcAft>
              <a:buFont typeface="Arial" panose="020B0604020202020204" pitchFamily="34" charset="0"/>
              <a:buChar char="•"/>
              <a:defRPr/>
            </a:pPr>
            <a:r>
              <a:rPr lang="en-US" sz="1600" dirty="0">
                <a:solidFill>
                  <a:prstClr val="black"/>
                </a:solidFill>
                <a:latin typeface="Calibri"/>
                <a:ea typeface="MS PGothic" pitchFamily="34" charset="-128"/>
              </a:rPr>
              <a:t>Designed to accelerate the transition of innovative technologies and solutions into DHS programs and the Homeland Security Enterprise (HSE)</a:t>
            </a:r>
          </a:p>
          <a:p>
            <a:pPr marL="285750" indent="-285750" fontAlgn="auto">
              <a:lnSpc>
                <a:spcPct val="90000"/>
              </a:lnSpc>
              <a:spcBef>
                <a:spcPts val="1000"/>
              </a:spcBef>
              <a:spcAft>
                <a:spcPts val="0"/>
              </a:spcAft>
              <a:buFont typeface="Arial" panose="020B0604020202020204" pitchFamily="34" charset="0"/>
              <a:buChar char="•"/>
              <a:defRPr/>
            </a:pPr>
            <a:r>
              <a:rPr lang="en-US" sz="1600" dirty="0">
                <a:solidFill>
                  <a:prstClr val="black"/>
                </a:solidFill>
                <a:latin typeface="Calibri"/>
                <a:hlinkClick r:id="rId3"/>
              </a:rPr>
              <a:t>Other Transaction Authority (OTA)</a:t>
            </a:r>
            <a:r>
              <a:rPr lang="en-US" sz="1600" baseline="30000" dirty="0">
                <a:solidFill>
                  <a:prstClr val="black"/>
                </a:solidFill>
                <a:latin typeface="Calibri"/>
              </a:rPr>
              <a:t>1</a:t>
            </a:r>
            <a:r>
              <a:rPr lang="en-US" sz="1600" dirty="0">
                <a:solidFill>
                  <a:prstClr val="black"/>
                </a:solidFill>
                <a:latin typeface="Calibri"/>
              </a:rPr>
              <a:t> and </a:t>
            </a:r>
            <a:r>
              <a:rPr lang="en-US" sz="1600" dirty="0">
                <a:solidFill>
                  <a:prstClr val="black"/>
                </a:solidFill>
                <a:latin typeface="Calibri"/>
                <a:hlinkClick r:id="rId4"/>
              </a:rPr>
              <a:t>Solicitation</a:t>
            </a:r>
            <a:r>
              <a:rPr lang="en-US" sz="1600" dirty="0">
                <a:solidFill>
                  <a:prstClr val="black"/>
                </a:solidFill>
                <a:latin typeface="Calibri"/>
              </a:rPr>
              <a:t> allows DHS to:</a:t>
            </a:r>
          </a:p>
          <a:p>
            <a:pPr marL="685800" lvl="1" indent="-228600" fontAlgn="auto">
              <a:lnSpc>
                <a:spcPct val="90000"/>
              </a:lnSpc>
              <a:spcBef>
                <a:spcPts val="500"/>
              </a:spcBef>
              <a:spcAft>
                <a:spcPts val="0"/>
              </a:spcAft>
              <a:buFont typeface="Arial" charset="0"/>
              <a:buChar char="•"/>
              <a:defRPr/>
            </a:pPr>
            <a:r>
              <a:rPr lang="en-US" sz="1400" dirty="0">
                <a:solidFill>
                  <a:prstClr val="black"/>
                </a:solidFill>
                <a:latin typeface="Calibri"/>
              </a:rPr>
              <a:t>R</a:t>
            </a:r>
            <a:r>
              <a:rPr lang="en-US" sz="1400" dirty="0" smtClean="0">
                <a:solidFill>
                  <a:prstClr val="black"/>
                </a:solidFill>
                <a:latin typeface="Calibri"/>
              </a:rPr>
              <a:t>each </a:t>
            </a:r>
            <a:r>
              <a:rPr lang="en-US" sz="1400" dirty="0">
                <a:solidFill>
                  <a:prstClr val="black"/>
                </a:solidFill>
                <a:latin typeface="Calibri"/>
              </a:rPr>
              <a:t>nontraditional companies with “novel technologies and solutions” that DHS would not otherwise be able </a:t>
            </a:r>
            <a:r>
              <a:rPr lang="en-US" sz="1400" dirty="0" smtClean="0">
                <a:solidFill>
                  <a:prstClr val="black"/>
                </a:solidFill>
                <a:latin typeface="Calibri"/>
              </a:rPr>
              <a:t>to access</a:t>
            </a:r>
            <a:endParaRPr lang="en-US" sz="1400" dirty="0">
              <a:solidFill>
                <a:prstClr val="black"/>
              </a:solidFill>
              <a:latin typeface="Calibri"/>
            </a:endParaRPr>
          </a:p>
          <a:p>
            <a:pPr marL="685800" lvl="1" indent="-228600" fontAlgn="auto">
              <a:lnSpc>
                <a:spcPct val="90000"/>
              </a:lnSpc>
              <a:spcBef>
                <a:spcPts val="500"/>
              </a:spcBef>
              <a:spcAft>
                <a:spcPts val="0"/>
              </a:spcAft>
              <a:buFont typeface="Arial" charset="0"/>
              <a:buChar char="•"/>
              <a:defRPr/>
            </a:pPr>
            <a:r>
              <a:rPr lang="en-US" sz="1400" dirty="0" smtClean="0">
                <a:solidFill>
                  <a:prstClr val="black"/>
                </a:solidFill>
                <a:latin typeface="Calibri"/>
              </a:rPr>
              <a:t>Simplify </a:t>
            </a:r>
            <a:r>
              <a:rPr lang="en-US" sz="1400" dirty="0">
                <a:solidFill>
                  <a:prstClr val="black"/>
                </a:solidFill>
                <a:latin typeface="Calibri"/>
              </a:rPr>
              <a:t>application and pitch process  </a:t>
            </a:r>
          </a:p>
          <a:p>
            <a:pPr marL="685800" lvl="1" indent="-228600" fontAlgn="auto">
              <a:lnSpc>
                <a:spcPct val="90000"/>
              </a:lnSpc>
              <a:spcBef>
                <a:spcPts val="500"/>
              </a:spcBef>
              <a:spcAft>
                <a:spcPts val="0"/>
              </a:spcAft>
              <a:buFont typeface="Arial" charset="0"/>
              <a:buChar char="•"/>
              <a:defRPr/>
            </a:pPr>
            <a:r>
              <a:rPr lang="en-US" sz="1400" dirty="0">
                <a:solidFill>
                  <a:prstClr val="black"/>
                </a:solidFill>
                <a:latin typeface="Calibri"/>
              </a:rPr>
              <a:t>Accelerate funding to companies who haven’t had gov’t contracts totaling over $500k within the last 12 months (e.g. startups)</a:t>
            </a:r>
          </a:p>
        </p:txBody>
      </p:sp>
      <p:sp>
        <p:nvSpPr>
          <p:cNvPr id="23" name="TextBox 22"/>
          <p:cNvSpPr txBox="1"/>
          <p:nvPr/>
        </p:nvSpPr>
        <p:spPr>
          <a:xfrm>
            <a:off x="7010400" y="-19050"/>
            <a:ext cx="2133600" cy="368300"/>
          </a:xfrm>
          <a:prstGeom prst="rect">
            <a:avLst/>
          </a:prstGeom>
          <a:noFill/>
        </p:spPr>
        <p:txBody>
          <a:bodyPr>
            <a:spAutoFit/>
          </a:bodyPr>
          <a:lstStyle/>
          <a:p>
            <a:pPr fontAlgn="auto">
              <a:lnSpc>
                <a:spcPct val="100000"/>
              </a:lnSpc>
              <a:spcBef>
                <a:spcPts val="0"/>
              </a:spcBef>
              <a:spcAft>
                <a:spcPts val="0"/>
              </a:spcAft>
              <a:buFontTx/>
              <a:buNone/>
              <a:defRPr/>
            </a:pPr>
            <a:r>
              <a:rPr lang="en-US" sz="1800" b="1" dirty="0">
                <a:solidFill>
                  <a:srgbClr val="5B9BD5">
                    <a:lumMod val="75000"/>
                  </a:srgbClr>
                </a:solidFill>
                <a:latin typeface="Calibri Light"/>
                <a:ea typeface="MS PGothic" pitchFamily="34" charset="-128"/>
              </a:rPr>
              <a:t>scitech.dhs.gov/</a:t>
            </a:r>
            <a:r>
              <a:rPr lang="en-US" sz="1800" b="1" dirty="0" err="1">
                <a:solidFill>
                  <a:srgbClr val="5B9BD5">
                    <a:lumMod val="75000"/>
                  </a:srgbClr>
                </a:solidFill>
                <a:latin typeface="Calibri Light"/>
                <a:ea typeface="MS PGothic" pitchFamily="34" charset="-128"/>
              </a:rPr>
              <a:t>hsip</a:t>
            </a:r>
            <a:endParaRPr lang="en-US" sz="1800" b="1" dirty="0">
              <a:solidFill>
                <a:srgbClr val="5B9BD5">
                  <a:lumMod val="75000"/>
                </a:srgbClr>
              </a:solidFill>
              <a:latin typeface="Calibri Light"/>
              <a:ea typeface="ＭＳ Ｐゴシック" charset="0"/>
            </a:endParaRPr>
          </a:p>
        </p:txBody>
      </p:sp>
      <p:pic>
        <p:nvPicPr>
          <p:cNvPr id="2" name="Picture 1"/>
          <p:cNvPicPr>
            <a:picLocks noChangeAspect="1"/>
          </p:cNvPicPr>
          <p:nvPr/>
        </p:nvPicPr>
        <p:blipFill>
          <a:blip r:embed="rId5"/>
          <a:stretch>
            <a:fillRect/>
          </a:stretch>
        </p:blipFill>
        <p:spPr>
          <a:xfrm>
            <a:off x="1182329" y="3241692"/>
            <a:ext cx="6779340" cy="682811"/>
          </a:xfrm>
          <a:prstGeom prst="rect">
            <a:avLst/>
          </a:prstGeom>
        </p:spPr>
      </p:pic>
      <p:sp>
        <p:nvSpPr>
          <p:cNvPr id="3" name="Title 2"/>
          <p:cNvSpPr>
            <a:spLocks noGrp="1"/>
          </p:cNvSpPr>
          <p:nvPr>
            <p:ph type="title"/>
          </p:nvPr>
        </p:nvSpPr>
        <p:spPr/>
        <p:txBody>
          <a:bodyPr/>
          <a:lstStyle/>
          <a:p>
            <a:r>
              <a:rPr lang="en-US" dirty="0" smtClean="0"/>
              <a:t>Silicon Valley Innovation Program</a:t>
            </a:r>
            <a:endParaRPr lang="en-US" dirty="0"/>
          </a:p>
        </p:txBody>
      </p:sp>
    </p:spTree>
    <p:extLst>
      <p:ext uri="{BB962C8B-B14F-4D97-AF65-F5344CB8AC3E}">
        <p14:creationId xmlns:p14="http://schemas.microsoft.com/office/powerpoint/2010/main" val="4318242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157"/>
            <a:ext cx="8151456" cy="1325563"/>
          </a:xfrm>
        </p:spPr>
        <p:txBody>
          <a:bodyPr>
            <a:normAutofit/>
          </a:bodyPr>
          <a:lstStyle/>
          <a:p>
            <a:r>
              <a:rPr lang="en-US" sz="3600" dirty="0" smtClean="0"/>
              <a:t>First Call – Internet of Things Security</a:t>
            </a:r>
            <a:endParaRPr lang="en-US" sz="3600" dirty="0"/>
          </a:p>
        </p:txBody>
      </p:sp>
      <p:sp>
        <p:nvSpPr>
          <p:cNvPr id="3" name="Content Placeholder 2"/>
          <p:cNvSpPr>
            <a:spLocks noGrp="1"/>
          </p:cNvSpPr>
          <p:nvPr>
            <p:ph idx="1"/>
          </p:nvPr>
        </p:nvSpPr>
        <p:spPr>
          <a:xfrm>
            <a:off x="628650" y="1339720"/>
            <a:ext cx="7886700" cy="4187694"/>
          </a:xfrm>
        </p:spPr>
        <p:txBody>
          <a:bodyPr>
            <a:normAutofit/>
          </a:bodyPr>
          <a:lstStyle/>
          <a:p>
            <a:pPr>
              <a:spcBef>
                <a:spcPts val="1200"/>
              </a:spcBef>
            </a:pPr>
            <a:r>
              <a:rPr lang="en-US" sz="2000" b="1" dirty="0" smtClean="0"/>
              <a:t>DETECT</a:t>
            </a:r>
            <a:r>
              <a:rPr lang="en-US" sz="2000" dirty="0"/>
              <a:t>, the ability to know what </a:t>
            </a:r>
            <a:r>
              <a:rPr lang="en-US" sz="2000" dirty="0" smtClean="0"/>
              <a:t>Internet of Things (</a:t>
            </a:r>
            <a:r>
              <a:rPr lang="en-US" sz="2000" dirty="0" err="1" smtClean="0"/>
              <a:t>IoT</a:t>
            </a:r>
            <a:r>
              <a:rPr lang="en-US" sz="2000" dirty="0" smtClean="0"/>
              <a:t>) </a:t>
            </a:r>
            <a:r>
              <a:rPr lang="en-US" sz="2000" dirty="0"/>
              <a:t>devices and components are connected to a given network or </a:t>
            </a:r>
            <a:r>
              <a:rPr lang="en-US" sz="2000" dirty="0" smtClean="0"/>
              <a:t>system</a:t>
            </a:r>
            <a:endParaRPr lang="en-US" sz="2000" dirty="0"/>
          </a:p>
          <a:p>
            <a:pPr>
              <a:spcBef>
                <a:spcPts val="1200"/>
              </a:spcBef>
            </a:pPr>
            <a:r>
              <a:rPr lang="en-US" sz="2000" b="1" dirty="0"/>
              <a:t>AUTHENTICATE</a:t>
            </a:r>
            <a:r>
              <a:rPr lang="en-US" sz="2000" dirty="0"/>
              <a:t>, the ability to verify the provenance of </a:t>
            </a:r>
            <a:r>
              <a:rPr lang="en-US" sz="2000" dirty="0" smtClean="0"/>
              <a:t>Internet of Things (</a:t>
            </a:r>
            <a:r>
              <a:rPr lang="en-US" sz="2000" dirty="0" err="1" smtClean="0"/>
              <a:t>IoT</a:t>
            </a:r>
            <a:r>
              <a:rPr lang="en-US" sz="2000" dirty="0" smtClean="0"/>
              <a:t>) </a:t>
            </a:r>
            <a:r>
              <a:rPr lang="en-US" sz="2000" dirty="0"/>
              <a:t>components and prevent and detect </a:t>
            </a:r>
            <a:r>
              <a:rPr lang="en-US" sz="2000" dirty="0" smtClean="0"/>
              <a:t>spoofing</a:t>
            </a:r>
            <a:endParaRPr lang="en-US" sz="2000" dirty="0"/>
          </a:p>
          <a:p>
            <a:pPr>
              <a:spcBef>
                <a:spcPts val="1200"/>
              </a:spcBef>
            </a:pPr>
            <a:r>
              <a:rPr lang="en-US" sz="2000" b="1" dirty="0"/>
              <a:t>UPDATE</a:t>
            </a:r>
            <a:r>
              <a:rPr lang="en-US" sz="2000" dirty="0"/>
              <a:t>, </a:t>
            </a:r>
            <a:r>
              <a:rPr lang="en-US" sz="2000" dirty="0" smtClean="0"/>
              <a:t>Internet of Things (</a:t>
            </a:r>
            <a:r>
              <a:rPr lang="en-US" sz="2000" dirty="0" err="1" smtClean="0"/>
              <a:t>IoT</a:t>
            </a:r>
            <a:r>
              <a:rPr lang="en-US" sz="2000" dirty="0" smtClean="0"/>
              <a:t>) </a:t>
            </a:r>
            <a:r>
              <a:rPr lang="en-US" sz="2000" dirty="0"/>
              <a:t>security programs must include the ability to securely maintain and upgrade these </a:t>
            </a:r>
            <a:r>
              <a:rPr lang="en-US" sz="2000" dirty="0" smtClean="0"/>
              <a:t>components</a:t>
            </a:r>
          </a:p>
          <a:p>
            <a:pPr>
              <a:spcBef>
                <a:spcPts val="1200"/>
              </a:spcBef>
            </a:pPr>
            <a:r>
              <a:rPr lang="en-US" sz="2000" dirty="0" smtClean="0"/>
              <a:t>Why it’s </a:t>
            </a:r>
            <a:r>
              <a:rPr lang="en-US" sz="2000" dirty="0"/>
              <a:t>important to DHS and critical infrastructure</a:t>
            </a:r>
          </a:p>
          <a:p>
            <a:pPr marL="685800" lvl="2">
              <a:spcBef>
                <a:spcPts val="1200"/>
              </a:spcBef>
            </a:pPr>
            <a:r>
              <a:rPr lang="en-US" sz="1800" dirty="0"/>
              <a:t>As DHS and Critical Infrastructure use more network-enabled sensors (on pipelines, border, airports, etc.), it leaves open other unknown </a:t>
            </a:r>
            <a:r>
              <a:rPr lang="en-US" sz="1800" dirty="0" smtClean="0"/>
              <a:t>Internet </a:t>
            </a:r>
            <a:r>
              <a:rPr lang="en-US" sz="1800" smtClean="0"/>
              <a:t>of Things </a:t>
            </a:r>
            <a:r>
              <a:rPr lang="en-US" sz="1800" dirty="0" smtClean="0"/>
              <a:t>(</a:t>
            </a:r>
            <a:r>
              <a:rPr lang="en-US" sz="1800" dirty="0" err="1" smtClean="0"/>
              <a:t>IoT</a:t>
            </a:r>
            <a:r>
              <a:rPr lang="en-US" sz="1800" dirty="0" smtClean="0"/>
              <a:t>) </a:t>
            </a:r>
            <a:r>
              <a:rPr lang="en-US" sz="1800" dirty="0"/>
              <a:t>devices connecting to network infrastructure</a:t>
            </a:r>
            <a:r>
              <a:rPr lang="en-US" sz="1600" dirty="0"/>
              <a:t>.  </a:t>
            </a:r>
          </a:p>
          <a:p>
            <a:pPr marL="0" indent="0">
              <a:buNone/>
            </a:pPr>
            <a:endParaRPr lang="en-US" sz="2000" dirty="0" smtClean="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t="41960" b="15435"/>
          <a:stretch/>
        </p:blipFill>
        <p:spPr>
          <a:xfrm>
            <a:off x="0" y="4856000"/>
            <a:ext cx="9144000" cy="1947923"/>
          </a:xfrm>
          <a:prstGeom prst="rect">
            <a:avLst/>
          </a:prstGeom>
        </p:spPr>
      </p:pic>
    </p:spTree>
    <p:extLst>
      <p:ext uri="{BB962C8B-B14F-4D97-AF65-F5344CB8AC3E}">
        <p14:creationId xmlns:p14="http://schemas.microsoft.com/office/powerpoint/2010/main" val="32549365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58250" y="1174929"/>
            <a:ext cx="4267713" cy="1554272"/>
          </a:xfrm>
          <a:prstGeom prst="rect">
            <a:avLst/>
          </a:prstGeom>
          <a:noFill/>
        </p:spPr>
        <p:txBody>
          <a:bodyPr wrap="square">
            <a:spAutoFit/>
          </a:bodyPr>
          <a:lstStyle/>
          <a:p>
            <a:pPr defTabSz="457200" fontAlgn="auto">
              <a:lnSpc>
                <a:spcPct val="100000"/>
              </a:lnSpc>
              <a:spcBef>
                <a:spcPts val="600"/>
              </a:spcBef>
              <a:spcAft>
                <a:spcPts val="0"/>
              </a:spcAft>
              <a:buFontTx/>
              <a:buNone/>
              <a:defRPr/>
            </a:pPr>
            <a:r>
              <a:rPr lang="en-US" sz="1600" b="1" dirty="0">
                <a:solidFill>
                  <a:prstClr val="black"/>
                </a:solidFill>
                <a:latin typeface="Calibri Light"/>
                <a:ea typeface="MS PGothic" pitchFamily="34" charset="-128"/>
              </a:rPr>
              <a:t>5    </a:t>
            </a:r>
            <a:r>
              <a:rPr lang="en-US" sz="1600" b="1" dirty="0" smtClean="0">
                <a:solidFill>
                  <a:prstClr val="black"/>
                </a:solidFill>
                <a:latin typeface="Calibri Light"/>
                <a:ea typeface="MS PGothic" pitchFamily="34" charset="-128"/>
              </a:rPr>
              <a:t>  Active </a:t>
            </a:r>
            <a:r>
              <a:rPr lang="en-US" sz="1600" b="1" dirty="0">
                <a:solidFill>
                  <a:prstClr val="black"/>
                </a:solidFill>
                <a:latin typeface="Calibri Light"/>
                <a:ea typeface="MS PGothic" pitchFamily="34" charset="-128"/>
              </a:rPr>
              <a:t>calls/funding opportunities </a:t>
            </a:r>
          </a:p>
          <a:p>
            <a:pPr defTabSz="457200" fontAlgn="auto">
              <a:lnSpc>
                <a:spcPct val="100000"/>
              </a:lnSpc>
              <a:spcBef>
                <a:spcPts val="600"/>
              </a:spcBef>
              <a:spcAft>
                <a:spcPts val="0"/>
              </a:spcAft>
              <a:buFontTx/>
              <a:buNone/>
              <a:defRPr/>
            </a:pPr>
            <a:r>
              <a:rPr lang="en-US" sz="1600" b="1" dirty="0" smtClean="0">
                <a:solidFill>
                  <a:prstClr val="black"/>
                </a:solidFill>
                <a:latin typeface="Calibri Light"/>
                <a:ea typeface="MS PGothic" pitchFamily="34" charset="-128"/>
              </a:rPr>
              <a:t>65   Applications received</a:t>
            </a:r>
          </a:p>
          <a:p>
            <a:pPr defTabSz="457200" fontAlgn="auto">
              <a:lnSpc>
                <a:spcPct val="100000"/>
              </a:lnSpc>
              <a:spcBef>
                <a:spcPts val="600"/>
              </a:spcBef>
              <a:spcAft>
                <a:spcPts val="0"/>
              </a:spcAft>
              <a:buFontTx/>
              <a:buNone/>
              <a:defRPr/>
            </a:pPr>
            <a:r>
              <a:rPr lang="en-US" sz="1600" b="1" dirty="0" smtClean="0">
                <a:solidFill>
                  <a:prstClr val="black"/>
                </a:solidFill>
                <a:latin typeface="Calibri Light"/>
                <a:ea typeface="MS PGothic" pitchFamily="34" charset="-128"/>
              </a:rPr>
              <a:t>16   Startups invited to pitch</a:t>
            </a:r>
          </a:p>
          <a:p>
            <a:pPr marL="342900" indent="-342900" defTabSz="457200" fontAlgn="auto">
              <a:lnSpc>
                <a:spcPct val="100000"/>
              </a:lnSpc>
              <a:spcBef>
                <a:spcPts val="600"/>
              </a:spcBef>
              <a:spcAft>
                <a:spcPts val="0"/>
              </a:spcAft>
              <a:buFontTx/>
              <a:buAutoNum type="arabicPlain" startAt="27"/>
              <a:defRPr/>
            </a:pPr>
            <a:endParaRPr lang="en-US" sz="1600" b="1" dirty="0" smtClean="0">
              <a:solidFill>
                <a:prstClr val="black"/>
              </a:solidFill>
              <a:latin typeface="Calibri Light"/>
              <a:ea typeface="MS PGothic" pitchFamily="34" charset="-128"/>
            </a:endParaRPr>
          </a:p>
          <a:p>
            <a:pPr defTabSz="457200" fontAlgn="auto">
              <a:lnSpc>
                <a:spcPct val="100000"/>
              </a:lnSpc>
              <a:spcBef>
                <a:spcPts val="0"/>
              </a:spcBef>
              <a:spcAft>
                <a:spcPts val="0"/>
              </a:spcAft>
              <a:buFontTx/>
              <a:buNone/>
              <a:defRPr/>
            </a:pPr>
            <a:endParaRPr lang="en-US" sz="1600" b="1" dirty="0">
              <a:solidFill>
                <a:prstClr val="black"/>
              </a:solidFill>
              <a:latin typeface="Calibri Light"/>
              <a:ea typeface="MS PGothic" pitchFamily="34" charset="-128"/>
            </a:endParaRPr>
          </a:p>
        </p:txBody>
      </p:sp>
      <p:sp>
        <p:nvSpPr>
          <p:cNvPr id="19" name="TextBox 18"/>
          <p:cNvSpPr txBox="1"/>
          <p:nvPr/>
        </p:nvSpPr>
        <p:spPr>
          <a:xfrm>
            <a:off x="4748213" y="1196777"/>
            <a:ext cx="4267713" cy="1231106"/>
          </a:xfrm>
          <a:prstGeom prst="rect">
            <a:avLst/>
          </a:prstGeom>
          <a:noFill/>
        </p:spPr>
        <p:txBody>
          <a:bodyPr wrap="square">
            <a:spAutoFit/>
          </a:bodyPr>
          <a:lstStyle/>
          <a:p>
            <a:pPr defTabSz="457200" fontAlgn="auto">
              <a:lnSpc>
                <a:spcPct val="100000"/>
              </a:lnSpc>
              <a:spcBef>
                <a:spcPts val="600"/>
              </a:spcBef>
              <a:spcAft>
                <a:spcPts val="0"/>
              </a:spcAft>
              <a:buFontTx/>
              <a:buNone/>
              <a:defRPr/>
            </a:pPr>
            <a:r>
              <a:rPr lang="en-US" sz="1600" b="1" dirty="0" smtClean="0">
                <a:solidFill>
                  <a:prstClr val="black"/>
                </a:solidFill>
                <a:latin typeface="Calibri Light"/>
                <a:ea typeface="MS PGothic" pitchFamily="34" charset="-128"/>
              </a:rPr>
              <a:t>5     OTA awards </a:t>
            </a:r>
            <a:r>
              <a:rPr lang="en-US" sz="1600" b="1" dirty="0">
                <a:solidFill>
                  <a:prstClr val="black"/>
                </a:solidFill>
                <a:latin typeface="Calibri Light"/>
                <a:ea typeface="MS PGothic" pitchFamily="34" charset="-128"/>
              </a:rPr>
              <a:t>signed </a:t>
            </a:r>
          </a:p>
          <a:p>
            <a:pPr defTabSz="457200" fontAlgn="auto">
              <a:lnSpc>
                <a:spcPct val="100000"/>
              </a:lnSpc>
              <a:spcBef>
                <a:spcPts val="600"/>
              </a:spcBef>
              <a:spcAft>
                <a:spcPts val="0"/>
              </a:spcAft>
              <a:buFontTx/>
              <a:buNone/>
              <a:defRPr/>
            </a:pPr>
            <a:r>
              <a:rPr lang="en-US" sz="1600" b="1" dirty="0" smtClean="0">
                <a:solidFill>
                  <a:prstClr val="black"/>
                </a:solidFill>
                <a:latin typeface="Calibri Light"/>
                <a:ea typeface="MS PGothic" pitchFamily="34" charset="-128"/>
              </a:rPr>
              <a:t>10  Business days to get first OTA signed</a:t>
            </a:r>
          </a:p>
          <a:p>
            <a:pPr defTabSz="457200" fontAlgn="auto">
              <a:lnSpc>
                <a:spcPct val="100000"/>
              </a:lnSpc>
              <a:spcBef>
                <a:spcPts val="600"/>
              </a:spcBef>
              <a:spcAft>
                <a:spcPts val="0"/>
              </a:spcAft>
              <a:buFontTx/>
              <a:buNone/>
              <a:defRPr/>
            </a:pPr>
            <a:r>
              <a:rPr lang="en-US" sz="1600" b="1" dirty="0" smtClean="0">
                <a:solidFill>
                  <a:prstClr val="black"/>
                </a:solidFill>
                <a:latin typeface="Calibri Light"/>
                <a:ea typeface="MS PGothic" pitchFamily="34" charset="-128"/>
              </a:rPr>
              <a:t>10    Months </a:t>
            </a:r>
            <a:r>
              <a:rPr lang="en-US" sz="1600" b="1" dirty="0">
                <a:solidFill>
                  <a:prstClr val="black"/>
                </a:solidFill>
                <a:latin typeface="Calibri Light"/>
                <a:ea typeface="MS PGothic" pitchFamily="34" charset="-128"/>
              </a:rPr>
              <a:t>in business</a:t>
            </a:r>
          </a:p>
          <a:p>
            <a:pPr defTabSz="457200" fontAlgn="auto">
              <a:lnSpc>
                <a:spcPct val="100000"/>
              </a:lnSpc>
              <a:spcBef>
                <a:spcPts val="0"/>
              </a:spcBef>
              <a:spcAft>
                <a:spcPts val="0"/>
              </a:spcAft>
              <a:buFontTx/>
              <a:buNone/>
              <a:defRPr/>
            </a:pPr>
            <a:endParaRPr lang="en-US" sz="1600" b="1" dirty="0">
              <a:solidFill>
                <a:prstClr val="black"/>
              </a:solidFill>
              <a:latin typeface="Calibri Light"/>
              <a:ea typeface="MS PGothic" pitchFamily="34" charset="-128"/>
            </a:endParaRPr>
          </a:p>
        </p:txBody>
      </p:sp>
      <p:sp>
        <p:nvSpPr>
          <p:cNvPr id="3" name="Title 2"/>
          <p:cNvSpPr>
            <a:spLocks noGrp="1"/>
          </p:cNvSpPr>
          <p:nvPr>
            <p:ph type="title"/>
          </p:nvPr>
        </p:nvSpPr>
        <p:spPr>
          <a:xfrm>
            <a:off x="628650" y="14158"/>
            <a:ext cx="7886700" cy="1182620"/>
          </a:xfrm>
        </p:spPr>
        <p:txBody>
          <a:bodyPr/>
          <a:lstStyle/>
          <a:p>
            <a:r>
              <a:rPr lang="en-US" dirty="0" smtClean="0"/>
              <a:t>Latest Stats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942" y="2608662"/>
            <a:ext cx="5750373" cy="3481671"/>
          </a:xfrm>
          <a:prstGeom prst="rect">
            <a:avLst/>
          </a:prstGeom>
        </p:spPr>
      </p:pic>
      <p:sp>
        <p:nvSpPr>
          <p:cNvPr id="8" name="Oval 7"/>
          <p:cNvSpPr/>
          <p:nvPr/>
        </p:nvSpPr>
        <p:spPr>
          <a:xfrm>
            <a:off x="929616" y="3820413"/>
            <a:ext cx="383458" cy="38345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auto">
              <a:lnSpc>
                <a:spcPct val="100000"/>
              </a:lnSpc>
              <a:spcBef>
                <a:spcPts val="0"/>
              </a:spcBef>
              <a:spcAft>
                <a:spcPts val="0"/>
              </a:spcAft>
              <a:buFontTx/>
              <a:buNone/>
            </a:pPr>
            <a:r>
              <a:rPr lang="en-US" sz="1800" b="1" dirty="0" smtClean="0">
                <a:solidFill>
                  <a:srgbClr val="C00000"/>
                </a:solidFill>
              </a:rPr>
              <a:t>25</a:t>
            </a:r>
            <a:endParaRPr lang="en-US" sz="1800" b="1" dirty="0">
              <a:solidFill>
                <a:srgbClr val="C00000"/>
              </a:solidFill>
            </a:endParaRPr>
          </a:p>
        </p:txBody>
      </p:sp>
      <p:sp>
        <p:nvSpPr>
          <p:cNvPr id="9" name="Oval 8"/>
          <p:cNvSpPr/>
          <p:nvPr/>
        </p:nvSpPr>
        <p:spPr>
          <a:xfrm>
            <a:off x="1200003" y="2534814"/>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auto">
              <a:lnSpc>
                <a:spcPct val="100000"/>
              </a:lnSpc>
              <a:spcBef>
                <a:spcPts val="0"/>
              </a:spcBef>
              <a:spcAft>
                <a:spcPts val="0"/>
              </a:spcAft>
              <a:buFontTx/>
              <a:buNone/>
            </a:pPr>
            <a:r>
              <a:rPr lang="en-US" sz="1800" b="1" dirty="0">
                <a:solidFill>
                  <a:srgbClr val="C00000"/>
                </a:solidFill>
              </a:rPr>
              <a:t>2</a:t>
            </a:r>
          </a:p>
        </p:txBody>
      </p:sp>
      <p:sp>
        <p:nvSpPr>
          <p:cNvPr id="10" name="Oval 9"/>
          <p:cNvSpPr/>
          <p:nvPr/>
        </p:nvSpPr>
        <p:spPr>
          <a:xfrm>
            <a:off x="2778081" y="3921547"/>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auto">
              <a:lnSpc>
                <a:spcPct val="100000"/>
              </a:lnSpc>
              <a:spcBef>
                <a:spcPts val="0"/>
              </a:spcBef>
              <a:spcAft>
                <a:spcPts val="0"/>
              </a:spcAft>
              <a:buFontTx/>
              <a:buNone/>
            </a:pPr>
            <a:r>
              <a:rPr lang="en-US" sz="1800" b="1" dirty="0" smtClean="0">
                <a:solidFill>
                  <a:srgbClr val="C00000"/>
                </a:solidFill>
              </a:rPr>
              <a:t>2</a:t>
            </a:r>
            <a:endParaRPr lang="en-US" sz="1800" b="1" dirty="0">
              <a:solidFill>
                <a:srgbClr val="C00000"/>
              </a:solidFill>
            </a:endParaRPr>
          </a:p>
        </p:txBody>
      </p:sp>
      <p:sp>
        <p:nvSpPr>
          <p:cNvPr id="12" name="Oval 11"/>
          <p:cNvSpPr/>
          <p:nvPr/>
        </p:nvSpPr>
        <p:spPr>
          <a:xfrm>
            <a:off x="3313939" y="5312812"/>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auto">
              <a:lnSpc>
                <a:spcPct val="100000"/>
              </a:lnSpc>
              <a:spcBef>
                <a:spcPts val="0"/>
              </a:spcBef>
              <a:spcAft>
                <a:spcPts val="0"/>
              </a:spcAft>
              <a:buFontTx/>
              <a:buNone/>
            </a:pPr>
            <a:r>
              <a:rPr lang="en-US" sz="1800" b="1" dirty="0">
                <a:solidFill>
                  <a:srgbClr val="C00000"/>
                </a:solidFill>
              </a:rPr>
              <a:t>6</a:t>
            </a:r>
          </a:p>
        </p:txBody>
      </p:sp>
      <p:sp>
        <p:nvSpPr>
          <p:cNvPr id="13" name="Oval 12"/>
          <p:cNvSpPr/>
          <p:nvPr/>
        </p:nvSpPr>
        <p:spPr>
          <a:xfrm>
            <a:off x="5441656" y="3820413"/>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auto">
              <a:lnSpc>
                <a:spcPct val="100000"/>
              </a:lnSpc>
              <a:spcBef>
                <a:spcPts val="0"/>
              </a:spcBef>
              <a:spcAft>
                <a:spcPts val="0"/>
              </a:spcAft>
              <a:buFontTx/>
              <a:buNone/>
            </a:pPr>
            <a:r>
              <a:rPr lang="en-US" sz="1800" b="1" dirty="0" smtClean="0">
                <a:solidFill>
                  <a:srgbClr val="C00000"/>
                </a:solidFill>
              </a:rPr>
              <a:t>10</a:t>
            </a:r>
            <a:endParaRPr lang="en-US" sz="1800" b="1" dirty="0">
              <a:solidFill>
                <a:srgbClr val="C00000"/>
              </a:solidFill>
            </a:endParaRPr>
          </a:p>
        </p:txBody>
      </p:sp>
      <p:sp>
        <p:nvSpPr>
          <p:cNvPr id="14" name="Oval 13"/>
          <p:cNvSpPr/>
          <p:nvPr/>
        </p:nvSpPr>
        <p:spPr>
          <a:xfrm>
            <a:off x="5990005" y="3252591"/>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auto">
              <a:lnSpc>
                <a:spcPct val="100000"/>
              </a:lnSpc>
              <a:spcBef>
                <a:spcPts val="0"/>
              </a:spcBef>
              <a:spcAft>
                <a:spcPts val="0"/>
              </a:spcAft>
              <a:buFontTx/>
              <a:buNone/>
            </a:pPr>
            <a:r>
              <a:rPr lang="en-US" sz="1800" b="1" dirty="0">
                <a:solidFill>
                  <a:srgbClr val="C00000"/>
                </a:solidFill>
              </a:rPr>
              <a:t>5</a:t>
            </a:r>
          </a:p>
        </p:txBody>
      </p:sp>
      <p:sp>
        <p:nvSpPr>
          <p:cNvPr id="15" name="Oval 14"/>
          <p:cNvSpPr/>
          <p:nvPr/>
        </p:nvSpPr>
        <p:spPr>
          <a:xfrm>
            <a:off x="4872966" y="4619521"/>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auto">
              <a:lnSpc>
                <a:spcPct val="100000"/>
              </a:lnSpc>
              <a:spcBef>
                <a:spcPts val="0"/>
              </a:spcBef>
              <a:spcAft>
                <a:spcPts val="0"/>
              </a:spcAft>
              <a:buFontTx/>
              <a:buNone/>
            </a:pPr>
            <a:r>
              <a:rPr lang="en-US" sz="1800" b="1" dirty="0" smtClean="0">
                <a:solidFill>
                  <a:srgbClr val="C00000"/>
                </a:solidFill>
              </a:rPr>
              <a:t>2</a:t>
            </a:r>
            <a:endParaRPr lang="en-US" sz="1800" b="1" dirty="0">
              <a:solidFill>
                <a:srgbClr val="C00000"/>
              </a:solidFill>
            </a:endParaRPr>
          </a:p>
        </p:txBody>
      </p:sp>
      <p:sp>
        <p:nvSpPr>
          <p:cNvPr id="16" name="Oval 15"/>
          <p:cNvSpPr/>
          <p:nvPr/>
        </p:nvSpPr>
        <p:spPr>
          <a:xfrm>
            <a:off x="4926429" y="3737331"/>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auto">
              <a:lnSpc>
                <a:spcPct val="100000"/>
              </a:lnSpc>
              <a:spcBef>
                <a:spcPts val="0"/>
              </a:spcBef>
              <a:spcAft>
                <a:spcPts val="0"/>
              </a:spcAft>
              <a:buFontTx/>
              <a:buNone/>
            </a:pPr>
            <a:r>
              <a:rPr lang="en-US" sz="1800" b="1" dirty="0" smtClean="0">
                <a:solidFill>
                  <a:srgbClr val="C00000"/>
                </a:solidFill>
              </a:rPr>
              <a:t>1</a:t>
            </a:r>
            <a:endParaRPr lang="en-US" sz="1800" b="1" dirty="0">
              <a:solidFill>
                <a:srgbClr val="C00000"/>
              </a:solidFill>
            </a:endParaRPr>
          </a:p>
        </p:txBody>
      </p:sp>
      <p:sp>
        <p:nvSpPr>
          <p:cNvPr id="17" name="Oval 16"/>
          <p:cNvSpPr/>
          <p:nvPr/>
        </p:nvSpPr>
        <p:spPr>
          <a:xfrm>
            <a:off x="4243088" y="3728025"/>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auto">
              <a:lnSpc>
                <a:spcPct val="100000"/>
              </a:lnSpc>
              <a:spcBef>
                <a:spcPts val="0"/>
              </a:spcBef>
              <a:spcAft>
                <a:spcPts val="0"/>
              </a:spcAft>
              <a:buFontTx/>
              <a:buNone/>
            </a:pPr>
            <a:r>
              <a:rPr lang="en-US" sz="1800" b="1" dirty="0" smtClean="0">
                <a:solidFill>
                  <a:srgbClr val="C00000"/>
                </a:solidFill>
              </a:rPr>
              <a:t>1</a:t>
            </a:r>
            <a:endParaRPr lang="en-US" sz="1800" b="1" dirty="0">
              <a:solidFill>
                <a:srgbClr val="C00000"/>
              </a:solidFill>
            </a:endParaRPr>
          </a:p>
        </p:txBody>
      </p:sp>
      <p:sp>
        <p:nvSpPr>
          <p:cNvPr id="18" name="Oval 17"/>
          <p:cNvSpPr/>
          <p:nvPr/>
        </p:nvSpPr>
        <p:spPr>
          <a:xfrm>
            <a:off x="1067753" y="2995705"/>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auto">
              <a:lnSpc>
                <a:spcPct val="100000"/>
              </a:lnSpc>
              <a:spcBef>
                <a:spcPts val="0"/>
              </a:spcBef>
              <a:spcAft>
                <a:spcPts val="0"/>
              </a:spcAft>
              <a:buFontTx/>
              <a:buNone/>
            </a:pPr>
            <a:r>
              <a:rPr lang="en-US" sz="1800" b="1" dirty="0">
                <a:solidFill>
                  <a:srgbClr val="C00000"/>
                </a:solidFill>
              </a:rPr>
              <a:t>2</a:t>
            </a:r>
          </a:p>
        </p:txBody>
      </p:sp>
      <p:sp>
        <p:nvSpPr>
          <p:cNvPr id="20" name="TextBox 19"/>
          <p:cNvSpPr txBox="1"/>
          <p:nvPr/>
        </p:nvSpPr>
        <p:spPr>
          <a:xfrm>
            <a:off x="7218069" y="2781035"/>
            <a:ext cx="1468732" cy="1554272"/>
          </a:xfrm>
          <a:prstGeom prst="rect">
            <a:avLst/>
          </a:prstGeom>
          <a:noFill/>
        </p:spPr>
        <p:txBody>
          <a:bodyPr wrap="square">
            <a:spAutoFit/>
          </a:bodyPr>
          <a:lstStyle/>
          <a:p>
            <a:pPr algn="ctr" defTabSz="457200" fontAlgn="auto">
              <a:lnSpc>
                <a:spcPct val="100000"/>
              </a:lnSpc>
              <a:spcBef>
                <a:spcPts val="600"/>
              </a:spcBef>
              <a:spcAft>
                <a:spcPts val="0"/>
              </a:spcAft>
              <a:buFontTx/>
              <a:buNone/>
              <a:defRPr/>
            </a:pPr>
            <a:r>
              <a:rPr lang="en-US" sz="1600" b="1" u="sng" dirty="0" err="1" smtClean="0">
                <a:solidFill>
                  <a:srgbClr val="008000"/>
                </a:solidFill>
                <a:latin typeface="Calibri Light"/>
                <a:ea typeface="MS PGothic" pitchFamily="34" charset="-128"/>
              </a:rPr>
              <a:t>IoT</a:t>
            </a:r>
            <a:r>
              <a:rPr lang="en-US" sz="1600" b="1" u="sng" dirty="0" smtClean="0">
                <a:solidFill>
                  <a:srgbClr val="008000"/>
                </a:solidFill>
                <a:latin typeface="Calibri Light"/>
                <a:ea typeface="MS PGothic" pitchFamily="34" charset="-128"/>
              </a:rPr>
              <a:t> Awards</a:t>
            </a:r>
          </a:p>
          <a:p>
            <a:pPr defTabSz="457200" fontAlgn="auto">
              <a:lnSpc>
                <a:spcPct val="100000"/>
              </a:lnSpc>
              <a:spcBef>
                <a:spcPts val="600"/>
              </a:spcBef>
              <a:spcAft>
                <a:spcPts val="0"/>
              </a:spcAft>
              <a:buFontTx/>
              <a:buNone/>
              <a:defRPr/>
            </a:pPr>
            <a:r>
              <a:rPr lang="en-US" sz="1600" b="1" dirty="0" smtClean="0">
                <a:solidFill>
                  <a:srgbClr val="008000"/>
                </a:solidFill>
                <a:latin typeface="Calibri Light"/>
                <a:ea typeface="MS PGothic" pitchFamily="34" charset="-128"/>
              </a:rPr>
              <a:t>3 Silicon Valley</a:t>
            </a:r>
          </a:p>
          <a:p>
            <a:pPr defTabSz="457200" fontAlgn="auto">
              <a:lnSpc>
                <a:spcPct val="100000"/>
              </a:lnSpc>
              <a:spcBef>
                <a:spcPts val="600"/>
              </a:spcBef>
              <a:spcAft>
                <a:spcPts val="0"/>
              </a:spcAft>
              <a:buFontTx/>
              <a:buNone/>
              <a:defRPr/>
            </a:pPr>
            <a:r>
              <a:rPr lang="en-US" sz="1600" b="1" dirty="0" smtClean="0">
                <a:solidFill>
                  <a:srgbClr val="008000"/>
                </a:solidFill>
                <a:latin typeface="Calibri Light"/>
                <a:ea typeface="MS PGothic" pitchFamily="34" charset="-128"/>
              </a:rPr>
              <a:t>1 Austin, TX</a:t>
            </a:r>
          </a:p>
          <a:p>
            <a:pPr defTabSz="457200" fontAlgn="auto">
              <a:lnSpc>
                <a:spcPct val="100000"/>
              </a:lnSpc>
              <a:spcBef>
                <a:spcPts val="600"/>
              </a:spcBef>
              <a:spcAft>
                <a:spcPts val="0"/>
              </a:spcAft>
              <a:buFontTx/>
              <a:buNone/>
              <a:defRPr/>
            </a:pPr>
            <a:r>
              <a:rPr lang="en-US" sz="1600" b="1" dirty="0" smtClean="0">
                <a:solidFill>
                  <a:srgbClr val="008000"/>
                </a:solidFill>
                <a:latin typeface="Calibri Light"/>
                <a:ea typeface="MS PGothic" pitchFamily="34" charset="-128"/>
              </a:rPr>
              <a:t>1 Atlanta, GA</a:t>
            </a:r>
          </a:p>
          <a:p>
            <a:pPr defTabSz="457200" fontAlgn="auto">
              <a:lnSpc>
                <a:spcPct val="100000"/>
              </a:lnSpc>
              <a:spcBef>
                <a:spcPts val="0"/>
              </a:spcBef>
              <a:spcAft>
                <a:spcPts val="0"/>
              </a:spcAft>
              <a:buFontTx/>
              <a:buNone/>
              <a:defRPr/>
            </a:pPr>
            <a:endParaRPr lang="en-US" sz="1600" b="1" dirty="0">
              <a:solidFill>
                <a:srgbClr val="008000"/>
              </a:solidFill>
              <a:latin typeface="Calibri Light"/>
              <a:ea typeface="MS PGothic" pitchFamily="34" charset="-128"/>
            </a:endParaRPr>
          </a:p>
        </p:txBody>
      </p:sp>
      <p:sp>
        <p:nvSpPr>
          <p:cNvPr id="21" name="Oval 20"/>
          <p:cNvSpPr/>
          <p:nvPr/>
        </p:nvSpPr>
        <p:spPr>
          <a:xfrm>
            <a:off x="1200003" y="4355910"/>
            <a:ext cx="383458" cy="38345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auto">
              <a:lnSpc>
                <a:spcPct val="100000"/>
              </a:lnSpc>
              <a:spcBef>
                <a:spcPts val="0"/>
              </a:spcBef>
              <a:spcAft>
                <a:spcPts val="0"/>
              </a:spcAft>
              <a:buFontTx/>
              <a:buNone/>
            </a:pPr>
            <a:r>
              <a:rPr lang="en-US" sz="1800" b="1" dirty="0" smtClean="0">
                <a:solidFill>
                  <a:srgbClr val="C00000"/>
                </a:solidFill>
              </a:rPr>
              <a:t>5</a:t>
            </a:r>
            <a:endParaRPr lang="en-US" sz="1800" b="1" dirty="0">
              <a:solidFill>
                <a:srgbClr val="C00000"/>
              </a:solidFill>
            </a:endParaRPr>
          </a:p>
        </p:txBody>
      </p:sp>
      <p:sp>
        <p:nvSpPr>
          <p:cNvPr id="22" name="Oval 21"/>
          <p:cNvSpPr/>
          <p:nvPr/>
        </p:nvSpPr>
        <p:spPr>
          <a:xfrm>
            <a:off x="5640724" y="3512684"/>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auto">
              <a:lnSpc>
                <a:spcPct val="100000"/>
              </a:lnSpc>
              <a:spcBef>
                <a:spcPts val="0"/>
              </a:spcBef>
              <a:spcAft>
                <a:spcPts val="0"/>
              </a:spcAft>
              <a:buFontTx/>
              <a:buNone/>
            </a:pPr>
            <a:r>
              <a:rPr lang="en-US" sz="1800" b="1" dirty="0">
                <a:solidFill>
                  <a:srgbClr val="C00000"/>
                </a:solidFill>
              </a:rPr>
              <a:t>4</a:t>
            </a:r>
          </a:p>
        </p:txBody>
      </p:sp>
    </p:spTree>
    <p:extLst>
      <p:ext uri="{BB962C8B-B14F-4D97-AF65-F5344CB8AC3E}">
        <p14:creationId xmlns:p14="http://schemas.microsoft.com/office/powerpoint/2010/main" val="22068421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IoT</a:t>
            </a:r>
            <a:r>
              <a:rPr lang="en-US" dirty="0" smtClean="0"/>
              <a:t> Security Portfolio Companies</a:t>
            </a:r>
            <a:endParaRPr lang="en-US" dirty="0"/>
          </a:p>
        </p:txBody>
      </p:sp>
      <p:pic>
        <p:nvPicPr>
          <p:cNvPr id="4" name="Picture 3" descr="m2mi_logo_tag_2015_Caps.eps"/>
          <p:cNvPicPr>
            <a:picLocks noChangeAspect="1"/>
          </p:cNvPicPr>
          <p:nvPr/>
        </p:nvPicPr>
        <p:blipFill rotWithShape="1">
          <a:blip r:embed="rId2" cstate="screen">
            <a:extLst>
              <a:ext uri="{28A0092B-C50C-407E-A947-70E740481C1C}">
                <a14:useLocalDpi xmlns:a14="http://schemas.microsoft.com/office/drawing/2010/main"/>
              </a:ext>
            </a:extLst>
          </a:blip>
          <a:srcRect l="8761" r="19554" b="34558"/>
          <a:stretch/>
        </p:blipFill>
        <p:spPr>
          <a:xfrm>
            <a:off x="4560037" y="1205885"/>
            <a:ext cx="4077604" cy="1580444"/>
          </a:xfrm>
          <a:prstGeom prst="rect">
            <a:avLst/>
          </a:prstGeom>
        </p:spPr>
      </p:pic>
      <p:pic>
        <p:nvPicPr>
          <p:cNvPr id="5" name="Picture 4" descr="C:\Users\ａｄｍｉｎ\Desktop\Untitled-1.png"/>
          <p:cNvPicPr>
            <a:picLocks noChangeAspect="1" noChangeArrowheads="1"/>
          </p:cNvPicPr>
          <p:nvPr/>
        </p:nvPicPr>
        <p:blipFill>
          <a:blip r:embed="rId3">
            <a:extLst>
              <a:ext uri="{28A0092B-C50C-407E-A947-70E740481C1C}">
                <a14:useLocalDpi xmlns:a14="http://schemas.microsoft.com/office/drawing/2010/main" val="0"/>
              </a:ext>
            </a:extLst>
          </a:blip>
          <a:srcRect l="12820" t="35896" r="14104" b="35898"/>
          <a:stretch>
            <a:fillRect/>
          </a:stretch>
        </p:blipFill>
        <p:spPr bwMode="auto">
          <a:xfrm>
            <a:off x="326875" y="1383014"/>
            <a:ext cx="3118380" cy="120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E:\Admin\WhiteScope\Logos\WhiteScope Transparent.png"/>
          <p:cNvPicPr>
            <a:picLocks noChangeAspect="1" noChangeArrowheads="1"/>
          </p:cNvPicPr>
          <p:nvPr/>
        </p:nvPicPr>
        <p:blipFill>
          <a:blip r:embed="rId4" cstate="print"/>
          <a:srcRect/>
          <a:stretch>
            <a:fillRect/>
          </a:stretch>
        </p:blipFill>
        <p:spPr bwMode="auto">
          <a:xfrm>
            <a:off x="3110240" y="2786329"/>
            <a:ext cx="2899595" cy="2209006"/>
          </a:xfrm>
          <a:prstGeom prst="rect">
            <a:avLst/>
          </a:prstGeom>
          <a:noFill/>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6254" y="3193038"/>
            <a:ext cx="3140076" cy="78501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745" y="3157018"/>
            <a:ext cx="3211510" cy="746676"/>
          </a:xfrm>
          <a:prstGeom prst="rect">
            <a:avLst/>
          </a:prstGeom>
        </p:spPr>
      </p:pic>
    </p:spTree>
    <p:extLst>
      <p:ext uri="{BB962C8B-B14F-4D97-AF65-F5344CB8AC3E}">
        <p14:creationId xmlns:p14="http://schemas.microsoft.com/office/powerpoint/2010/main" val="762841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Federal Cybersecurity R&amp;D Strategic Plan</a:t>
            </a:r>
            <a:endParaRPr lang="en-US" sz="3200" dirty="0"/>
          </a:p>
        </p:txBody>
      </p:sp>
      <p:sp>
        <p:nvSpPr>
          <p:cNvPr id="4" name="Slide Number Placeholder 3"/>
          <p:cNvSpPr>
            <a:spLocks noGrp="1"/>
          </p:cNvSpPr>
          <p:nvPr>
            <p:ph type="sldNum" sz="quarter" idx="4"/>
          </p:nvPr>
        </p:nvSpPr>
        <p:spPr/>
        <p:txBody>
          <a:body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3</a:t>
            </a:fld>
            <a:endParaRPr lang="en-US" kern="0" smtClean="0"/>
          </a:p>
        </p:txBody>
      </p:sp>
      <p:sp>
        <p:nvSpPr>
          <p:cNvPr id="7" name="Content Placeholder 1"/>
          <p:cNvSpPr txBox="1">
            <a:spLocks/>
          </p:cNvSpPr>
          <p:nvPr/>
        </p:nvSpPr>
        <p:spPr>
          <a:xfrm>
            <a:off x="536666" y="1513118"/>
            <a:ext cx="8115300" cy="4525963"/>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1">
                  <a:lumMod val="75000"/>
                  <a:lumOff val="25000"/>
                </a:schemeClr>
              </a:buClr>
              <a:buSzPct val="100000"/>
              <a:buFont typeface="Wingdings" panose="05000000000000000000" pitchFamily="2" charset="2"/>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SzPct val="57000"/>
              <a:buFont typeface="Wingdings" panose="05000000000000000000" pitchFamily="2" charset="2"/>
              <a:buChar char="q"/>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Wingdings" panose="05000000000000000000" pitchFamily="2" charset="2"/>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SzPct val="60000"/>
              <a:buFont typeface="Wingdings" panose="05000000000000000000" pitchFamily="2" charset="2"/>
              <a:buChar char="q"/>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Wingdings" panose="05000000000000000000" pitchFamily="2" charset="2"/>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Requested by Congress in the </a:t>
            </a:r>
            <a:r>
              <a:rPr kumimoji="0" lang="en-US" sz="2800" b="0" i="1"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2014 Cybersecurity Enhancement Act </a:t>
            </a:r>
            <a:r>
              <a:rPr kumimoji="0" lang="en-US" sz="2800" b="0"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to update and expand the 2011 plan, </a:t>
            </a:r>
            <a:r>
              <a:rPr kumimoji="0" lang="en-US" sz="2800" b="0" i="1"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Trustworthy Cyberspace: Strategic Plan for the Federal Cybersecurity Research and Development Program</a:t>
            </a:r>
            <a:endParaRPr kumimoji="0" lang="en-US" sz="2800" b="0"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Written in 2015 by an interagency working group for the National Science and Technology Council (NSTC) and the Networking and Information Technology Research and Development Program (NITRD)</a:t>
            </a:r>
          </a:p>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Considered input from the President’s Council of Advisors for Science and Technology (PCAST), an NSF RFI in May 2015, and DHS S&amp;T community gatherings</a:t>
            </a:r>
          </a:p>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dirty="0" smtClean="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Released in February 2016 as a component of the President’s National Cybersecurity Action Plan (CNAP)</a:t>
            </a:r>
          </a:p>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endParaRPr kumimoji="0" lang="en-US" sz="2800" b="0" i="0" u="none" strike="noStrike" kern="1200" cap="none" spc="0" normalizeH="0" baseline="0" noProof="0" dirty="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65338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157"/>
            <a:ext cx="8151456" cy="779219"/>
          </a:xfrm>
        </p:spPr>
        <p:txBody>
          <a:bodyPr>
            <a:normAutofit/>
          </a:bodyPr>
          <a:lstStyle/>
          <a:p>
            <a:r>
              <a:rPr lang="en-US" sz="3600" dirty="0" smtClean="0"/>
              <a:t>Open Calls</a:t>
            </a:r>
            <a:endParaRPr lang="en-US" sz="3600" dirty="0"/>
          </a:p>
        </p:txBody>
      </p:sp>
      <p:sp>
        <p:nvSpPr>
          <p:cNvPr id="3" name="Content Placeholder 2"/>
          <p:cNvSpPr>
            <a:spLocks noGrp="1"/>
          </p:cNvSpPr>
          <p:nvPr>
            <p:ph idx="1"/>
          </p:nvPr>
        </p:nvSpPr>
        <p:spPr>
          <a:xfrm>
            <a:off x="628650" y="685801"/>
            <a:ext cx="7886700" cy="4841614"/>
          </a:xfrm>
        </p:spPr>
        <p:txBody>
          <a:bodyPr>
            <a:normAutofit/>
          </a:bodyPr>
          <a:lstStyle/>
          <a:p>
            <a:pPr marL="0" indent="0">
              <a:spcBef>
                <a:spcPts val="1200"/>
              </a:spcBef>
              <a:buNone/>
            </a:pPr>
            <a:r>
              <a:rPr lang="en-US" sz="2000" b="1" dirty="0" smtClean="0"/>
              <a:t>Overarching Innovation Other Transaction Solicitation</a:t>
            </a:r>
          </a:p>
          <a:p>
            <a:pPr marL="0" indent="0">
              <a:spcBef>
                <a:spcPts val="1200"/>
              </a:spcBef>
              <a:buNone/>
            </a:pPr>
            <a:r>
              <a:rPr lang="en-US" sz="1800" dirty="0">
                <a:hlinkClick r:id="rId2"/>
              </a:rPr>
              <a:t>https://</a:t>
            </a:r>
            <a:r>
              <a:rPr lang="en-US" sz="1800" dirty="0" smtClean="0">
                <a:hlinkClick r:id="rId2"/>
              </a:rPr>
              <a:t>www.fbo.gov/spg/DHS/OCPO/DHS-OCPO/</a:t>
            </a:r>
            <a:r>
              <a:rPr lang="en-US" sz="1800" b="1" dirty="0" smtClean="0">
                <a:hlinkClick r:id="rId2"/>
              </a:rPr>
              <a:t>HSHQDC16RB0005</a:t>
            </a:r>
            <a:r>
              <a:rPr lang="en-US" sz="1800" dirty="0" smtClean="0">
                <a:hlinkClick r:id="rId2"/>
              </a:rPr>
              <a:t>/listing.html</a:t>
            </a:r>
            <a:r>
              <a:rPr lang="en-US" sz="1800" dirty="0" smtClean="0"/>
              <a:t> </a:t>
            </a:r>
            <a:endParaRPr lang="en-US" sz="1800" b="1" dirty="0" smtClean="0"/>
          </a:p>
          <a:p>
            <a:pPr marL="0" indent="0">
              <a:spcBef>
                <a:spcPts val="1200"/>
              </a:spcBef>
              <a:buNone/>
            </a:pPr>
            <a:r>
              <a:rPr lang="en-US" sz="1800" b="1" dirty="0" smtClean="0"/>
              <a:t>Call 1: Internet of Things Security</a:t>
            </a:r>
          </a:p>
          <a:p>
            <a:pPr marL="0" indent="0">
              <a:spcBef>
                <a:spcPts val="1200"/>
              </a:spcBef>
              <a:buNone/>
            </a:pPr>
            <a:r>
              <a:rPr lang="en-US" sz="1800" dirty="0">
                <a:hlinkClick r:id="rId3"/>
              </a:rPr>
              <a:t>https://</a:t>
            </a:r>
            <a:r>
              <a:rPr lang="en-US" sz="1800" dirty="0" smtClean="0">
                <a:hlinkClick r:id="rId3"/>
              </a:rPr>
              <a:t>www.fbo.gov/spg/DHS/OCPO/DHS-OCPO/HSHQDC-</a:t>
            </a:r>
            <a:r>
              <a:rPr lang="en-US" sz="1800" b="1" dirty="0" smtClean="0">
                <a:hlinkClick r:id="rId3"/>
              </a:rPr>
              <a:t>16-R-00035</a:t>
            </a:r>
            <a:r>
              <a:rPr lang="en-US" sz="1800" dirty="0" smtClean="0">
                <a:hlinkClick r:id="rId3"/>
              </a:rPr>
              <a:t>/listing.html</a:t>
            </a:r>
            <a:r>
              <a:rPr lang="en-US" sz="1800" dirty="0" smtClean="0"/>
              <a:t> </a:t>
            </a:r>
            <a:endParaRPr lang="en-US" sz="1800" dirty="0"/>
          </a:p>
          <a:p>
            <a:pPr marL="0" indent="0">
              <a:spcBef>
                <a:spcPts val="1200"/>
              </a:spcBef>
              <a:buNone/>
            </a:pPr>
            <a:r>
              <a:rPr lang="en-US" sz="1800" b="1" dirty="0"/>
              <a:t>Call 2: K9 Wearables</a:t>
            </a:r>
          </a:p>
          <a:p>
            <a:pPr marL="0" indent="0">
              <a:spcBef>
                <a:spcPts val="1200"/>
              </a:spcBef>
              <a:buNone/>
            </a:pPr>
            <a:r>
              <a:rPr lang="en-US" sz="1800" dirty="0">
                <a:hlinkClick r:id="rId4"/>
              </a:rPr>
              <a:t>https://www.fbo.gov/spg/DHS/OCPO/DHS-OCPO/HSHQDC-</a:t>
            </a:r>
            <a:r>
              <a:rPr lang="en-US" sz="1800" b="1" dirty="0">
                <a:hlinkClick r:id="rId4"/>
              </a:rPr>
              <a:t>16-R-00093</a:t>
            </a:r>
            <a:r>
              <a:rPr lang="en-US" sz="1800" dirty="0">
                <a:hlinkClick r:id="rId4"/>
              </a:rPr>
              <a:t>/listing.html</a:t>
            </a:r>
            <a:r>
              <a:rPr lang="en-US" sz="1800" dirty="0"/>
              <a:t> </a:t>
            </a:r>
          </a:p>
          <a:p>
            <a:pPr marL="0" indent="0">
              <a:spcBef>
                <a:spcPts val="1200"/>
              </a:spcBef>
              <a:buNone/>
            </a:pPr>
            <a:r>
              <a:rPr lang="en-US" sz="1800" b="1" dirty="0" smtClean="0"/>
              <a:t>Call </a:t>
            </a:r>
            <a:r>
              <a:rPr lang="en-US" sz="1800" b="1" dirty="0"/>
              <a:t>3: Open Source Enhancements for the Global Travel Assessment System </a:t>
            </a:r>
            <a:endParaRPr lang="en-US" sz="1800" dirty="0"/>
          </a:p>
          <a:p>
            <a:pPr marL="0" indent="0">
              <a:buNone/>
            </a:pPr>
            <a:r>
              <a:rPr lang="en-US" sz="1800" dirty="0">
                <a:hlinkClick r:id="rId5"/>
              </a:rPr>
              <a:t>https://www.fbo.gov/spg/DHS/OCPO/DHS-OCPO/HSHQDC-</a:t>
            </a:r>
            <a:r>
              <a:rPr lang="en-US" sz="1800" b="1" dirty="0">
                <a:hlinkClick r:id="rId5"/>
              </a:rPr>
              <a:t>16-R-00094</a:t>
            </a:r>
            <a:r>
              <a:rPr lang="en-US" sz="1800" dirty="0">
                <a:hlinkClick r:id="rId5"/>
              </a:rPr>
              <a:t>/listing.html</a:t>
            </a:r>
            <a:r>
              <a:rPr lang="en-US" sz="1800" dirty="0"/>
              <a:t> </a:t>
            </a:r>
          </a:p>
          <a:p>
            <a:pPr marL="0" indent="0">
              <a:spcBef>
                <a:spcPts val="1200"/>
              </a:spcBef>
              <a:buNone/>
            </a:pPr>
            <a:r>
              <a:rPr lang="en-US" sz="1800" b="1" dirty="0"/>
              <a:t>Call </a:t>
            </a:r>
            <a:r>
              <a:rPr lang="en-US" sz="1800" b="1" dirty="0" smtClean="0"/>
              <a:t>4: </a:t>
            </a:r>
            <a:r>
              <a:rPr lang="en-US" sz="1800" b="1" dirty="0"/>
              <a:t>Small Unmanned Aircraft System Capabilities </a:t>
            </a:r>
            <a:endParaRPr lang="en-US" sz="1800" b="1" dirty="0" smtClean="0"/>
          </a:p>
          <a:p>
            <a:pPr marL="0" indent="0">
              <a:spcBef>
                <a:spcPts val="1200"/>
              </a:spcBef>
              <a:buNone/>
            </a:pPr>
            <a:r>
              <a:rPr lang="en-US" sz="1800" dirty="0" smtClean="0">
                <a:hlinkClick r:id="rId6"/>
              </a:rPr>
              <a:t>https://www.fbo.gov/spg/DHS/OCPO/DHS-OCPO/HSHQDC-</a:t>
            </a:r>
            <a:r>
              <a:rPr lang="en-US" sz="1800" b="1" dirty="0" smtClean="0">
                <a:hlinkClick r:id="rId6"/>
              </a:rPr>
              <a:t>16-R-00114</a:t>
            </a:r>
            <a:r>
              <a:rPr lang="en-US" sz="1800" dirty="0" smtClean="0">
                <a:hlinkClick r:id="rId6"/>
              </a:rPr>
              <a:t>/listing.html</a:t>
            </a:r>
            <a:endParaRPr lang="en-US" sz="1800" b="1" dirty="0"/>
          </a:p>
          <a:p>
            <a:pPr marL="0" indent="0">
              <a:spcBef>
                <a:spcPts val="1200"/>
              </a:spcBef>
              <a:buNone/>
            </a:pPr>
            <a:r>
              <a:rPr lang="en-US" sz="1800" b="1" dirty="0" smtClean="0"/>
              <a:t>Call 5: Enhancing CBP Airport Passenger Processing</a:t>
            </a:r>
          </a:p>
          <a:p>
            <a:pPr marL="0" indent="0">
              <a:spcBef>
                <a:spcPts val="1200"/>
              </a:spcBef>
              <a:buNone/>
            </a:pPr>
            <a:r>
              <a:rPr lang="en-US" sz="1800" dirty="0">
                <a:hlinkClick r:id="rId7"/>
              </a:rPr>
              <a:t>https://</a:t>
            </a:r>
            <a:r>
              <a:rPr lang="en-US" sz="1800" dirty="0" smtClean="0">
                <a:hlinkClick r:id="rId7"/>
              </a:rPr>
              <a:t>www.fbo.gov/spg/DHS/OCPO/DHS-OCPO/HSHQDC-</a:t>
            </a:r>
            <a:r>
              <a:rPr lang="en-US" sz="1800" b="1" dirty="0" smtClean="0">
                <a:hlinkClick r:id="rId7"/>
              </a:rPr>
              <a:t>16-R-00115</a:t>
            </a:r>
            <a:r>
              <a:rPr lang="en-US" sz="1800" dirty="0" smtClean="0">
                <a:hlinkClick r:id="rId7"/>
              </a:rPr>
              <a:t>/listing.html </a:t>
            </a:r>
            <a:endParaRPr lang="en-US" sz="1800" b="1" dirty="0"/>
          </a:p>
          <a:p>
            <a:pPr marL="0" indent="0">
              <a:spcBef>
                <a:spcPts val="1200"/>
              </a:spcBef>
              <a:buNone/>
            </a:pPr>
            <a:endParaRPr lang="en-US" sz="1600" dirty="0"/>
          </a:p>
        </p:txBody>
      </p:sp>
    </p:spTree>
    <p:extLst>
      <p:ext uri="{BB962C8B-B14F-4D97-AF65-F5344CB8AC3E}">
        <p14:creationId xmlns:p14="http://schemas.microsoft.com/office/powerpoint/2010/main" val="28653910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title"/>
          </p:nvPr>
        </p:nvSpPr>
        <p:spPr>
          <a:xfrm>
            <a:off x="628650" y="14288"/>
            <a:ext cx="7886700" cy="1325562"/>
          </a:xfrm>
        </p:spPr>
        <p:txBody>
          <a:bodyPr/>
          <a:lstStyle/>
          <a:p>
            <a:pPr eaLnBrk="1" hangingPunct="1"/>
            <a:r>
              <a:rPr lang="en-US" dirty="0" smtClean="0">
                <a:latin typeface="Calibri Light" charset="0"/>
              </a:rPr>
              <a:t>Measures of Success</a:t>
            </a:r>
            <a:endParaRPr lang="en-US" dirty="0">
              <a:latin typeface="Calibri Light" charset="0"/>
            </a:endParaRP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2632122018"/>
              </p:ext>
            </p:extLst>
          </p:nvPr>
        </p:nvGraphicFramePr>
        <p:xfrm>
          <a:off x="451104" y="1006348"/>
          <a:ext cx="8241792" cy="3394560"/>
        </p:xfrm>
        <a:graphic>
          <a:graphicData uri="http://schemas.openxmlformats.org/drawingml/2006/table">
            <a:tbl>
              <a:tblPr firstRow="1" bandRow="1">
                <a:tableStyleId>{BC89EF96-8CEA-46FF-86C4-4CE0E7609802}</a:tableStyleId>
              </a:tblPr>
              <a:tblGrid>
                <a:gridCol w="862584"/>
                <a:gridCol w="3383280"/>
                <a:gridCol w="3995928"/>
              </a:tblGrid>
              <a:tr h="182372">
                <a:tc gridSpan="3">
                  <a:txBody>
                    <a:bodyPr/>
                    <a:lstStyle/>
                    <a:p>
                      <a:r>
                        <a:rPr lang="en-US" sz="1100" dirty="0" smtClean="0"/>
                        <a:t>Short Term (FY16)</a:t>
                      </a:r>
                      <a:endParaRPr lang="en-US" sz="1100" dirty="0"/>
                    </a:p>
                  </a:txBody>
                  <a:tcPr/>
                </a:tc>
                <a:tc hMerge="1">
                  <a:txBody>
                    <a:bodyPr/>
                    <a:lstStyle/>
                    <a:p>
                      <a:endParaRPr lang="en-US" dirty="0"/>
                    </a:p>
                  </a:txBody>
                  <a:tcPr/>
                </a:tc>
                <a:tc hMerge="1">
                  <a:txBody>
                    <a:bodyPr/>
                    <a:lstStyle/>
                    <a:p>
                      <a:endParaRPr lang="en-US" b="0" dirty="0"/>
                    </a:p>
                  </a:txBody>
                  <a:tcPr/>
                </a:tc>
              </a:tr>
              <a:tr h="486690">
                <a:tc>
                  <a:txBody>
                    <a:bodyPr/>
                    <a:lstStyle/>
                    <a:p>
                      <a:r>
                        <a:rPr lang="en-US" sz="1100" b="0" dirty="0" smtClean="0"/>
                        <a:t>Outreach</a:t>
                      </a:r>
                      <a:endParaRPr lang="en-US" sz="1100" b="0" dirty="0"/>
                    </a:p>
                  </a:txBody>
                  <a:tcPr/>
                </a:tc>
                <a:tc>
                  <a:txBody>
                    <a:bodyPr/>
                    <a:lstStyle/>
                    <a:p>
                      <a:r>
                        <a:rPr lang="en-US" sz="1100" b="0" dirty="0" smtClean="0"/>
                        <a:t>Ability to identify and educate startups, enhance awareness of DHS</a:t>
                      </a:r>
                      <a:r>
                        <a:rPr lang="en-US" sz="1100" b="0" baseline="0" dirty="0" smtClean="0"/>
                        <a:t> challenges</a:t>
                      </a:r>
                      <a:endParaRPr lang="en-US" sz="1100" b="0" dirty="0"/>
                    </a:p>
                  </a:txBody>
                  <a:tcPr/>
                </a:tc>
                <a:tc>
                  <a:txBody>
                    <a:bodyPr/>
                    <a:lstStyle/>
                    <a:p>
                      <a:r>
                        <a:rPr lang="en-US" sz="1100" dirty="0" smtClean="0"/>
                        <a:t># startups</a:t>
                      </a:r>
                      <a:r>
                        <a:rPr lang="en-US" sz="1100" baseline="0" dirty="0" smtClean="0"/>
                        <a:t> </a:t>
                      </a:r>
                      <a:r>
                        <a:rPr lang="en-US" sz="1100" dirty="0" smtClean="0"/>
                        <a:t>attending SVIP events, </a:t>
                      </a:r>
                    </a:p>
                    <a:p>
                      <a:r>
                        <a:rPr lang="en-US" sz="1100" dirty="0" smtClean="0"/>
                        <a:t># startups responding to SVIP solicitations, and # referrals of startup companies to SVIP</a:t>
                      </a:r>
                      <a:endParaRPr lang="en-US" sz="1100" dirty="0"/>
                    </a:p>
                  </a:txBody>
                  <a:tcPr/>
                </a:tc>
              </a:tr>
              <a:tr h="486690">
                <a:tc>
                  <a:txBody>
                    <a:bodyPr/>
                    <a:lstStyle/>
                    <a:p>
                      <a:r>
                        <a:rPr lang="en-US" sz="1100" dirty="0" smtClean="0"/>
                        <a:t>Influence</a:t>
                      </a:r>
                      <a:endParaRPr lang="en-US" sz="1100" dirty="0"/>
                    </a:p>
                  </a:txBody>
                  <a:tcPr/>
                </a:tc>
                <a:tc>
                  <a:txBody>
                    <a:bodyPr/>
                    <a:lstStyle/>
                    <a:p>
                      <a:r>
                        <a:rPr lang="en-US" sz="1100" dirty="0" smtClean="0"/>
                        <a:t>Shape product development in companies to align with the needs of DHS operational</a:t>
                      </a:r>
                      <a:r>
                        <a:rPr lang="en-US" sz="1100" baseline="0" dirty="0" smtClean="0"/>
                        <a:t> components</a:t>
                      </a:r>
                      <a:endParaRPr lang="en-US" sz="1100" dirty="0"/>
                    </a:p>
                  </a:txBody>
                  <a:tcPr/>
                </a:tc>
                <a:tc>
                  <a:txBody>
                    <a:bodyPr/>
                    <a:lstStyle/>
                    <a:p>
                      <a:r>
                        <a:rPr lang="en-US" sz="1100" dirty="0" smtClean="0"/>
                        <a:t>Degree of product shaping relative to a set of product attributes</a:t>
                      </a:r>
                      <a:endParaRPr lang="en-US" sz="1100" dirty="0"/>
                    </a:p>
                  </a:txBody>
                  <a:tcPr/>
                </a:tc>
              </a:tr>
              <a:tr h="486690">
                <a:tc>
                  <a:txBody>
                    <a:bodyPr/>
                    <a:lstStyle/>
                    <a:p>
                      <a:r>
                        <a:rPr lang="en-US" sz="1100" dirty="0" smtClean="0"/>
                        <a:t>Leverage</a:t>
                      </a:r>
                      <a:endParaRPr lang="en-US" sz="1100" dirty="0"/>
                    </a:p>
                  </a:txBody>
                  <a:tcPr/>
                </a:tc>
                <a:tc>
                  <a:txBody>
                    <a:bodyPr/>
                    <a:lstStyle/>
                    <a:p>
                      <a:r>
                        <a:rPr lang="en-US" sz="1100" dirty="0" smtClean="0"/>
                        <a:t>The “leverage” of DHS funds with private sector investment</a:t>
                      </a:r>
                      <a:endParaRPr lang="en-US" sz="1100" dirty="0"/>
                    </a:p>
                  </a:txBody>
                  <a:tcPr/>
                </a:tc>
                <a:tc>
                  <a:txBody>
                    <a:bodyPr/>
                    <a:lstStyle/>
                    <a:p>
                      <a:r>
                        <a:rPr lang="en-US" sz="1100" kern="1200" dirty="0" smtClean="0">
                          <a:solidFill>
                            <a:schemeClr val="tx1"/>
                          </a:solidFill>
                          <a:effectLst/>
                          <a:latin typeface="+mn-lt"/>
                          <a:ea typeface="+mn-ea"/>
                          <a:cs typeface="+mn-cs"/>
                        </a:rPr>
                        <a:t>Ratio between DHS investment and private sector investment</a:t>
                      </a:r>
                      <a:endParaRPr lang="en-US" sz="1100" dirty="0"/>
                    </a:p>
                  </a:txBody>
                  <a:tcPr/>
                </a:tc>
              </a:tr>
              <a:tr h="486690">
                <a:tc>
                  <a:txBody>
                    <a:bodyPr/>
                    <a:lstStyle/>
                    <a:p>
                      <a:r>
                        <a:rPr lang="en-US" sz="1100" dirty="0" smtClean="0"/>
                        <a:t>Speed</a:t>
                      </a:r>
                      <a:endParaRPr lang="en-US" sz="1100" dirty="0"/>
                    </a:p>
                  </a:txBody>
                  <a:tcPr/>
                </a:tc>
                <a:tc>
                  <a:txBody>
                    <a:bodyPr/>
                    <a:lstStyle/>
                    <a:p>
                      <a:r>
                        <a:rPr lang="en-US" sz="1100" dirty="0" smtClean="0"/>
                        <a:t>Streamline and accelerate</a:t>
                      </a:r>
                      <a:r>
                        <a:rPr lang="en-US" sz="1100" baseline="0" dirty="0" smtClean="0"/>
                        <a:t> the funding process to startups</a:t>
                      </a:r>
                      <a:endParaRPr lang="en-US" sz="1100" dirty="0"/>
                    </a:p>
                  </a:txBody>
                  <a:tcPr/>
                </a:tc>
                <a:tc>
                  <a:txBody>
                    <a:bodyPr/>
                    <a:lstStyle/>
                    <a:p>
                      <a:r>
                        <a:rPr lang="en-US" sz="1100" kern="1200" dirty="0" smtClean="0">
                          <a:solidFill>
                            <a:schemeClr val="tx1"/>
                          </a:solidFill>
                          <a:effectLst/>
                          <a:latin typeface="+mn-lt"/>
                          <a:ea typeface="+mn-ea"/>
                          <a:cs typeface="+mn-cs"/>
                        </a:rPr>
                        <a:t># days between publishing a call, submission of applications, notification of funding selection, and OTA contract start date</a:t>
                      </a:r>
                      <a:endParaRPr lang="en-US" sz="1100" dirty="0"/>
                    </a:p>
                  </a:txBody>
                  <a:tcPr/>
                </a:tc>
              </a:tr>
              <a:tr h="486690">
                <a:tc>
                  <a:txBody>
                    <a:bodyPr/>
                    <a:lstStyle/>
                    <a:p>
                      <a:r>
                        <a:rPr lang="en-US" sz="1100" dirty="0" smtClean="0"/>
                        <a:t>Startup Success</a:t>
                      </a:r>
                      <a:endParaRPr lang="en-US" sz="1100" dirty="0"/>
                    </a:p>
                  </a:txBody>
                  <a:tcPr/>
                </a:tc>
                <a:tc>
                  <a:txBody>
                    <a:bodyPr/>
                    <a:lstStyle/>
                    <a:p>
                      <a:r>
                        <a:rPr lang="en-US" sz="1100" dirty="0" smtClean="0"/>
                        <a:t>Success</a:t>
                      </a:r>
                      <a:r>
                        <a:rPr lang="en-US" sz="1100" baseline="0" dirty="0" smtClean="0"/>
                        <a:t> in developing product needed by DHS while surviving the commercial market</a:t>
                      </a:r>
                      <a:endParaRPr lang="en-US" sz="1100" dirty="0"/>
                    </a:p>
                  </a:txBody>
                  <a:tcPr/>
                </a:tc>
                <a:tc>
                  <a:txBody>
                    <a:bodyPr/>
                    <a:lstStyle/>
                    <a:p>
                      <a:r>
                        <a:rPr lang="en-US" sz="1100" kern="1200" dirty="0" smtClean="0">
                          <a:solidFill>
                            <a:schemeClr val="tx1"/>
                          </a:solidFill>
                          <a:effectLst/>
                          <a:latin typeface="+mn-lt"/>
                          <a:ea typeface="+mn-ea"/>
                          <a:cs typeface="+mn-cs"/>
                        </a:rPr>
                        <a:t># startups that complete each phase, # startups that proceed to the next phase, and ultimately the # startups completing the program</a:t>
                      </a:r>
                      <a:endParaRPr lang="en-US" sz="1100" dirty="0"/>
                    </a:p>
                  </a:txBody>
                  <a:tcPr/>
                </a:tc>
              </a:tr>
              <a:tr h="486690">
                <a:tc>
                  <a:txBody>
                    <a:bodyPr/>
                    <a:lstStyle/>
                    <a:p>
                      <a:r>
                        <a:rPr lang="en-US" sz="1100" dirty="0" smtClean="0"/>
                        <a:t>Geographic Diversity</a:t>
                      </a:r>
                      <a:endParaRPr lang="en-US" sz="1100" dirty="0"/>
                    </a:p>
                  </a:txBody>
                  <a:tcPr/>
                </a:tc>
                <a:tc>
                  <a:txBody>
                    <a:bodyPr/>
                    <a:lstStyle/>
                    <a:p>
                      <a:r>
                        <a:rPr lang="en-US" sz="1100" dirty="0" smtClean="0"/>
                        <a:t>Ensure </a:t>
                      </a:r>
                      <a:r>
                        <a:rPr lang="en-US" sz="1100" baseline="0" dirty="0" smtClean="0"/>
                        <a:t>diversity of innovation and support economic development throughout all U.S. regions</a:t>
                      </a:r>
                      <a:endParaRPr lang="en-US" sz="1100" dirty="0"/>
                    </a:p>
                  </a:txBody>
                  <a:tcPr/>
                </a:tc>
                <a:tc>
                  <a:txBody>
                    <a:bodyPr/>
                    <a:lstStyle/>
                    <a:p>
                      <a:r>
                        <a:rPr lang="en-US" sz="1100" dirty="0" smtClean="0"/>
                        <a:t>#</a:t>
                      </a:r>
                      <a:r>
                        <a:rPr lang="en-US" sz="1100" baseline="0" dirty="0" smtClean="0"/>
                        <a:t> states and countries submitting applications</a:t>
                      </a:r>
                      <a:endParaRPr lang="en-US" sz="1100" dirty="0"/>
                    </a:p>
                  </a:txBody>
                  <a:tcPr/>
                </a:tc>
              </a:tr>
            </a:tbl>
          </a:graphicData>
        </a:graphic>
      </p:graphicFrame>
      <p:graphicFrame>
        <p:nvGraphicFramePr>
          <p:cNvPr id="10" name="Content Placeholder 3"/>
          <p:cNvGraphicFramePr>
            <a:graphicFrameLocks/>
          </p:cNvGraphicFramePr>
          <p:nvPr>
            <p:extLst>
              <p:ext uri="{D42A27DB-BD31-4B8C-83A1-F6EECF244321}">
                <p14:modId xmlns:p14="http://schemas.microsoft.com/office/powerpoint/2010/main" val="2424098453"/>
              </p:ext>
            </p:extLst>
          </p:nvPr>
        </p:nvGraphicFramePr>
        <p:xfrm>
          <a:off x="451104" y="4495361"/>
          <a:ext cx="8253984" cy="1934490"/>
        </p:xfrm>
        <a:graphic>
          <a:graphicData uri="http://schemas.openxmlformats.org/drawingml/2006/table">
            <a:tbl>
              <a:tblPr firstRow="1" bandRow="1">
                <a:tableStyleId>{BC89EF96-8CEA-46FF-86C4-4CE0E7609802}</a:tableStyleId>
              </a:tblPr>
              <a:tblGrid>
                <a:gridCol w="1161288"/>
                <a:gridCol w="3118104"/>
                <a:gridCol w="3974592"/>
              </a:tblGrid>
              <a:tr h="140647">
                <a:tc gridSpan="3">
                  <a:txBody>
                    <a:bodyPr/>
                    <a:lstStyle/>
                    <a:p>
                      <a:r>
                        <a:rPr lang="en-US" sz="1100" dirty="0" smtClean="0"/>
                        <a:t>Longer Term (2-3 years)</a:t>
                      </a:r>
                      <a:endParaRPr lang="en-US" sz="1100" dirty="0"/>
                    </a:p>
                  </a:txBody>
                  <a:tcPr/>
                </a:tc>
                <a:tc hMerge="1">
                  <a:txBody>
                    <a:bodyPr/>
                    <a:lstStyle/>
                    <a:p>
                      <a:endParaRPr lang="en-US" dirty="0"/>
                    </a:p>
                  </a:txBody>
                  <a:tcPr/>
                </a:tc>
                <a:tc hMerge="1">
                  <a:txBody>
                    <a:bodyPr/>
                    <a:lstStyle/>
                    <a:p>
                      <a:endParaRPr lang="en-US" b="0" dirty="0"/>
                    </a:p>
                  </a:txBody>
                  <a:tcPr/>
                </a:tc>
              </a:tr>
              <a:tr h="486690">
                <a:tc>
                  <a:txBody>
                    <a:bodyPr/>
                    <a:lstStyle/>
                    <a:p>
                      <a:r>
                        <a:rPr lang="en-US" sz="1100" b="0" dirty="0" smtClean="0"/>
                        <a:t>Component Acquisition</a:t>
                      </a:r>
                      <a:endParaRPr lang="en-US" sz="1100" b="0" dirty="0"/>
                    </a:p>
                  </a:txBody>
                  <a:tcPr>
                    <a:solidFill>
                      <a:schemeClr val="accent1">
                        <a:lumMod val="20000"/>
                        <a:lumOff val="80000"/>
                      </a:schemeClr>
                    </a:solidFill>
                  </a:tcPr>
                </a:tc>
                <a:tc>
                  <a:txBody>
                    <a:bodyPr/>
                    <a:lstStyle/>
                    <a:p>
                      <a:r>
                        <a:rPr lang="en-US" sz="1100" b="0" dirty="0" smtClean="0"/>
                        <a:t>Ability to identify and educate startups, enhance awareness of DHS</a:t>
                      </a:r>
                      <a:r>
                        <a:rPr lang="en-US" sz="1100" b="0" baseline="0" dirty="0" smtClean="0"/>
                        <a:t> challenges</a:t>
                      </a:r>
                      <a:endParaRPr lang="en-US" sz="1100" b="0" dirty="0"/>
                    </a:p>
                  </a:txBody>
                  <a:tcPr>
                    <a:solidFill>
                      <a:schemeClr val="accent1">
                        <a:lumMod val="20000"/>
                        <a:lumOff val="80000"/>
                      </a:schemeClr>
                    </a:solidFill>
                  </a:tcPr>
                </a:tc>
                <a:tc>
                  <a:txBody>
                    <a:bodyPr/>
                    <a:lstStyle/>
                    <a:p>
                      <a:r>
                        <a:rPr lang="en-US" sz="1100" dirty="0" smtClean="0"/>
                        <a:t># startups</a:t>
                      </a:r>
                      <a:r>
                        <a:rPr lang="en-US" sz="1100" baseline="0" dirty="0" smtClean="0"/>
                        <a:t> DHS components onramp into programs of record or direct acquisition</a:t>
                      </a:r>
                      <a:endParaRPr lang="en-US" sz="1100" dirty="0"/>
                    </a:p>
                  </a:txBody>
                  <a:tcPr>
                    <a:solidFill>
                      <a:schemeClr val="accent1">
                        <a:lumMod val="20000"/>
                        <a:lumOff val="80000"/>
                      </a:schemeClr>
                    </a:solidFill>
                  </a:tcPr>
                </a:tc>
              </a:tr>
              <a:tr h="486690">
                <a:tc>
                  <a:txBody>
                    <a:bodyPr/>
                    <a:lstStyle/>
                    <a:p>
                      <a:r>
                        <a:rPr lang="en-US" sz="1100" dirty="0" smtClean="0"/>
                        <a:t>Operational Enhancement</a:t>
                      </a:r>
                      <a:endParaRPr lang="en-US" sz="1100" dirty="0"/>
                    </a:p>
                  </a:txBody>
                  <a:tcPr>
                    <a:solidFill>
                      <a:srgbClr val="FFFFFF"/>
                    </a:solidFill>
                  </a:tcPr>
                </a:tc>
                <a:tc>
                  <a:txBody>
                    <a:bodyPr/>
                    <a:lstStyle/>
                    <a:p>
                      <a:r>
                        <a:rPr lang="en-US" sz="1100" dirty="0" smtClean="0"/>
                        <a:t>Mission enhancement resulting</a:t>
                      </a:r>
                      <a:r>
                        <a:rPr lang="en-US" sz="1100" baseline="0" dirty="0" smtClean="0"/>
                        <a:t> from deployment of SVIP funded innovative technologies and solutions</a:t>
                      </a:r>
                      <a:endParaRPr lang="en-US" sz="1100" dirty="0"/>
                    </a:p>
                  </a:txBody>
                  <a:tcPr>
                    <a:solidFill>
                      <a:srgbClr val="FFFFFF"/>
                    </a:solidFill>
                  </a:tcPr>
                </a:tc>
                <a:tc>
                  <a:txBody>
                    <a:bodyPr/>
                    <a:lstStyle/>
                    <a:p>
                      <a:r>
                        <a:rPr lang="en-US" sz="1100" dirty="0" smtClean="0"/>
                        <a:t>Component defined improvements</a:t>
                      </a:r>
                      <a:r>
                        <a:rPr lang="en-US" sz="1100" baseline="0" dirty="0" smtClean="0"/>
                        <a:t>, generally operational effectiveness or efficiency (e.g. agent patrols more area in less time)</a:t>
                      </a:r>
                      <a:endParaRPr lang="en-US" sz="1100" dirty="0"/>
                    </a:p>
                  </a:txBody>
                  <a:tcPr>
                    <a:solidFill>
                      <a:srgbClr val="FFFFFF"/>
                    </a:solidFill>
                  </a:tcPr>
                </a:tc>
              </a:tr>
              <a:tr h="486690">
                <a:tc>
                  <a:txBody>
                    <a:bodyPr/>
                    <a:lstStyle/>
                    <a:p>
                      <a:pPr marL="0" algn="l" defTabSz="914400" rtl="0" eaLnBrk="1" latinLnBrk="0" hangingPunct="1"/>
                      <a:r>
                        <a:rPr lang="en-US" sz="1100" kern="1200" dirty="0" smtClean="0">
                          <a:solidFill>
                            <a:schemeClr val="tx1"/>
                          </a:solidFill>
                          <a:latin typeface="+mn-lt"/>
                          <a:ea typeface="+mn-ea"/>
                          <a:cs typeface="+mn-cs"/>
                        </a:rPr>
                        <a:t>Valuation</a:t>
                      </a:r>
                      <a:endParaRPr lang="en-US" sz="1100" kern="1200" dirty="0">
                        <a:solidFill>
                          <a:schemeClr val="tx1"/>
                        </a:solidFill>
                        <a:latin typeface="+mn-lt"/>
                        <a:ea typeface="+mn-ea"/>
                        <a:cs typeface="+mn-cs"/>
                      </a:endParaRPr>
                    </a:p>
                  </a:txBody>
                  <a:tcPr>
                    <a:solidFill>
                      <a:schemeClr val="accent1">
                        <a:lumMod val="20000"/>
                        <a:lumOff val="80000"/>
                      </a:schemeClr>
                    </a:solidFill>
                  </a:tcPr>
                </a:tc>
                <a:tc>
                  <a:txBody>
                    <a:bodyPr/>
                    <a:lstStyle/>
                    <a:p>
                      <a:pPr marL="0" algn="l" defTabSz="914400" rtl="0" eaLnBrk="1" latinLnBrk="0" hangingPunct="1"/>
                      <a:r>
                        <a:rPr lang="en-US" sz="1100" kern="1200" dirty="0" smtClean="0">
                          <a:solidFill>
                            <a:schemeClr val="tx1"/>
                          </a:solidFill>
                          <a:latin typeface="+mn-lt"/>
                          <a:ea typeface="+mn-ea"/>
                          <a:cs typeface="+mn-cs"/>
                        </a:rPr>
                        <a:t>Startups achieve growth in valuation in investment rounds based upon successful execution of milestones</a:t>
                      </a:r>
                      <a:endParaRPr lang="en-US" sz="1100" kern="1200" dirty="0">
                        <a:solidFill>
                          <a:schemeClr val="tx1"/>
                        </a:solidFill>
                        <a:latin typeface="+mn-lt"/>
                        <a:ea typeface="+mn-ea"/>
                        <a:cs typeface="+mn-cs"/>
                      </a:endParaRPr>
                    </a:p>
                  </a:txBody>
                  <a:tcPr>
                    <a:solidFill>
                      <a:schemeClr val="accent1">
                        <a:lumMod val="20000"/>
                        <a:lumOff val="80000"/>
                      </a:schemeClr>
                    </a:solidFill>
                  </a:tcPr>
                </a:tc>
                <a:tc>
                  <a:txBody>
                    <a:bodyPr/>
                    <a:lstStyle/>
                    <a:p>
                      <a:pPr marL="0" algn="l" defTabSz="914400" rtl="0" eaLnBrk="1" latinLnBrk="0" hangingPunct="1"/>
                      <a:r>
                        <a:rPr lang="en-US" sz="1100" kern="1200" dirty="0" smtClean="0">
                          <a:solidFill>
                            <a:schemeClr val="tx1"/>
                          </a:solidFill>
                          <a:latin typeface="+mn-lt"/>
                          <a:ea typeface="+mn-ea"/>
                          <a:cs typeface="+mn-cs"/>
                        </a:rPr>
                        <a:t>Percentage increase in valuation of a company’s stock following initial SVIP funding</a:t>
                      </a:r>
                      <a:endParaRPr lang="en-US" sz="1100" kern="1200" dirty="0">
                        <a:solidFill>
                          <a:schemeClr val="tx1"/>
                        </a:solidFill>
                        <a:latin typeface="+mn-lt"/>
                        <a:ea typeface="+mn-ea"/>
                        <a:cs typeface="+mn-cs"/>
                      </a:endParaRPr>
                    </a:p>
                  </a:txBody>
                  <a:tcPr>
                    <a:solidFill>
                      <a:schemeClr val="accent1">
                        <a:lumMod val="20000"/>
                        <a:lumOff val="80000"/>
                      </a:schemeClr>
                    </a:solidFill>
                  </a:tcPr>
                </a:tc>
              </a:tr>
            </a:tbl>
          </a:graphicData>
        </a:graphic>
      </p:graphicFrame>
    </p:spTree>
    <p:extLst>
      <p:ext uri="{BB962C8B-B14F-4D97-AF65-F5344CB8AC3E}">
        <p14:creationId xmlns:p14="http://schemas.microsoft.com/office/powerpoint/2010/main" val="3422588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Other Topics of Interest</a:t>
            </a:r>
            <a:endParaRPr lang="en-US" dirty="0"/>
          </a:p>
        </p:txBody>
      </p:sp>
      <p:sp>
        <p:nvSpPr>
          <p:cNvPr id="4" name="Slide Number Placeholder 3"/>
          <p:cNvSpPr>
            <a:spLocks noGrp="1"/>
          </p:cNvSpPr>
          <p:nvPr>
            <p:ph type="sldNum" sz="quarter" idx="10"/>
          </p:nvPr>
        </p:nvSpPr>
        <p:spPr/>
        <p:txBody>
          <a:bodyPr/>
          <a:lstStyle/>
          <a:p>
            <a:fld id="{28768733-B944-3E4E-898F-A2753843011F}" type="slidenum">
              <a:rPr lang="en-US" smtClean="0"/>
              <a:pPr/>
              <a:t>32</a:t>
            </a:fld>
            <a:endParaRPr lang="en-US" dirty="0"/>
          </a:p>
        </p:txBody>
      </p:sp>
      <p:sp>
        <p:nvSpPr>
          <p:cNvPr id="5" name="Rectangle 3"/>
          <p:cNvSpPr txBox="1">
            <a:spLocks noChangeArrowheads="1"/>
          </p:cNvSpPr>
          <p:nvPr/>
        </p:nvSpPr>
        <p:spPr bwMode="auto">
          <a:xfrm>
            <a:off x="609600" y="990599"/>
            <a:ext cx="8229600" cy="54387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marL="233363" indent="-233363" algn="l" rtl="0" eaLnBrk="0" fontAlgn="base" hangingPunct="0">
              <a:spcBef>
                <a:spcPct val="60000"/>
              </a:spcBef>
              <a:spcAft>
                <a:spcPct val="0"/>
              </a:spcAft>
              <a:buClr>
                <a:srgbClr val="333333"/>
              </a:buClr>
              <a:buFont typeface="Wingdings" charset="0"/>
              <a:buChar char="§"/>
              <a:defRPr sz="2000">
                <a:solidFill>
                  <a:srgbClr val="333333"/>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333333"/>
              </a:buClr>
              <a:buFont typeface="Wingdings" charset="0"/>
              <a:buChar char="§"/>
              <a:defRPr sz="1600">
                <a:solidFill>
                  <a:srgbClr val="333333"/>
                </a:solidFill>
                <a:latin typeface="+mn-lt"/>
                <a:ea typeface="ＭＳ Ｐゴシック" charset="0"/>
              </a:defRPr>
            </a:lvl2pPr>
            <a:lvl3pPr marL="909638" indent="-222250" algn="l" rtl="0" eaLnBrk="0" fontAlgn="base" hangingPunct="0">
              <a:spcBef>
                <a:spcPct val="30000"/>
              </a:spcBef>
              <a:spcAft>
                <a:spcPct val="0"/>
              </a:spcAft>
              <a:buClr>
                <a:srgbClr val="333333"/>
              </a:buClr>
              <a:buFont typeface="Wingdings" charset="0"/>
              <a:buChar char="§"/>
              <a:defRPr sz="1400">
                <a:solidFill>
                  <a:srgbClr val="333333"/>
                </a:solidFill>
                <a:latin typeface="+mn-lt"/>
                <a:ea typeface="ＭＳ Ｐゴシック" charset="0"/>
              </a:defRPr>
            </a:lvl3pPr>
            <a:lvl4pPr marL="1258888" indent="-231775" algn="l" rtl="0" eaLnBrk="0" fontAlgn="base" hangingPunct="0">
              <a:spcBef>
                <a:spcPct val="30000"/>
              </a:spcBef>
              <a:spcAft>
                <a:spcPct val="0"/>
              </a:spcAft>
              <a:buClr>
                <a:srgbClr val="333333"/>
              </a:buClr>
              <a:buFont typeface="Wingdings" charset="0"/>
              <a:buChar char="§"/>
              <a:defRPr sz="1200">
                <a:solidFill>
                  <a:srgbClr val="333333"/>
                </a:solidFill>
                <a:latin typeface="+mn-lt"/>
                <a:ea typeface="ＭＳ Ｐゴシック" charset="0"/>
              </a:defRPr>
            </a:lvl4pPr>
            <a:lvl5pPr marL="1598613" indent="-222250" algn="l" rtl="0" eaLnBrk="0" fontAlgn="base" hangingPunct="0">
              <a:spcBef>
                <a:spcPct val="30000"/>
              </a:spcBef>
              <a:spcAft>
                <a:spcPct val="0"/>
              </a:spcAft>
              <a:buClr>
                <a:srgbClr val="333333"/>
              </a:buClr>
              <a:buFont typeface="Wingdings" charset="0"/>
              <a:buChar char="§"/>
              <a:defRPr sz="1000">
                <a:solidFill>
                  <a:srgbClr val="333333"/>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a:lnSpc>
                <a:spcPct val="100000"/>
              </a:lnSpc>
            </a:pPr>
            <a:r>
              <a:rPr lang="en-US" kern="0" dirty="0" smtClean="0"/>
              <a:t>Deterrence / Adversary Work Factor / Attribution</a:t>
            </a:r>
          </a:p>
          <a:p>
            <a:pPr lvl="1">
              <a:lnSpc>
                <a:spcPct val="100000"/>
              </a:lnSpc>
            </a:pPr>
            <a:r>
              <a:rPr lang="en-US" sz="1800" kern="0" dirty="0" smtClean="0"/>
              <a:t>Relationship to Identity Management</a:t>
            </a:r>
          </a:p>
          <a:p>
            <a:pPr>
              <a:lnSpc>
                <a:spcPct val="100000"/>
              </a:lnSpc>
            </a:pPr>
            <a:r>
              <a:rPr lang="en-US" kern="0" dirty="0" smtClean="0"/>
              <a:t>Human Aspects of Cybersecurity</a:t>
            </a:r>
          </a:p>
          <a:p>
            <a:pPr lvl="1">
              <a:lnSpc>
                <a:spcPct val="100000"/>
              </a:lnSpc>
            </a:pPr>
            <a:r>
              <a:rPr lang="en-US" sz="1800" kern="0" dirty="0" smtClean="0"/>
              <a:t>Usability and Security </a:t>
            </a:r>
            <a:endParaRPr lang="en-US" sz="1500" kern="0" dirty="0" smtClean="0"/>
          </a:p>
          <a:p>
            <a:pPr>
              <a:lnSpc>
                <a:spcPct val="100000"/>
              </a:lnSpc>
            </a:pPr>
            <a:r>
              <a:rPr lang="en-US" kern="0" dirty="0" smtClean="0"/>
              <a:t>Cybersecurity Metrics</a:t>
            </a:r>
          </a:p>
          <a:p>
            <a:pPr>
              <a:lnSpc>
                <a:spcPct val="100000"/>
              </a:lnSpc>
            </a:pPr>
            <a:r>
              <a:rPr lang="en-US" kern="0" dirty="0" smtClean="0"/>
              <a:t>Tools for Analysis of Anonymous Networks and Currencies</a:t>
            </a:r>
          </a:p>
          <a:p>
            <a:pPr>
              <a:lnSpc>
                <a:spcPct val="100000"/>
              </a:lnSpc>
            </a:pPr>
            <a:r>
              <a:rPr lang="en-US" kern="0" dirty="0" smtClean="0"/>
              <a:t>Large-Scale Situational Understanding</a:t>
            </a:r>
          </a:p>
          <a:p>
            <a:pPr>
              <a:lnSpc>
                <a:spcPct val="100000"/>
              </a:lnSpc>
            </a:pPr>
            <a:r>
              <a:rPr lang="en-US" kern="0" dirty="0" smtClean="0"/>
              <a:t>Coordinated Local Intrusion Management Systems</a:t>
            </a:r>
          </a:p>
          <a:p>
            <a:pPr lvl="1">
              <a:lnSpc>
                <a:spcPct val="100000"/>
              </a:lnSpc>
            </a:pPr>
            <a:r>
              <a:rPr lang="en-US" sz="1800" kern="0" dirty="0" err="1" smtClean="0"/>
              <a:t>Suricata</a:t>
            </a:r>
            <a:r>
              <a:rPr lang="en-US" sz="1800" kern="0" dirty="0" smtClean="0"/>
              <a:t>; PRISEM</a:t>
            </a:r>
          </a:p>
          <a:p>
            <a:pPr>
              <a:lnSpc>
                <a:spcPct val="100000"/>
              </a:lnSpc>
            </a:pPr>
            <a:r>
              <a:rPr lang="en-US" kern="0" dirty="0" smtClean="0"/>
              <a:t>Predictive Analytics</a:t>
            </a:r>
          </a:p>
          <a:p>
            <a:pPr>
              <a:lnSpc>
                <a:spcPct val="100000"/>
              </a:lnSpc>
            </a:pPr>
            <a:r>
              <a:rPr lang="en-US" kern="0" dirty="0" smtClean="0"/>
              <a:t>Cyber Economics – Business Cases, Adversary Impact</a:t>
            </a:r>
            <a:endParaRPr lang="en-US" kern="0" dirty="0"/>
          </a:p>
        </p:txBody>
      </p:sp>
    </p:spTree>
    <p:extLst>
      <p:ext uri="{BB962C8B-B14F-4D97-AF65-F5344CB8AC3E}">
        <p14:creationId xmlns:p14="http://schemas.microsoft.com/office/powerpoint/2010/main" val="12979384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Summary / Conclusions</a:t>
            </a:r>
            <a:endParaRPr lang="en-US" dirty="0"/>
          </a:p>
        </p:txBody>
      </p:sp>
      <p:sp>
        <p:nvSpPr>
          <p:cNvPr id="4" name="Slide Number Placeholder 3"/>
          <p:cNvSpPr>
            <a:spLocks noGrp="1"/>
          </p:cNvSpPr>
          <p:nvPr>
            <p:ph type="sldNum" sz="quarter" idx="10"/>
          </p:nvPr>
        </p:nvSpPr>
        <p:spPr/>
        <p:txBody>
          <a:bodyPr/>
          <a:lstStyle/>
          <a:p>
            <a:fld id="{28768733-B944-3E4E-898F-A2753843011F}" type="slidenum">
              <a:rPr lang="en-US" smtClean="0"/>
              <a:pPr/>
              <a:t>33</a:t>
            </a:fld>
            <a:endParaRPr lang="en-US" dirty="0"/>
          </a:p>
        </p:txBody>
      </p:sp>
      <p:sp>
        <p:nvSpPr>
          <p:cNvPr id="5" name="Rectangle 3"/>
          <p:cNvSpPr txBox="1">
            <a:spLocks noChangeArrowheads="1"/>
          </p:cNvSpPr>
          <p:nvPr/>
        </p:nvSpPr>
        <p:spPr bwMode="auto">
          <a:xfrm>
            <a:off x="457200" y="1138238"/>
            <a:ext cx="8229600" cy="5291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marL="233363" indent="-233363" algn="l" rtl="0" eaLnBrk="0" fontAlgn="base" hangingPunct="0">
              <a:spcBef>
                <a:spcPct val="60000"/>
              </a:spcBef>
              <a:spcAft>
                <a:spcPct val="0"/>
              </a:spcAft>
              <a:buClr>
                <a:srgbClr val="333333"/>
              </a:buClr>
              <a:buFont typeface="Wingdings" charset="0"/>
              <a:buChar char="§"/>
              <a:defRPr sz="2000">
                <a:solidFill>
                  <a:srgbClr val="333333"/>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333333"/>
              </a:buClr>
              <a:buFont typeface="Wingdings" charset="0"/>
              <a:buChar char="§"/>
              <a:defRPr sz="1600">
                <a:solidFill>
                  <a:srgbClr val="333333"/>
                </a:solidFill>
                <a:latin typeface="+mn-lt"/>
                <a:ea typeface="ＭＳ Ｐゴシック" charset="0"/>
              </a:defRPr>
            </a:lvl2pPr>
            <a:lvl3pPr marL="909638" indent="-222250" algn="l" rtl="0" eaLnBrk="0" fontAlgn="base" hangingPunct="0">
              <a:spcBef>
                <a:spcPct val="30000"/>
              </a:spcBef>
              <a:spcAft>
                <a:spcPct val="0"/>
              </a:spcAft>
              <a:buClr>
                <a:srgbClr val="333333"/>
              </a:buClr>
              <a:buFont typeface="Wingdings" charset="0"/>
              <a:buChar char="§"/>
              <a:defRPr sz="1400">
                <a:solidFill>
                  <a:srgbClr val="333333"/>
                </a:solidFill>
                <a:latin typeface="+mn-lt"/>
                <a:ea typeface="ＭＳ Ｐゴシック" charset="0"/>
              </a:defRPr>
            </a:lvl3pPr>
            <a:lvl4pPr marL="1258888" indent="-231775" algn="l" rtl="0" eaLnBrk="0" fontAlgn="base" hangingPunct="0">
              <a:spcBef>
                <a:spcPct val="30000"/>
              </a:spcBef>
              <a:spcAft>
                <a:spcPct val="0"/>
              </a:spcAft>
              <a:buClr>
                <a:srgbClr val="333333"/>
              </a:buClr>
              <a:buFont typeface="Wingdings" charset="0"/>
              <a:buChar char="§"/>
              <a:defRPr sz="1200">
                <a:solidFill>
                  <a:srgbClr val="333333"/>
                </a:solidFill>
                <a:latin typeface="+mn-lt"/>
                <a:ea typeface="ＭＳ Ｐゴシック" charset="0"/>
              </a:defRPr>
            </a:lvl4pPr>
            <a:lvl5pPr marL="1598613" indent="-222250" algn="l" rtl="0" eaLnBrk="0" fontAlgn="base" hangingPunct="0">
              <a:spcBef>
                <a:spcPct val="30000"/>
              </a:spcBef>
              <a:spcAft>
                <a:spcPct val="0"/>
              </a:spcAft>
              <a:buClr>
                <a:srgbClr val="333333"/>
              </a:buClr>
              <a:buFont typeface="Wingdings" charset="0"/>
              <a:buChar char="§"/>
              <a:defRPr sz="1000">
                <a:solidFill>
                  <a:srgbClr val="333333"/>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a:lnSpc>
                <a:spcPct val="100000"/>
              </a:lnSpc>
              <a:spcBef>
                <a:spcPts val="1200"/>
              </a:spcBef>
            </a:pPr>
            <a:r>
              <a:rPr lang="en-US" altLang="en-US" kern="0" smtClean="0">
                <a:solidFill>
                  <a:srgbClr val="000000"/>
                </a:solidFill>
                <a:ea typeface="ＭＳ Ｐゴシック" pitchFamily="34" charset="-128"/>
              </a:rPr>
              <a:t>Cybersecurity research is a key area of innovation to support our global economic and national security futures </a:t>
            </a:r>
          </a:p>
          <a:p>
            <a:pPr>
              <a:lnSpc>
                <a:spcPct val="100000"/>
              </a:lnSpc>
              <a:spcBef>
                <a:spcPts val="1200"/>
              </a:spcBef>
            </a:pPr>
            <a:r>
              <a:rPr lang="en-US" altLang="en-US" kern="0" smtClean="0">
                <a:solidFill>
                  <a:srgbClr val="000000"/>
                </a:solidFill>
                <a:ea typeface="ＭＳ Ｐゴシック" pitchFamily="34" charset="-128"/>
              </a:rPr>
              <a:t>CSD continues with an aggressive cyber security research agenda to solve the cyber security problems of our current and future infrastructure and systems</a:t>
            </a:r>
          </a:p>
          <a:p>
            <a:pPr lvl="1">
              <a:lnSpc>
                <a:spcPct val="100000"/>
              </a:lnSpc>
              <a:spcBef>
                <a:spcPts val="1200"/>
              </a:spcBef>
            </a:pPr>
            <a:r>
              <a:rPr lang="en-GB" altLang="en-US" sz="1800" kern="0" smtClean="0">
                <a:solidFill>
                  <a:srgbClr val="000000"/>
                </a:solidFill>
                <a:ea typeface="ＭＳ Ｐゴシック" pitchFamily="34" charset="-128"/>
              </a:rPr>
              <a:t>Ever-increasing speed of technology change</a:t>
            </a:r>
          </a:p>
          <a:p>
            <a:pPr lvl="1">
              <a:lnSpc>
                <a:spcPct val="100000"/>
              </a:lnSpc>
              <a:spcBef>
                <a:spcPts val="0"/>
              </a:spcBef>
            </a:pPr>
            <a:r>
              <a:rPr lang="en-GB" altLang="en-US" sz="1800" kern="0" smtClean="0">
                <a:solidFill>
                  <a:srgbClr val="000000"/>
                </a:solidFill>
                <a:ea typeface="ＭＳ Ｐゴシック" pitchFamily="34" charset="-128"/>
              </a:rPr>
              <a:t>Scope/complexity of the different areas of the problem</a:t>
            </a:r>
          </a:p>
          <a:p>
            <a:pPr lvl="1">
              <a:lnSpc>
                <a:spcPct val="100000"/>
              </a:lnSpc>
              <a:spcBef>
                <a:spcPts val="0"/>
              </a:spcBef>
            </a:pPr>
            <a:r>
              <a:rPr lang="en-GB" altLang="en-US" sz="1800" kern="0" smtClean="0">
                <a:solidFill>
                  <a:srgbClr val="000000"/>
                </a:solidFill>
                <a:ea typeface="ＭＳ Ｐゴシック" pitchFamily="34" charset="-128"/>
              </a:rPr>
              <a:t>The balance of near-term versus longer-term R&amp;D</a:t>
            </a:r>
            <a:endParaRPr lang="en-US" altLang="en-US" kern="0" smtClean="0">
              <a:solidFill>
                <a:srgbClr val="000000"/>
              </a:solidFill>
              <a:ea typeface="ＭＳ Ｐゴシック" pitchFamily="34" charset="-128"/>
            </a:endParaRPr>
          </a:p>
          <a:p>
            <a:pPr>
              <a:lnSpc>
                <a:spcPct val="100000"/>
              </a:lnSpc>
              <a:spcBef>
                <a:spcPts val="1200"/>
              </a:spcBef>
            </a:pPr>
            <a:r>
              <a:rPr lang="en-GB" altLang="en-US" kern="0" smtClean="0">
                <a:solidFill>
                  <a:srgbClr val="000000"/>
                </a:solidFill>
                <a:ea typeface="ＭＳ Ｐゴシック" pitchFamily="34" charset="-128"/>
              </a:rPr>
              <a:t>Will continue strong emphasis on technology transition </a:t>
            </a:r>
          </a:p>
          <a:p>
            <a:pPr>
              <a:lnSpc>
                <a:spcPct val="100000"/>
              </a:lnSpc>
              <a:spcBef>
                <a:spcPts val="1200"/>
              </a:spcBef>
            </a:pPr>
            <a:r>
              <a:rPr lang="en-GB" altLang="en-US" kern="0" smtClean="0">
                <a:solidFill>
                  <a:srgbClr val="000000"/>
                </a:solidFill>
                <a:ea typeface="ＭＳ Ｐゴシック" pitchFamily="34" charset="-128"/>
              </a:rPr>
              <a:t>Will impact cyber education, training, and awareness of our current and future cybersecurity workforce</a:t>
            </a:r>
          </a:p>
          <a:p>
            <a:pPr>
              <a:lnSpc>
                <a:spcPct val="100000"/>
              </a:lnSpc>
              <a:spcBef>
                <a:spcPts val="1200"/>
              </a:spcBef>
            </a:pPr>
            <a:r>
              <a:rPr lang="en-US" altLang="en-US" kern="0" smtClean="0">
                <a:solidFill>
                  <a:srgbClr val="000000"/>
                </a:solidFill>
                <a:ea typeface="ＭＳ Ｐゴシック" pitchFamily="34" charset="-128"/>
              </a:rPr>
              <a:t>Will continue to work internationally to find and deploy the best ideas and solutions to real-world problems</a:t>
            </a:r>
            <a:endParaRPr lang="en-US" kern="0" dirty="0">
              <a:solidFill>
                <a:srgbClr val="000000"/>
              </a:solidFill>
              <a:ea typeface="ＭＳ Ｐゴシック" pitchFamily="34" charset="-128"/>
            </a:endParaRPr>
          </a:p>
        </p:txBody>
      </p:sp>
    </p:spTree>
    <p:extLst>
      <p:ext uri="{BB962C8B-B14F-4D97-AF65-F5344CB8AC3E}">
        <p14:creationId xmlns:p14="http://schemas.microsoft.com/office/powerpoint/2010/main" val="37338830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8768733-B944-3E4E-898F-A2753843011F}" type="slidenum">
              <a:rPr lang="en-US" smtClean="0"/>
              <a:pPr/>
              <a:t>34</a:t>
            </a:fld>
            <a:endParaRPr lang="en-US" dirty="0"/>
          </a:p>
        </p:txBody>
      </p:sp>
      <p:sp>
        <p:nvSpPr>
          <p:cNvPr id="5" name="Rectangle 4"/>
          <p:cNvSpPr>
            <a:spLocks noChangeArrowheads="1"/>
          </p:cNvSpPr>
          <p:nvPr/>
        </p:nvSpPr>
        <p:spPr bwMode="auto">
          <a:xfrm>
            <a:off x="446088" y="4462462"/>
            <a:ext cx="8229600" cy="1633538"/>
          </a:xfrm>
          <a:prstGeom prst="rect">
            <a:avLst/>
          </a:prstGeom>
          <a:noFill/>
          <a:ln w="9525">
            <a:noFill/>
            <a:miter lim="800000"/>
            <a:headEnd/>
            <a:tailEnd/>
          </a:ln>
        </p:spPr>
        <p:txBody>
          <a:bodyPr anchor="ctr"/>
          <a:lstStyle/>
          <a:p>
            <a:pPr algn="ctr" eaLnBrk="0" hangingPunct="0">
              <a:lnSpc>
                <a:spcPct val="100000"/>
              </a:lnSpc>
              <a:spcBef>
                <a:spcPct val="0"/>
              </a:spcBef>
              <a:buFontTx/>
              <a:buNone/>
            </a:pPr>
            <a:r>
              <a:rPr lang="en-US" sz="2400" dirty="0">
                <a:solidFill>
                  <a:srgbClr val="333333"/>
                </a:solidFill>
                <a:latin typeface="Times New Roman" pitchFamily="18" charset="0"/>
                <a:ea typeface="ＭＳ Ｐゴシック" pitchFamily="34" charset="-128"/>
              </a:rPr>
              <a:t>For more information, visit</a:t>
            </a:r>
            <a:r>
              <a:rPr lang="en-US" sz="2400" dirty="0">
                <a:solidFill>
                  <a:srgbClr val="002F80"/>
                </a:solidFill>
                <a:latin typeface="Times New Roman" pitchFamily="18" charset="0"/>
                <a:ea typeface="ＭＳ Ｐゴシック" pitchFamily="34" charset="-128"/>
              </a:rPr>
              <a:t/>
            </a:r>
            <a:br>
              <a:rPr lang="en-US" sz="2400" dirty="0">
                <a:solidFill>
                  <a:srgbClr val="002F80"/>
                </a:solidFill>
                <a:latin typeface="Times New Roman" pitchFamily="18" charset="0"/>
                <a:ea typeface="ＭＳ Ｐゴシック" pitchFamily="34" charset="-128"/>
              </a:rPr>
            </a:br>
            <a:r>
              <a:rPr lang="en-US" sz="3200" b="1" dirty="0">
                <a:solidFill>
                  <a:srgbClr val="0000FF"/>
                </a:solidFill>
                <a:latin typeface="Times New Roman" pitchFamily="18" charset="0"/>
                <a:ea typeface="ＭＳ Ｐゴシック" pitchFamily="34" charset="-128"/>
              </a:rPr>
              <a:t>http://</a:t>
            </a:r>
            <a:r>
              <a:rPr lang="en-US" sz="3200" b="1" dirty="0" smtClean="0">
                <a:solidFill>
                  <a:srgbClr val="0000FF"/>
                </a:solidFill>
                <a:latin typeface="Times New Roman" pitchFamily="18" charset="0"/>
                <a:ea typeface="ＭＳ Ｐゴシック" pitchFamily="34" charset="-128"/>
              </a:rPr>
              <a:t>www.dhs.gov/cyber-research</a:t>
            </a:r>
            <a:endParaRPr lang="en-US" sz="3200" b="1" dirty="0" smtClean="0">
              <a:solidFill>
                <a:srgbClr val="0000FF"/>
              </a:solidFill>
              <a:latin typeface="Times New Roman" pitchFamily="18" charset="0"/>
              <a:ea typeface="ＭＳ Ｐゴシック" pitchFamily="34" charset="-128"/>
              <a:hlinkClick r:id="rId2"/>
            </a:endParaRPr>
          </a:p>
          <a:p>
            <a:pPr algn="ctr" eaLnBrk="0" hangingPunct="0">
              <a:lnSpc>
                <a:spcPct val="100000"/>
              </a:lnSpc>
              <a:spcBef>
                <a:spcPct val="0"/>
              </a:spcBef>
              <a:buFontTx/>
              <a:buNone/>
            </a:pPr>
            <a:endParaRPr lang="en-US" sz="3200" b="1" dirty="0" smtClean="0">
              <a:solidFill>
                <a:srgbClr val="002F80"/>
              </a:solidFill>
              <a:latin typeface="Times New Roman" pitchFamily="18" charset="0"/>
              <a:ea typeface="ＭＳ Ｐゴシック" pitchFamily="34" charset="-128"/>
            </a:endParaRPr>
          </a:p>
        </p:txBody>
      </p:sp>
      <p:sp>
        <p:nvSpPr>
          <p:cNvPr id="6" name="Text Box 3"/>
          <p:cNvSpPr txBox="1">
            <a:spLocks noChangeArrowheads="1"/>
          </p:cNvSpPr>
          <p:nvPr/>
        </p:nvSpPr>
        <p:spPr bwMode="auto">
          <a:xfrm>
            <a:off x="576263" y="1535116"/>
            <a:ext cx="4724400" cy="2630487"/>
          </a:xfrm>
          <a:prstGeom prst="rect">
            <a:avLst/>
          </a:prstGeom>
          <a:noFill/>
          <a:ln w="9525">
            <a:noFill/>
            <a:miter lim="800000"/>
            <a:headEnd/>
            <a:tailEnd/>
          </a:ln>
        </p:spPr>
        <p:txBody>
          <a:bodyPr>
            <a:spAutoFit/>
          </a:bodyPr>
          <a:lstStyle/>
          <a:p>
            <a:pPr eaLnBrk="0" hangingPunct="0">
              <a:lnSpc>
                <a:spcPct val="100000"/>
              </a:lnSpc>
              <a:spcBef>
                <a:spcPct val="0"/>
              </a:spcBef>
              <a:spcAft>
                <a:spcPts val="600"/>
              </a:spcAft>
              <a:buFontTx/>
              <a:buNone/>
            </a:pPr>
            <a:r>
              <a:rPr lang="en-US" b="1" i="1" dirty="0">
                <a:solidFill>
                  <a:srgbClr val="000000"/>
                </a:solidFill>
                <a:ea typeface="ＭＳ Ｐゴシック" pitchFamily="34" charset="-128"/>
              </a:rPr>
              <a:t>Douglas Maughan, Ph.D.</a:t>
            </a:r>
          </a:p>
          <a:p>
            <a:pPr eaLnBrk="0" hangingPunct="0">
              <a:lnSpc>
                <a:spcPct val="100000"/>
              </a:lnSpc>
              <a:spcBef>
                <a:spcPct val="0"/>
              </a:spcBef>
              <a:spcAft>
                <a:spcPts val="600"/>
              </a:spcAft>
              <a:buFontTx/>
              <a:buNone/>
            </a:pPr>
            <a:r>
              <a:rPr lang="en-US" b="1" i="1" dirty="0">
                <a:solidFill>
                  <a:srgbClr val="000000"/>
                </a:solidFill>
                <a:ea typeface="ＭＳ Ｐゴシック" pitchFamily="34" charset="-128"/>
              </a:rPr>
              <a:t>Division Director</a:t>
            </a:r>
          </a:p>
          <a:p>
            <a:pPr eaLnBrk="0" hangingPunct="0">
              <a:lnSpc>
                <a:spcPct val="100000"/>
              </a:lnSpc>
              <a:spcBef>
                <a:spcPct val="0"/>
              </a:spcBef>
              <a:spcAft>
                <a:spcPts val="600"/>
              </a:spcAft>
              <a:buFontTx/>
              <a:buNone/>
            </a:pPr>
            <a:r>
              <a:rPr lang="en-US" b="1" i="1" dirty="0">
                <a:solidFill>
                  <a:srgbClr val="000000"/>
                </a:solidFill>
                <a:ea typeface="ＭＳ Ｐゴシック" pitchFamily="34" charset="-128"/>
              </a:rPr>
              <a:t>Cyber Security Division</a:t>
            </a:r>
          </a:p>
          <a:p>
            <a:pPr eaLnBrk="0" hangingPunct="0">
              <a:lnSpc>
                <a:spcPct val="100000"/>
              </a:lnSpc>
              <a:spcBef>
                <a:spcPct val="0"/>
              </a:spcBef>
              <a:spcAft>
                <a:spcPts val="600"/>
              </a:spcAft>
              <a:buFontTx/>
              <a:buNone/>
            </a:pPr>
            <a:r>
              <a:rPr lang="en-US" b="1" i="1" dirty="0">
                <a:solidFill>
                  <a:srgbClr val="000000"/>
                </a:solidFill>
                <a:ea typeface="ＭＳ Ｐゴシック" pitchFamily="34" charset="-128"/>
              </a:rPr>
              <a:t>Homeland Security Advanced Research Projects Agency (HSARPA)</a:t>
            </a:r>
          </a:p>
          <a:p>
            <a:pPr eaLnBrk="0" hangingPunct="0">
              <a:lnSpc>
                <a:spcPct val="100000"/>
              </a:lnSpc>
              <a:spcBef>
                <a:spcPct val="0"/>
              </a:spcBef>
              <a:spcAft>
                <a:spcPts val="600"/>
              </a:spcAft>
              <a:buFontTx/>
              <a:buNone/>
            </a:pPr>
            <a:r>
              <a:rPr lang="en-US" b="1" i="1" dirty="0">
                <a:solidFill>
                  <a:srgbClr val="000000"/>
                </a:solidFill>
                <a:ea typeface="ＭＳ Ｐゴシック" pitchFamily="34" charset="-128"/>
                <a:hlinkClick r:id="rId3"/>
              </a:rPr>
              <a:t>douglas.maughan@dhs.gov</a:t>
            </a:r>
            <a:endParaRPr lang="en-US" b="1" i="1" dirty="0">
              <a:solidFill>
                <a:srgbClr val="000000"/>
              </a:solidFill>
              <a:ea typeface="ＭＳ Ｐゴシック" pitchFamily="34" charset="-128"/>
            </a:endParaRPr>
          </a:p>
          <a:p>
            <a:pPr eaLnBrk="0" hangingPunct="0">
              <a:lnSpc>
                <a:spcPct val="100000"/>
              </a:lnSpc>
              <a:spcBef>
                <a:spcPct val="0"/>
              </a:spcBef>
              <a:spcAft>
                <a:spcPts val="600"/>
              </a:spcAft>
              <a:buFontTx/>
              <a:buNone/>
            </a:pPr>
            <a:r>
              <a:rPr lang="en-US" b="1" i="1" dirty="0">
                <a:solidFill>
                  <a:srgbClr val="000000"/>
                </a:solidFill>
                <a:ea typeface="ＭＳ Ｐゴシック" pitchFamily="34" charset="-128"/>
              </a:rPr>
              <a:t>202-254-6145 / 202-360-3170</a:t>
            </a:r>
          </a:p>
        </p:txBody>
      </p:sp>
      <p:sp>
        <p:nvSpPr>
          <p:cNvPr id="7" name="Oval 6"/>
          <p:cNvSpPr/>
          <p:nvPr/>
        </p:nvSpPr>
        <p:spPr>
          <a:xfrm>
            <a:off x="5595938" y="1146177"/>
            <a:ext cx="2887662" cy="2887663"/>
          </a:xfrm>
          <a:prstGeom prst="ellipse">
            <a:avLst/>
          </a:prstGeom>
          <a:blipFill rotWithShape="0">
            <a:blip r:embed="rId4"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1373219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CSD’s Ten Strategic Visions</a:t>
            </a:r>
            <a:endParaRPr lang="en-US" dirty="0"/>
          </a:p>
        </p:txBody>
      </p:sp>
      <p:sp>
        <p:nvSpPr>
          <p:cNvPr id="4" name="Slide Number Placeholder 3"/>
          <p:cNvSpPr>
            <a:spLocks noGrp="1"/>
          </p:cNvSpPr>
          <p:nvPr>
            <p:ph type="sldNum" sz="quarter" idx="10"/>
          </p:nvPr>
        </p:nvSpPr>
        <p:spPr/>
        <p:txBody>
          <a:bodyPr/>
          <a:lstStyle/>
          <a:p>
            <a:fld id="{28768733-B944-3E4E-898F-A2753843011F}" type="slidenum">
              <a:rPr lang="en-US" smtClean="0"/>
              <a:pPr/>
              <a:t>35</a:t>
            </a:fld>
            <a:endParaRPr lang="en-US"/>
          </a:p>
        </p:txBody>
      </p:sp>
      <p:sp>
        <p:nvSpPr>
          <p:cNvPr id="6" name="Content Placeholder 17"/>
          <p:cNvSpPr txBox="1">
            <a:spLocks/>
          </p:cNvSpPr>
          <p:nvPr/>
        </p:nvSpPr>
        <p:spPr>
          <a:xfrm>
            <a:off x="723900" y="1583059"/>
            <a:ext cx="8115300" cy="484631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chemeClr val="tx1">
                  <a:lumMod val="75000"/>
                  <a:lumOff val="25000"/>
                </a:schemeClr>
              </a:buClr>
              <a:buSzPct val="100000"/>
              <a:buFont typeface="Wingdings" panose="05000000000000000000" pitchFamily="2" charset="2"/>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SzPct val="57000"/>
              <a:buFont typeface="Wingdings" panose="05000000000000000000" pitchFamily="2" charset="2"/>
              <a:buChar char="q"/>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Wingdings" panose="05000000000000000000" pitchFamily="2" charset="2"/>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SzPct val="60000"/>
              <a:buFont typeface="Wingdings" panose="05000000000000000000" pitchFamily="2" charset="2"/>
              <a:buChar char="q"/>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Wingdings" panose="05000000000000000000" pitchFamily="2" charset="2"/>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International Engagement</a:t>
            </a:r>
          </a:p>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Secure Software</a:t>
            </a:r>
          </a:p>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Human Centric Cybersecurity</a:t>
            </a:r>
          </a:p>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Security of Mobile Computing</a:t>
            </a:r>
          </a:p>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Support for Law Enforcement</a:t>
            </a:r>
          </a:p>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Critical Infrastructure Security</a:t>
            </a:r>
          </a:p>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Measurement and Metrics</a:t>
            </a:r>
          </a:p>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Data Privacy</a:t>
            </a:r>
          </a:p>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Cybersecurity Education</a:t>
            </a:r>
          </a:p>
          <a:p>
            <a:pPr marL="342900" marR="0" lvl="0" indent="-342900" algn="l" defTabSz="457200" rtl="0" eaLnBrk="1" fontAlgn="auto" latinLnBrk="0" hangingPunct="1">
              <a:lnSpc>
                <a:spcPct val="100000"/>
              </a:lnSpc>
              <a:spcBef>
                <a:spcPct val="20000"/>
              </a:spcBef>
              <a:spcAft>
                <a:spcPts val="0"/>
              </a:spcAft>
              <a:buClr>
                <a:sysClr val="windowText" lastClr="000000">
                  <a:lumMod val="75000"/>
                  <a:lumOff val="25000"/>
                </a:sysClr>
              </a:buClr>
              <a:buSzPct val="100000"/>
              <a:buFont typeface="Wingdings" panose="05000000000000000000" pitchFamily="2" charset="2"/>
              <a:buChar char="§"/>
              <a:tabLst/>
              <a:defRPr/>
            </a:pPr>
            <a:r>
              <a:rPr kumimoji="0" lang="en-US" sz="28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Technology Transition</a:t>
            </a:r>
            <a:endParaRPr kumimoji="0" lang="en-US" sz="2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46224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DHS and Cybersecurity</a:t>
            </a:r>
            <a:endParaRPr lang="en-US" dirty="0"/>
          </a:p>
        </p:txBody>
      </p:sp>
      <p:sp>
        <p:nvSpPr>
          <p:cNvPr id="4" name="Slide Number Placeholder 3"/>
          <p:cNvSpPr>
            <a:spLocks noGrp="1"/>
          </p:cNvSpPr>
          <p:nvPr>
            <p:ph type="sldNum" sz="quarter" idx="4"/>
          </p:nvPr>
        </p:nvSpPr>
        <p:spPr/>
        <p:txBody>
          <a:body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4</a:t>
            </a:fld>
            <a:endParaRPr lang="en-US" kern="0" smtClean="0"/>
          </a:p>
        </p:txBody>
      </p:sp>
      <p:sp>
        <p:nvSpPr>
          <p:cNvPr id="5" name="Content Placeholder 17"/>
          <p:cNvSpPr>
            <a:spLocks noGrp="1"/>
          </p:cNvSpPr>
          <p:nvPr>
            <p:ph sz="half" idx="1"/>
          </p:nvPr>
        </p:nvSpPr>
        <p:spPr>
          <a:xfrm>
            <a:off x="628650" y="1014551"/>
            <a:ext cx="8115300" cy="5059680"/>
          </a:xfrm>
        </p:spPr>
        <p:txBody>
          <a:bodyPr>
            <a:normAutofit fontScale="70000" lnSpcReduction="20000"/>
          </a:bodyPr>
          <a:lstStyle/>
          <a:p>
            <a:pPr marL="0" indent="0" algn="ctr">
              <a:lnSpc>
                <a:spcPct val="120000"/>
              </a:lnSpc>
              <a:spcBef>
                <a:spcPts val="0"/>
              </a:spcBef>
              <a:spcAft>
                <a:spcPts val="1200"/>
              </a:spcAft>
              <a:buNone/>
            </a:pPr>
            <a:r>
              <a:rPr lang="en-US" sz="3200" b="1" dirty="0"/>
              <a:t>MISSION 4: SAFEGUARD AND SECURE CYBERSPACE</a:t>
            </a:r>
          </a:p>
          <a:p>
            <a:pPr marL="0" indent="0">
              <a:lnSpc>
                <a:spcPct val="120000"/>
              </a:lnSpc>
              <a:spcBef>
                <a:spcPts val="0"/>
              </a:spcBef>
              <a:spcAft>
                <a:spcPts val="1200"/>
              </a:spcAft>
              <a:buNone/>
            </a:pPr>
            <a:r>
              <a:rPr lang="en-US" sz="2600" b="1" dirty="0"/>
              <a:t>Goal </a:t>
            </a:r>
            <a:r>
              <a:rPr lang="en-US" sz="2600" b="1" dirty="0" smtClean="0"/>
              <a:t>1</a:t>
            </a:r>
            <a:r>
              <a:rPr lang="en-US" sz="2600" b="1" dirty="0"/>
              <a:t>: Strengthen the Security and Resilience of Critical Infrastructure</a:t>
            </a:r>
          </a:p>
          <a:p>
            <a:pPr marL="0" indent="0">
              <a:lnSpc>
                <a:spcPct val="120000"/>
              </a:lnSpc>
              <a:spcBef>
                <a:spcPts val="0"/>
              </a:spcBef>
              <a:spcAft>
                <a:spcPts val="1200"/>
              </a:spcAft>
              <a:buNone/>
            </a:pPr>
            <a:r>
              <a:rPr lang="en-US" sz="2600" b="1" dirty="0" smtClean="0"/>
              <a:t>Goal 2</a:t>
            </a:r>
            <a:r>
              <a:rPr lang="en-US" sz="2600" b="1" dirty="0"/>
              <a:t>: Secure the Federal Civilian Government Information Technology Enterprise</a:t>
            </a:r>
          </a:p>
          <a:p>
            <a:pPr marL="0" indent="0">
              <a:lnSpc>
                <a:spcPct val="120000"/>
              </a:lnSpc>
              <a:spcBef>
                <a:spcPts val="0"/>
              </a:spcBef>
              <a:spcAft>
                <a:spcPts val="1200"/>
              </a:spcAft>
              <a:buNone/>
            </a:pPr>
            <a:r>
              <a:rPr lang="en-US" sz="2600" b="1" dirty="0" smtClean="0"/>
              <a:t>Goal 3</a:t>
            </a:r>
            <a:r>
              <a:rPr lang="en-US" sz="2600" b="1" dirty="0"/>
              <a:t>: Advance Law Enforcement, Incident Response, and Reporting Capabilities</a:t>
            </a:r>
          </a:p>
          <a:p>
            <a:pPr marL="0" indent="0">
              <a:lnSpc>
                <a:spcPct val="120000"/>
              </a:lnSpc>
              <a:spcBef>
                <a:spcPts val="0"/>
              </a:spcBef>
              <a:spcAft>
                <a:spcPts val="1200"/>
              </a:spcAft>
              <a:buNone/>
            </a:pPr>
            <a:r>
              <a:rPr lang="en-US" sz="2600" b="1" dirty="0" smtClean="0"/>
              <a:t>Goal 4</a:t>
            </a:r>
            <a:r>
              <a:rPr lang="en-US" sz="2600" b="1" dirty="0"/>
              <a:t>: Strengthen the Ecosystem</a:t>
            </a:r>
          </a:p>
          <a:p>
            <a:pPr>
              <a:spcBef>
                <a:spcPts val="0"/>
              </a:spcBef>
            </a:pPr>
            <a:r>
              <a:rPr lang="en-US" sz="2900" dirty="0">
                <a:latin typeface="Arial Narrow"/>
              </a:rPr>
              <a:t>Drive innovative/cost effective security products, services, and solutions in the cyber ecosystem;</a:t>
            </a:r>
          </a:p>
          <a:p>
            <a:pPr>
              <a:spcBef>
                <a:spcPts val="0"/>
              </a:spcBef>
            </a:pPr>
            <a:r>
              <a:rPr lang="en-US" sz="2900" dirty="0">
                <a:latin typeface="Arial Narrow"/>
              </a:rPr>
              <a:t>Conduct and transition research and development enabling trustworthy cyber infrastructure;</a:t>
            </a:r>
          </a:p>
          <a:p>
            <a:pPr>
              <a:spcBef>
                <a:spcPts val="0"/>
              </a:spcBef>
            </a:pPr>
            <a:r>
              <a:rPr lang="en-US" sz="2900" dirty="0">
                <a:latin typeface="Arial Narrow"/>
              </a:rPr>
              <a:t>Develop skilled cybersecurity professionals;</a:t>
            </a:r>
          </a:p>
          <a:p>
            <a:pPr>
              <a:spcBef>
                <a:spcPts val="0"/>
              </a:spcBef>
            </a:pPr>
            <a:r>
              <a:rPr lang="en-US" sz="2900" dirty="0">
                <a:latin typeface="Arial Narrow"/>
              </a:rPr>
              <a:t>Enhance public awareness and promote cybersecurity best practices; and</a:t>
            </a:r>
          </a:p>
          <a:p>
            <a:pPr>
              <a:spcBef>
                <a:spcPts val="0"/>
              </a:spcBef>
            </a:pPr>
            <a:r>
              <a:rPr lang="en-US" sz="2900" dirty="0">
                <a:latin typeface="Arial Narrow"/>
              </a:rPr>
              <a:t>Advance international engagement to promote capacity building, international standards, and cooperation.</a:t>
            </a:r>
            <a:endParaRPr lang="en-US" sz="2900" dirty="0"/>
          </a:p>
          <a:p>
            <a:pPr marL="0" indent="0">
              <a:buNone/>
            </a:pPr>
            <a:endParaRPr lang="en-US" dirty="0">
              <a:solidFill>
                <a:srgbClr val="FF0000"/>
              </a:solidFill>
            </a:endParaRPr>
          </a:p>
        </p:txBody>
      </p:sp>
    </p:spTree>
    <p:extLst>
      <p:ext uri="{BB962C8B-B14F-4D97-AF65-F5344CB8AC3E}">
        <p14:creationId xmlns:p14="http://schemas.microsoft.com/office/powerpoint/2010/main" val="39732361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 y="196131"/>
            <a:ext cx="8991600" cy="646331"/>
          </a:xfrm>
          <a:prstGeom prst="rect">
            <a:avLst/>
          </a:prstGeom>
          <a:noFill/>
        </p:spPr>
        <p:txBody>
          <a:bodyPr wrap="square" rtlCol="0">
            <a:spAutoFit/>
          </a:bodyPr>
          <a:lstStyle/>
          <a:p>
            <a:pPr algn="ctr" eaLnBrk="0" hangingPunct="0">
              <a:lnSpc>
                <a:spcPct val="100000"/>
              </a:lnSpc>
              <a:spcBef>
                <a:spcPct val="0"/>
              </a:spcBef>
              <a:buFontTx/>
              <a:buNone/>
            </a:pPr>
            <a:r>
              <a:rPr lang="en-US" altLang="en-US" sz="3600" b="1" cap="all" dirty="0" smtClean="0">
                <a:solidFill>
                  <a:srgbClr val="005288"/>
                </a:solidFill>
                <a:latin typeface="Arial Narrow"/>
                <a:ea typeface="ＭＳ Ｐゴシック" charset="0"/>
                <a:cs typeface="Arial Narrow"/>
              </a:rPr>
              <a:t>Research Requirement Inputs</a:t>
            </a:r>
            <a:endParaRPr lang="en-US" sz="3600" dirty="0">
              <a:solidFill>
                <a:srgbClr val="005288"/>
              </a:solidFill>
              <a:latin typeface="Arial Narrow"/>
              <a:ea typeface="ＭＳ Ｐゴシック" charset="0"/>
              <a:cs typeface="Arial Narrow"/>
            </a:endParaRPr>
          </a:p>
        </p:txBody>
      </p:sp>
      <p:grpSp>
        <p:nvGrpSpPr>
          <p:cNvPr id="5" name="Group 4"/>
          <p:cNvGrpSpPr/>
          <p:nvPr/>
        </p:nvGrpSpPr>
        <p:grpSpPr>
          <a:xfrm>
            <a:off x="3124201" y="872122"/>
            <a:ext cx="2726725" cy="1718678"/>
            <a:chOff x="3386137" y="970408"/>
            <a:chExt cx="2726725" cy="1718678"/>
          </a:xfrm>
        </p:grpSpPr>
        <p:sp>
          <p:nvSpPr>
            <p:cNvPr id="8" name="TextBox 7"/>
            <p:cNvSpPr txBox="1"/>
            <p:nvPr/>
          </p:nvSpPr>
          <p:spPr>
            <a:xfrm>
              <a:off x="3386137" y="1981200"/>
              <a:ext cx="2726725" cy="707886"/>
            </a:xfrm>
            <a:prstGeom prst="rect">
              <a:avLst/>
            </a:prstGeom>
            <a:solidFill>
              <a:schemeClr val="tx1">
                <a:lumMod val="65000"/>
                <a:lumOff val="35000"/>
              </a:schemeClr>
            </a:solidFill>
            <a:ln>
              <a:noFill/>
              <a:prstDash val="solid"/>
            </a:ln>
          </p:spPr>
          <p:txBody>
            <a:bodyPr wrap="square">
              <a:spAutoFit/>
            </a:bodyPr>
            <a:lstStyle>
              <a:defPPr>
                <a:defRPr lang="en-US"/>
              </a:defPPr>
              <a:lvl1pPr marL="114300">
                <a:defRPr sz="1400">
                  <a:solidFill>
                    <a:schemeClr val="bg1"/>
                  </a:solidFill>
                </a:defRPr>
              </a:lvl1pPr>
            </a:lstStyle>
            <a:p>
              <a:pPr algn="ctr" eaLnBrk="0" fontAlgn="auto" hangingPunct="0">
                <a:lnSpc>
                  <a:spcPct val="100000"/>
                </a:lnSpc>
                <a:spcBef>
                  <a:spcPts val="0"/>
                </a:spcBef>
                <a:spcAft>
                  <a:spcPts val="0"/>
                </a:spcAft>
                <a:buFontTx/>
                <a:buNone/>
                <a:defRPr/>
              </a:pPr>
              <a:r>
                <a:rPr lang="en-US" sz="2000" b="1" dirty="0" smtClean="0">
                  <a:solidFill>
                    <a:srgbClr val="003366"/>
                  </a:solidFill>
                  <a:latin typeface="Arial"/>
                  <a:ea typeface="ＭＳ Ｐゴシック" pitchFamily="34" charset="-128"/>
                </a:rPr>
                <a:t>Departmental Inputs</a:t>
              </a:r>
              <a:endParaRPr lang="en-US" sz="2000" b="1" dirty="0">
                <a:solidFill>
                  <a:srgbClr val="003366"/>
                </a:solidFill>
                <a:latin typeface="Arial"/>
                <a:ea typeface="ＭＳ Ｐゴシック" pitchFamily="34" charset="-128"/>
              </a:endParaRPr>
            </a:p>
          </p:txBody>
        </p:sp>
        <p:pic>
          <p:nvPicPr>
            <p:cNvPr id="30" name="Picture 4" descr="http://upload.wikimedia.org/wikipedia/commons/thumb/4/4c/US_Department_of_Homeland_Security_Seal.svg/360px-US_Department_of_Homeland_Security_Seal.svg.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47525" y="970408"/>
              <a:ext cx="1086475" cy="1086992"/>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6389688" y="838200"/>
            <a:ext cx="2525712" cy="2003286"/>
            <a:chOff x="6389688" y="838200"/>
            <a:chExt cx="2525712" cy="2003286"/>
          </a:xfrm>
        </p:grpSpPr>
        <p:sp>
          <p:nvSpPr>
            <p:cNvPr id="18" name="TextBox 17"/>
            <p:cNvSpPr txBox="1"/>
            <p:nvPr/>
          </p:nvSpPr>
          <p:spPr>
            <a:xfrm>
              <a:off x="6389688" y="2133600"/>
              <a:ext cx="2525712" cy="707886"/>
            </a:xfrm>
            <a:prstGeom prst="rect">
              <a:avLst/>
            </a:prstGeom>
            <a:solidFill>
              <a:schemeClr val="tx1">
                <a:lumMod val="65000"/>
                <a:lumOff val="35000"/>
              </a:schemeClr>
            </a:solidFill>
            <a:ln>
              <a:solidFill>
                <a:srgbClr val="FFFFFF"/>
              </a:solidFill>
              <a:prstDash val="solid"/>
            </a:ln>
          </p:spPr>
          <p:txBody>
            <a:bodyPr>
              <a:spAutoFit/>
            </a:bodyPr>
            <a:lstStyle/>
            <a:p>
              <a:pPr marL="114300" algn="ctr" eaLnBrk="0" fontAlgn="auto" hangingPunct="0">
                <a:lnSpc>
                  <a:spcPct val="100000"/>
                </a:lnSpc>
                <a:spcBef>
                  <a:spcPts val="0"/>
                </a:spcBef>
                <a:spcAft>
                  <a:spcPts val="0"/>
                </a:spcAft>
                <a:buFontTx/>
                <a:buNone/>
                <a:defRPr/>
              </a:pPr>
              <a:r>
                <a:rPr lang="en-US" b="1" dirty="0">
                  <a:solidFill>
                    <a:srgbClr val="003366"/>
                  </a:solidFill>
                  <a:latin typeface="Arial"/>
                  <a:ea typeface="ＭＳ Ｐゴシック" pitchFamily="34" charset="-128"/>
                </a:rPr>
                <a:t>Interagency </a:t>
              </a:r>
              <a:r>
                <a:rPr lang="en-US" b="1" dirty="0" smtClean="0">
                  <a:solidFill>
                    <a:srgbClr val="003366"/>
                  </a:solidFill>
                  <a:latin typeface="Arial"/>
                  <a:ea typeface="ＭＳ Ｐゴシック" pitchFamily="34" charset="-128"/>
                </a:rPr>
                <a:t>Collaboration</a:t>
              </a:r>
              <a:endParaRPr lang="en-US" b="1" dirty="0">
                <a:solidFill>
                  <a:srgbClr val="003366"/>
                </a:solidFill>
                <a:latin typeface="Arial"/>
                <a:ea typeface="ＭＳ Ｐゴシック" pitchFamily="34" charset="-128"/>
              </a:endParaRPr>
            </a:p>
          </p:txBody>
        </p:sp>
        <p:pic>
          <p:nvPicPr>
            <p:cNvPr id="3" name="Picture 2" descr="hand-shak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42112" y="838200"/>
              <a:ext cx="1828800" cy="1828800"/>
            </a:xfrm>
            <a:prstGeom prst="rect">
              <a:avLst/>
            </a:prstGeom>
          </p:spPr>
        </p:pic>
      </p:grpSp>
      <p:grpSp>
        <p:nvGrpSpPr>
          <p:cNvPr id="7" name="Group 6"/>
          <p:cNvGrpSpPr/>
          <p:nvPr/>
        </p:nvGrpSpPr>
        <p:grpSpPr>
          <a:xfrm>
            <a:off x="206376" y="1259906"/>
            <a:ext cx="2994025" cy="1903610"/>
            <a:chOff x="206375" y="1259906"/>
            <a:chExt cx="2994025" cy="1903610"/>
          </a:xfrm>
        </p:grpSpPr>
        <p:sp>
          <p:nvSpPr>
            <p:cNvPr id="16" name="TextBox 15"/>
            <p:cNvSpPr txBox="1"/>
            <p:nvPr/>
          </p:nvSpPr>
          <p:spPr>
            <a:xfrm>
              <a:off x="206375" y="2455630"/>
              <a:ext cx="2994025" cy="707886"/>
            </a:xfrm>
            <a:prstGeom prst="rect">
              <a:avLst/>
            </a:prstGeom>
            <a:solidFill>
              <a:schemeClr val="tx1">
                <a:lumMod val="65000"/>
                <a:lumOff val="35000"/>
              </a:schemeClr>
            </a:solidFill>
            <a:ln>
              <a:noFill/>
              <a:prstDash val="solid"/>
            </a:ln>
          </p:spPr>
          <p:txBody>
            <a:bodyPr>
              <a:spAutoFit/>
            </a:bodyPr>
            <a:lstStyle>
              <a:defPPr>
                <a:defRPr lang="en-US"/>
              </a:defPPr>
              <a:lvl1pPr marL="114300">
                <a:defRPr sz="1400">
                  <a:solidFill>
                    <a:schemeClr val="bg1"/>
                  </a:solidFill>
                </a:defRPr>
              </a:lvl1pPr>
            </a:lstStyle>
            <a:p>
              <a:pPr algn="ctr" eaLnBrk="0" fontAlgn="auto" hangingPunct="0">
                <a:lnSpc>
                  <a:spcPct val="100000"/>
                </a:lnSpc>
                <a:spcBef>
                  <a:spcPts val="0"/>
                </a:spcBef>
                <a:spcAft>
                  <a:spcPts val="0"/>
                </a:spcAft>
                <a:buFontTx/>
                <a:buNone/>
                <a:defRPr/>
              </a:pPr>
              <a:r>
                <a:rPr lang="en-US" sz="2000" b="1" dirty="0">
                  <a:solidFill>
                    <a:srgbClr val="003366"/>
                  </a:solidFill>
                  <a:latin typeface="Arial"/>
                  <a:ea typeface="ＭＳ Ｐゴシック" pitchFamily="34" charset="-128"/>
                </a:rPr>
                <a:t>White </a:t>
              </a:r>
              <a:r>
                <a:rPr lang="en-US" sz="2000" b="1" dirty="0" smtClean="0">
                  <a:solidFill>
                    <a:srgbClr val="003366"/>
                  </a:solidFill>
                  <a:latin typeface="Arial"/>
                  <a:ea typeface="ＭＳ Ｐゴシック" pitchFamily="34" charset="-128"/>
                </a:rPr>
                <a:t>House</a:t>
              </a:r>
              <a:br>
                <a:rPr lang="en-US" sz="2000" b="1" dirty="0" smtClean="0">
                  <a:solidFill>
                    <a:srgbClr val="003366"/>
                  </a:solidFill>
                  <a:latin typeface="Arial"/>
                  <a:ea typeface="ＭＳ Ｐゴシック" pitchFamily="34" charset="-128"/>
                </a:rPr>
              </a:br>
              <a:r>
                <a:rPr lang="en-US" sz="2000" b="1" dirty="0" smtClean="0">
                  <a:solidFill>
                    <a:srgbClr val="003366"/>
                  </a:solidFill>
                  <a:latin typeface="Arial"/>
                  <a:ea typeface="ＭＳ Ｐゴシック" pitchFamily="34" charset="-128"/>
                </a:rPr>
                <a:t>and NSS</a:t>
              </a:r>
              <a:endParaRPr lang="en-US" sz="2000" b="1" dirty="0">
                <a:solidFill>
                  <a:srgbClr val="003366"/>
                </a:solidFill>
                <a:latin typeface="Arial"/>
                <a:ea typeface="ＭＳ Ｐゴシック" pitchFamily="34" charset="-128"/>
              </a:endParaRPr>
            </a:p>
          </p:txBody>
        </p:sp>
        <p:pic>
          <p:nvPicPr>
            <p:cNvPr id="31" name="Picture 6" descr="http://www.ceres.org/press/Presidential_Seal.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4" t="584" r="466" b="1692"/>
            <a:stretch/>
          </p:blipFill>
          <p:spPr bwMode="auto">
            <a:xfrm>
              <a:off x="1180093" y="1259906"/>
              <a:ext cx="1105907" cy="1102294"/>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6294438" y="2971802"/>
            <a:ext cx="2525712" cy="2124433"/>
            <a:chOff x="6294438" y="3581400"/>
            <a:chExt cx="2525712" cy="2124433"/>
          </a:xfrm>
        </p:grpSpPr>
        <p:sp>
          <p:nvSpPr>
            <p:cNvPr id="29" name="TextBox 28"/>
            <p:cNvSpPr txBox="1"/>
            <p:nvPr/>
          </p:nvSpPr>
          <p:spPr>
            <a:xfrm>
              <a:off x="6294438" y="4474727"/>
              <a:ext cx="2525712" cy="1231106"/>
            </a:xfrm>
            <a:prstGeom prst="rect">
              <a:avLst/>
            </a:prstGeom>
            <a:solidFill>
              <a:schemeClr val="tx1">
                <a:lumMod val="65000"/>
                <a:lumOff val="35000"/>
              </a:schemeClr>
            </a:solidFill>
            <a:ln>
              <a:solidFill>
                <a:srgbClr val="FFFFFF"/>
              </a:solidFill>
              <a:prstDash val="solid"/>
            </a:ln>
          </p:spPr>
          <p:txBody>
            <a:bodyPr wrap="square">
              <a:spAutoFit/>
            </a:bodyPr>
            <a:lstStyle/>
            <a:p>
              <a:pPr marL="114300" algn="ctr" eaLnBrk="0" fontAlgn="auto" hangingPunct="0">
                <a:lnSpc>
                  <a:spcPct val="100000"/>
                </a:lnSpc>
                <a:spcBef>
                  <a:spcPts val="0"/>
                </a:spcBef>
                <a:spcAft>
                  <a:spcPts val="0"/>
                </a:spcAft>
                <a:buFontTx/>
                <a:buNone/>
                <a:defRPr/>
              </a:pPr>
              <a:r>
                <a:rPr lang="en-US" b="1" dirty="0" smtClean="0">
                  <a:solidFill>
                    <a:srgbClr val="003366"/>
                  </a:solidFill>
                  <a:latin typeface="Arial"/>
                  <a:ea typeface="ＭＳ Ｐゴシック" pitchFamily="34" charset="-128"/>
                </a:rPr>
                <a:t>Critical Infrastructure Sectors </a:t>
              </a:r>
              <a:br>
                <a:rPr lang="en-US" b="1" dirty="0" smtClean="0">
                  <a:solidFill>
                    <a:srgbClr val="003366"/>
                  </a:solidFill>
                  <a:latin typeface="Arial"/>
                  <a:ea typeface="ＭＳ Ｐゴシック" pitchFamily="34" charset="-128"/>
                </a:rPr>
              </a:br>
              <a:r>
                <a:rPr lang="en-US" sz="1400" b="1" dirty="0" smtClean="0">
                  <a:solidFill>
                    <a:srgbClr val="003366"/>
                  </a:solidFill>
                  <a:latin typeface="Arial"/>
                  <a:ea typeface="ＭＳ Ｐゴシック" pitchFamily="34" charset="-128"/>
                </a:rPr>
                <a:t>(Private Sector)</a:t>
              </a:r>
              <a:endParaRPr lang="en-US" sz="1400" b="1" dirty="0">
                <a:solidFill>
                  <a:srgbClr val="003366"/>
                </a:solidFill>
                <a:latin typeface="Arial"/>
                <a:ea typeface="ＭＳ Ｐゴシック" pitchFamily="34" charset="-128"/>
              </a:endParaRPr>
            </a:p>
          </p:txBody>
        </p:sp>
        <p:grpSp>
          <p:nvGrpSpPr>
            <p:cNvPr id="33" name="Group 32"/>
            <p:cNvGrpSpPr/>
            <p:nvPr/>
          </p:nvGrpSpPr>
          <p:grpSpPr>
            <a:xfrm>
              <a:off x="6858000" y="3581400"/>
              <a:ext cx="1524000" cy="914400"/>
              <a:chOff x="4361155" y="1216514"/>
              <a:chExt cx="1203320" cy="748737"/>
            </a:xfrm>
          </p:grpSpPr>
          <p:pic>
            <p:nvPicPr>
              <p:cNvPr id="35" name="Picture 34" descr="http://www.emergency-response-planning.com/Portals/87350/images/Critical%20Infrastructure%20Sectors-resized-600.jpg"/>
              <p:cNvPicPr>
                <a:picLocks noChangeAspect="1" noChangeArrowheads="1"/>
              </p:cNvPicPr>
              <p:nvPr/>
            </p:nvPicPr>
            <p:blipFill rotWithShape="1">
              <a:blip r:embed="rId6">
                <a:extLst>
                  <a:ext uri="{28A0092B-C50C-407E-A947-70E740481C1C}">
                    <a14:useLocalDpi xmlns:a14="http://schemas.microsoft.com/office/drawing/2010/main" val="0"/>
                  </a:ext>
                </a:extLst>
              </a:blip>
              <a:srcRect l="33143" t="78855" r="58795" b="11802"/>
              <a:stretch/>
            </p:blipFill>
            <p:spPr bwMode="auto">
              <a:xfrm>
                <a:off x="4361155" y="1216514"/>
                <a:ext cx="543964" cy="5064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http://www.emergency-response-planning.com/Portals/87350/images/Critical%20Infrastructure%20Sectors-resized-600.jpg"/>
              <p:cNvPicPr>
                <a:picLocks noChangeAspect="1" noChangeArrowheads="1"/>
              </p:cNvPicPr>
              <p:nvPr/>
            </p:nvPicPr>
            <p:blipFill rotWithShape="1">
              <a:blip r:embed="rId6">
                <a:extLst>
                  <a:ext uri="{28A0092B-C50C-407E-A947-70E740481C1C}">
                    <a14:useLocalDpi xmlns:a14="http://schemas.microsoft.com/office/drawing/2010/main" val="0"/>
                  </a:ext>
                </a:extLst>
              </a:blip>
              <a:srcRect l="33143" t="14552" r="58795" b="75554"/>
              <a:stretch/>
            </p:blipFill>
            <p:spPr bwMode="auto">
              <a:xfrm>
                <a:off x="4607871" y="1408923"/>
                <a:ext cx="564324" cy="55632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http://www.emergency-response-planning.com/Portals/87350/images/Critical%20Infrastructure%20Sectors-resized-600.jpg"/>
              <p:cNvPicPr>
                <a:picLocks noChangeAspect="1" noChangeArrowheads="1"/>
              </p:cNvPicPr>
              <p:nvPr/>
            </p:nvPicPr>
            <p:blipFill rotWithShape="1">
              <a:blip r:embed="rId6">
                <a:extLst>
                  <a:ext uri="{28A0092B-C50C-407E-A947-70E740481C1C}">
                    <a14:useLocalDpi xmlns:a14="http://schemas.microsoft.com/office/drawing/2010/main" val="0"/>
                  </a:ext>
                </a:extLst>
              </a:blip>
              <a:srcRect l="3251" t="52301" r="88563" b="37277"/>
              <a:stretch/>
            </p:blipFill>
            <p:spPr bwMode="auto">
              <a:xfrm>
                <a:off x="5020511" y="1216514"/>
                <a:ext cx="543964" cy="55632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7" name="Group 16"/>
          <p:cNvGrpSpPr/>
          <p:nvPr/>
        </p:nvGrpSpPr>
        <p:grpSpPr>
          <a:xfrm>
            <a:off x="304801" y="3581402"/>
            <a:ext cx="2952135" cy="1233369"/>
            <a:chOff x="340137" y="3733799"/>
            <a:chExt cx="2952135" cy="1233369"/>
          </a:xfrm>
        </p:grpSpPr>
        <p:sp>
          <p:nvSpPr>
            <p:cNvPr id="9" name="TextBox 8"/>
            <p:cNvSpPr txBox="1"/>
            <p:nvPr/>
          </p:nvSpPr>
          <p:spPr>
            <a:xfrm>
              <a:off x="340137" y="4567058"/>
              <a:ext cx="2952135" cy="400110"/>
            </a:xfrm>
            <a:prstGeom prst="rect">
              <a:avLst/>
            </a:prstGeom>
            <a:solidFill>
              <a:schemeClr val="tx1">
                <a:lumMod val="65000"/>
                <a:lumOff val="35000"/>
              </a:schemeClr>
            </a:solidFill>
            <a:ln>
              <a:noFill/>
              <a:prstDash val="solid"/>
            </a:ln>
          </p:spPr>
          <p:txBody>
            <a:bodyPr wrap="square">
              <a:spAutoFit/>
            </a:bodyPr>
            <a:lstStyle/>
            <a:p>
              <a:pPr marL="114300" algn="ctr" eaLnBrk="0" fontAlgn="auto" hangingPunct="0">
                <a:lnSpc>
                  <a:spcPct val="100000"/>
                </a:lnSpc>
                <a:spcBef>
                  <a:spcPts val="0"/>
                </a:spcBef>
                <a:spcAft>
                  <a:spcPts val="0"/>
                </a:spcAft>
                <a:buFontTx/>
                <a:buNone/>
                <a:defRPr/>
              </a:pPr>
              <a:r>
                <a:rPr lang="en-US" b="1" dirty="0" smtClean="0">
                  <a:solidFill>
                    <a:srgbClr val="003366"/>
                  </a:solidFill>
                  <a:latin typeface="Arial"/>
                  <a:ea typeface="ＭＳ Ｐゴシック" pitchFamily="34" charset="-128"/>
                </a:rPr>
                <a:t>State and Local</a:t>
              </a:r>
              <a:endParaRPr lang="en-US" b="1" dirty="0">
                <a:solidFill>
                  <a:srgbClr val="003366"/>
                </a:solidFill>
                <a:latin typeface="Arial"/>
                <a:ea typeface="ＭＳ Ｐゴシック" pitchFamily="34" charset="-128"/>
              </a:endParaRPr>
            </a:p>
          </p:txBody>
        </p:sp>
        <p:pic>
          <p:nvPicPr>
            <p:cNvPr id="39" name="Picture 10" descr="http://www.woodcolepc.org/images/FirePoliceEMS_logos.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3000" y="3733799"/>
              <a:ext cx="1371600" cy="8952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p:cNvGrpSpPr/>
          <p:nvPr/>
        </p:nvGrpSpPr>
        <p:grpSpPr>
          <a:xfrm>
            <a:off x="1219201" y="5467290"/>
            <a:ext cx="7447935" cy="781110"/>
            <a:chOff x="990600" y="5257800"/>
            <a:chExt cx="7447935" cy="781110"/>
          </a:xfrm>
        </p:grpSpPr>
        <p:grpSp>
          <p:nvGrpSpPr>
            <p:cNvPr id="42" name="Group 41"/>
            <p:cNvGrpSpPr/>
            <p:nvPr/>
          </p:nvGrpSpPr>
          <p:grpSpPr>
            <a:xfrm>
              <a:off x="990600" y="5257800"/>
              <a:ext cx="7440613" cy="442913"/>
              <a:chOff x="1525587" y="6086475"/>
              <a:chExt cx="7440613" cy="442913"/>
            </a:xfrm>
          </p:grpSpPr>
          <p:pic>
            <p:nvPicPr>
              <p:cNvPr id="19" name="Picture 15"/>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462337" y="6086475"/>
                <a:ext cx="709613" cy="373063"/>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6"/>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2806700" y="6086475"/>
                <a:ext cx="579437" cy="346075"/>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17"/>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185987" y="6086475"/>
                <a:ext cx="544513" cy="376238"/>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19"/>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525587" y="6086475"/>
                <a:ext cx="584200" cy="371475"/>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10"/>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132387" y="6086475"/>
                <a:ext cx="715963"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742112" y="6086475"/>
                <a:ext cx="76993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249737" y="6086475"/>
                <a:ext cx="80645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924550" y="6086475"/>
                <a:ext cx="739775" cy="422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14"/>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588250" y="6086475"/>
                <a:ext cx="639762" cy="3841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304212" y="6086475"/>
                <a:ext cx="661988" cy="438150"/>
              </a:xfrm>
              <a:prstGeom prst="rect">
                <a:avLst/>
              </a:prstGeom>
              <a:ln>
                <a:solidFill>
                  <a:schemeClr val="tx1">
                    <a:lumMod val="95000"/>
                  </a:schemeClr>
                </a:solidFill>
              </a:ln>
            </p:spPr>
          </p:pic>
        </p:grpSp>
        <p:sp>
          <p:nvSpPr>
            <p:cNvPr id="43" name="TextBox 42"/>
            <p:cNvSpPr txBox="1"/>
            <p:nvPr/>
          </p:nvSpPr>
          <p:spPr>
            <a:xfrm>
              <a:off x="5486400" y="5638800"/>
              <a:ext cx="2952135" cy="400110"/>
            </a:xfrm>
            <a:prstGeom prst="rect">
              <a:avLst/>
            </a:prstGeom>
            <a:solidFill>
              <a:schemeClr val="tx1">
                <a:lumMod val="65000"/>
                <a:lumOff val="35000"/>
              </a:schemeClr>
            </a:solidFill>
            <a:ln>
              <a:noFill/>
              <a:prstDash val="solid"/>
            </a:ln>
          </p:spPr>
          <p:txBody>
            <a:bodyPr wrap="square">
              <a:spAutoFit/>
            </a:bodyPr>
            <a:lstStyle/>
            <a:p>
              <a:pPr marL="114300" algn="ctr" eaLnBrk="0" fontAlgn="auto" hangingPunct="0">
                <a:lnSpc>
                  <a:spcPct val="100000"/>
                </a:lnSpc>
                <a:spcBef>
                  <a:spcPts val="0"/>
                </a:spcBef>
                <a:spcAft>
                  <a:spcPts val="0"/>
                </a:spcAft>
                <a:buFontTx/>
                <a:buNone/>
                <a:defRPr/>
              </a:pPr>
              <a:r>
                <a:rPr lang="en-US" b="1" dirty="0" smtClean="0">
                  <a:solidFill>
                    <a:srgbClr val="003366"/>
                  </a:solidFill>
                  <a:latin typeface="Arial"/>
                  <a:ea typeface="ＭＳ Ｐゴシック" pitchFamily="34" charset="-128"/>
                </a:rPr>
                <a:t>International Partners</a:t>
              </a:r>
              <a:endParaRPr lang="en-US" b="1" dirty="0">
                <a:solidFill>
                  <a:srgbClr val="003366"/>
                </a:solidFill>
                <a:latin typeface="Arial"/>
                <a:ea typeface="ＭＳ Ｐゴシック" pitchFamily="34" charset="-128"/>
              </a:endParaRPr>
            </a:p>
          </p:txBody>
        </p:sp>
      </p:grpSp>
      <p:grpSp>
        <p:nvGrpSpPr>
          <p:cNvPr id="47" name="Group 46"/>
          <p:cNvGrpSpPr/>
          <p:nvPr/>
        </p:nvGrpSpPr>
        <p:grpSpPr>
          <a:xfrm>
            <a:off x="3124201" y="3048000"/>
            <a:ext cx="2726725" cy="1981200"/>
            <a:chOff x="3200400" y="2971800"/>
            <a:chExt cx="2726725" cy="1981200"/>
          </a:xfrm>
        </p:grpSpPr>
        <p:pic>
          <p:nvPicPr>
            <p:cNvPr id="45" name="Picture 44" descr="CSD.png"/>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3962400" y="2971800"/>
              <a:ext cx="1325924" cy="1325924"/>
            </a:xfrm>
            <a:prstGeom prst="rect">
              <a:avLst/>
            </a:prstGeom>
            <a:ln>
              <a:noFill/>
            </a:ln>
          </p:spPr>
          <p:style>
            <a:lnRef idx="2">
              <a:schemeClr val="dk1"/>
            </a:lnRef>
            <a:fillRef idx="1">
              <a:schemeClr val="lt1"/>
            </a:fillRef>
            <a:effectRef idx="0">
              <a:schemeClr val="dk1"/>
            </a:effectRef>
            <a:fontRef idx="minor">
              <a:schemeClr val="dk1"/>
            </a:fontRef>
          </p:style>
        </p:pic>
        <p:sp>
          <p:nvSpPr>
            <p:cNvPr id="46" name="TextBox 45"/>
            <p:cNvSpPr txBox="1"/>
            <p:nvPr/>
          </p:nvSpPr>
          <p:spPr>
            <a:xfrm>
              <a:off x="3200400" y="4245114"/>
              <a:ext cx="2726725"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114300">
                <a:defRPr sz="1400">
                  <a:solidFill>
                    <a:schemeClr val="bg1"/>
                  </a:solidFill>
                </a:defRPr>
              </a:lvl1pPr>
            </a:lstStyle>
            <a:p>
              <a:pPr algn="ctr" eaLnBrk="0" fontAlgn="auto" hangingPunct="0">
                <a:lnSpc>
                  <a:spcPct val="100000"/>
                </a:lnSpc>
                <a:spcBef>
                  <a:spcPts val="0"/>
                </a:spcBef>
                <a:spcAft>
                  <a:spcPts val="0"/>
                </a:spcAft>
                <a:buFontTx/>
                <a:buNone/>
                <a:defRPr/>
              </a:pPr>
              <a:r>
                <a:rPr lang="en-US" sz="2000" b="1" dirty="0" smtClean="0">
                  <a:solidFill>
                    <a:srgbClr val="003366"/>
                  </a:solidFill>
                  <a:ea typeface="ＭＳ Ｐゴシック" pitchFamily="34" charset="-128"/>
                </a:rPr>
                <a:t>Cyber Security Division</a:t>
              </a:r>
              <a:endParaRPr lang="en-US" sz="2000" b="1" dirty="0">
                <a:solidFill>
                  <a:srgbClr val="003366"/>
                </a:solidFill>
                <a:ea typeface="ＭＳ Ｐゴシック" pitchFamily="34" charset="-128"/>
              </a:endParaRPr>
            </a:p>
          </p:txBody>
        </p:sp>
      </p:grpSp>
      <p:cxnSp>
        <p:nvCxnSpPr>
          <p:cNvPr id="4" name="Straight Arrow Connector 3"/>
          <p:cNvCxnSpPr/>
          <p:nvPr/>
        </p:nvCxnSpPr>
        <p:spPr bwMode="auto">
          <a:xfrm>
            <a:off x="2438400" y="2895600"/>
            <a:ext cx="1447800" cy="381000"/>
          </a:xfrm>
          <a:prstGeom prst="straightConnector1">
            <a:avLst/>
          </a:prstGeom>
          <a:solidFill>
            <a:schemeClr val="accent1"/>
          </a:solidFill>
          <a:ln w="57150" cap="flat" cmpd="sng" algn="ctr">
            <a:solidFill>
              <a:schemeClr val="bg2"/>
            </a:solidFill>
            <a:prstDash val="solid"/>
            <a:round/>
            <a:headEnd type="none" w="med" len="med"/>
            <a:tailEnd type="arrow"/>
          </a:ln>
          <a:effectLst/>
        </p:spPr>
      </p:cxnSp>
      <p:cxnSp>
        <p:nvCxnSpPr>
          <p:cNvPr id="41" name="Straight Arrow Connector 40"/>
          <p:cNvCxnSpPr/>
          <p:nvPr/>
        </p:nvCxnSpPr>
        <p:spPr bwMode="auto">
          <a:xfrm flipH="1">
            <a:off x="5105400" y="2438400"/>
            <a:ext cx="1752600" cy="762000"/>
          </a:xfrm>
          <a:prstGeom prst="straightConnector1">
            <a:avLst/>
          </a:prstGeom>
          <a:solidFill>
            <a:schemeClr val="accent1"/>
          </a:solidFill>
          <a:ln w="57150" cap="flat" cmpd="sng" algn="ctr">
            <a:solidFill>
              <a:schemeClr val="bg2"/>
            </a:solidFill>
            <a:prstDash val="solid"/>
            <a:round/>
            <a:headEnd type="none" w="med" len="med"/>
            <a:tailEnd type="arrow"/>
          </a:ln>
          <a:effectLst/>
        </p:spPr>
      </p:cxnSp>
      <p:cxnSp>
        <p:nvCxnSpPr>
          <p:cNvPr id="48" name="Straight Arrow Connector 47"/>
          <p:cNvCxnSpPr/>
          <p:nvPr/>
        </p:nvCxnSpPr>
        <p:spPr bwMode="auto">
          <a:xfrm flipH="1" flipV="1">
            <a:off x="5257800" y="3886200"/>
            <a:ext cx="1371600" cy="609600"/>
          </a:xfrm>
          <a:prstGeom prst="straightConnector1">
            <a:avLst/>
          </a:prstGeom>
          <a:solidFill>
            <a:schemeClr val="accent1"/>
          </a:solidFill>
          <a:ln w="57150" cap="flat" cmpd="sng" algn="ctr">
            <a:solidFill>
              <a:schemeClr val="bg2"/>
            </a:solidFill>
            <a:prstDash val="solid"/>
            <a:round/>
            <a:headEnd type="none" w="med" len="med"/>
            <a:tailEnd type="arrow"/>
          </a:ln>
          <a:effectLst/>
        </p:spPr>
      </p:cxnSp>
      <p:cxnSp>
        <p:nvCxnSpPr>
          <p:cNvPr id="50" name="Straight Arrow Connector 49"/>
          <p:cNvCxnSpPr/>
          <p:nvPr/>
        </p:nvCxnSpPr>
        <p:spPr bwMode="auto">
          <a:xfrm flipV="1">
            <a:off x="2667000" y="3962400"/>
            <a:ext cx="1143000" cy="533400"/>
          </a:xfrm>
          <a:prstGeom prst="straightConnector1">
            <a:avLst/>
          </a:prstGeom>
          <a:solidFill>
            <a:schemeClr val="accent1"/>
          </a:solidFill>
          <a:ln w="57150" cap="flat" cmpd="sng" algn="ctr">
            <a:solidFill>
              <a:schemeClr val="bg2"/>
            </a:solidFill>
            <a:prstDash val="solid"/>
            <a:round/>
            <a:headEnd type="none" w="med" len="med"/>
            <a:tailEnd type="arrow"/>
          </a:ln>
          <a:effectLst/>
        </p:spPr>
      </p:cxnSp>
      <p:cxnSp>
        <p:nvCxnSpPr>
          <p:cNvPr id="54" name="Straight Arrow Connector 53"/>
          <p:cNvCxnSpPr>
            <a:endCxn id="45" idx="0"/>
          </p:cNvCxnSpPr>
          <p:nvPr/>
        </p:nvCxnSpPr>
        <p:spPr bwMode="auto">
          <a:xfrm flipH="1">
            <a:off x="4549162" y="2514600"/>
            <a:ext cx="22838" cy="533400"/>
          </a:xfrm>
          <a:prstGeom prst="straightConnector1">
            <a:avLst/>
          </a:prstGeom>
          <a:solidFill>
            <a:schemeClr val="accent1"/>
          </a:solidFill>
          <a:ln w="57150" cap="flat" cmpd="sng" algn="ctr">
            <a:solidFill>
              <a:schemeClr val="bg2"/>
            </a:solidFill>
            <a:prstDash val="solid"/>
            <a:round/>
            <a:headEnd type="none" w="med" len="med"/>
            <a:tailEnd type="arrow"/>
          </a:ln>
          <a:effectLst/>
        </p:spPr>
      </p:cxnSp>
      <p:cxnSp>
        <p:nvCxnSpPr>
          <p:cNvPr id="58" name="Straight Arrow Connector 57"/>
          <p:cNvCxnSpPr/>
          <p:nvPr/>
        </p:nvCxnSpPr>
        <p:spPr bwMode="auto">
          <a:xfrm flipH="1" flipV="1">
            <a:off x="4563764" y="5029200"/>
            <a:ext cx="8237" cy="304800"/>
          </a:xfrm>
          <a:prstGeom prst="straightConnector1">
            <a:avLst/>
          </a:prstGeom>
          <a:solidFill>
            <a:schemeClr val="accent1"/>
          </a:solidFill>
          <a:ln w="57150" cap="flat" cmpd="sng" algn="ctr">
            <a:solidFill>
              <a:schemeClr val="bg2"/>
            </a:solidFill>
            <a:prstDash val="solid"/>
            <a:round/>
            <a:headEnd type="none" w="med" len="med"/>
            <a:tailEnd type="arrow"/>
          </a:ln>
          <a:effectLst/>
        </p:spPr>
      </p:cxnSp>
      <p:sp>
        <p:nvSpPr>
          <p:cNvPr id="64" name="Slide Number Placeholder 63"/>
          <p:cNvSpPr>
            <a:spLocks noGrp="1"/>
          </p:cNvSpPr>
          <p:nvPr>
            <p:ph type="sldNum" sz="quarter" idx="4"/>
          </p:nvPr>
        </p:nvSpPr>
        <p:spPr/>
        <p:txBody>
          <a:bodyPr/>
          <a:lstStyle/>
          <a:p>
            <a:pPr fontAlgn="auto">
              <a:spcBef>
                <a:spcPts val="0"/>
              </a:spcBef>
              <a:spcAft>
                <a:spcPts val="0"/>
              </a:spcAft>
              <a:buFontTx/>
              <a:buNone/>
            </a:pPr>
            <a:fld id="{72A22946-E41F-7E45-8B5C-1B7CD5861BD5}" type="slidenum">
              <a:rPr lang="en-US" kern="0" smtClean="0"/>
              <a:pPr fontAlgn="auto">
                <a:spcBef>
                  <a:spcPts val="0"/>
                </a:spcBef>
                <a:spcAft>
                  <a:spcPts val="0"/>
                </a:spcAft>
                <a:buFontTx/>
                <a:buNone/>
              </a:pPr>
              <a:t>5</a:t>
            </a:fld>
            <a:endParaRPr lang="en-US" kern="0" dirty="0" smtClean="0"/>
          </a:p>
        </p:txBody>
      </p:sp>
    </p:spTree>
    <p:extLst>
      <p:ext uri="{BB962C8B-B14F-4D97-AF65-F5344CB8AC3E}">
        <p14:creationId xmlns:p14="http://schemas.microsoft.com/office/powerpoint/2010/main" val="18950534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CSD Mission &amp; Strategy</a:t>
            </a:r>
            <a:endParaRPr lang="en-US" dirty="0"/>
          </a:p>
        </p:txBody>
      </p:sp>
      <p:sp>
        <p:nvSpPr>
          <p:cNvPr id="4" name="Slide Number Placeholder 3"/>
          <p:cNvSpPr>
            <a:spLocks noGrp="1"/>
          </p:cNvSpPr>
          <p:nvPr>
            <p:ph type="sldNum" sz="quarter" idx="4"/>
          </p:nvPr>
        </p:nvSpPr>
        <p:spPr>
          <a:xfrm>
            <a:off x="6781800" y="6388002"/>
            <a:ext cx="2133600" cy="365125"/>
          </a:xfrm>
        </p:spPr>
        <p:txBody>
          <a:body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6</a:t>
            </a:fld>
            <a:endParaRPr lang="en-US" kern="0" smtClean="0"/>
          </a:p>
        </p:txBody>
      </p:sp>
      <p:sp>
        <p:nvSpPr>
          <p:cNvPr id="42" name="Rectangle 41"/>
          <p:cNvSpPr/>
          <p:nvPr/>
        </p:nvSpPr>
        <p:spPr bwMode="auto">
          <a:xfrm>
            <a:off x="308342" y="1158700"/>
            <a:ext cx="8564526" cy="1052624"/>
          </a:xfrm>
          <a:prstGeom prst="rect">
            <a:avLst/>
          </a:prstGeom>
          <a:solidFill>
            <a:srgbClr val="CCEC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ct val="0"/>
              </a:spcBef>
              <a:spcAft>
                <a:spcPts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latin typeface="Arial" charset="0"/>
            </a:endParaRPr>
          </a:p>
        </p:txBody>
      </p:sp>
      <p:pic>
        <p:nvPicPr>
          <p:cNvPr id="43" name="Picture 2" descr="http://www.legisol.com/images/globe.world.jpg?32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121" t="2818" r="9485" b="2296"/>
          <a:stretch/>
        </p:blipFill>
        <p:spPr bwMode="auto">
          <a:xfrm>
            <a:off x="7595549" y="1300975"/>
            <a:ext cx="788803" cy="786102"/>
          </a:xfrm>
          <a:prstGeom prst="ellipse">
            <a:avLst/>
          </a:prstGeom>
          <a:noFill/>
          <a:extLst>
            <a:ext uri="{909E8E84-426E-40DD-AFC4-6F175D3DCCD1}">
              <a14:hiddenFill xmlns:a14="http://schemas.microsoft.com/office/drawing/2010/main">
                <a:solidFill>
                  <a:srgbClr val="FFFFFF"/>
                </a:solidFill>
              </a14:hiddenFill>
            </a:ext>
          </a:extLst>
        </p:spPr>
      </p:pic>
      <p:pic>
        <p:nvPicPr>
          <p:cNvPr id="44" name="Picture 4" descr="http://upload.wikimedia.org/wikipedia/commons/thumb/4/4c/US_Department_of_Homeland_Security_Seal.svg/360px-US_Department_of_Homeland_Security_Seal.sv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 r="351"/>
          <a:stretch/>
        </p:blipFill>
        <p:spPr bwMode="auto">
          <a:xfrm>
            <a:off x="2565378" y="1335895"/>
            <a:ext cx="785728" cy="786101"/>
          </a:xfrm>
          <a:prstGeom prst="ellipse">
            <a:avLst/>
          </a:prstGeom>
          <a:noFill/>
          <a:extLst>
            <a:ext uri="{909E8E84-426E-40DD-AFC4-6F175D3DCCD1}">
              <a14:hiddenFill xmlns:a14="http://schemas.microsoft.com/office/drawing/2010/main">
                <a:solidFill>
                  <a:srgbClr val="FFFFFF"/>
                </a:solidFill>
              </a14:hiddenFill>
            </a:ext>
          </a:extLst>
        </p:spPr>
      </p:pic>
      <p:pic>
        <p:nvPicPr>
          <p:cNvPr id="45" name="Picture 6" descr="http://www.ceres.org/press/Presidential_Seal.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64" t="584" r="466" b="1692"/>
          <a:stretch/>
        </p:blipFill>
        <p:spPr bwMode="auto">
          <a:xfrm>
            <a:off x="1204943" y="1300977"/>
            <a:ext cx="815365" cy="812701"/>
          </a:xfrm>
          <a:prstGeom prst="ellipse">
            <a:avLst/>
          </a:prstGeom>
          <a:noFill/>
          <a:extLst>
            <a:ext uri="{909E8E84-426E-40DD-AFC4-6F175D3DCCD1}">
              <a14:hiddenFill xmlns:a14="http://schemas.microsoft.com/office/drawing/2010/main">
                <a:solidFill>
                  <a:srgbClr val="FFFFFF"/>
                </a:solidFill>
              </a14:hiddenFill>
            </a:ext>
          </a:extLst>
        </p:spPr>
      </p:pic>
      <p:grpSp>
        <p:nvGrpSpPr>
          <p:cNvPr id="46" name="Group 45"/>
          <p:cNvGrpSpPr/>
          <p:nvPr/>
        </p:nvGrpSpPr>
        <p:grpSpPr>
          <a:xfrm>
            <a:off x="3988945" y="1318648"/>
            <a:ext cx="1203320" cy="748737"/>
            <a:chOff x="4361155" y="1216514"/>
            <a:chExt cx="1203320" cy="748737"/>
          </a:xfrm>
        </p:grpSpPr>
        <p:pic>
          <p:nvPicPr>
            <p:cNvPr id="47" name="Picture 46" descr="http://www.emergency-response-planning.com/Portals/87350/images/Critical%20Infrastructure%20Sectors-resized-600.jpg"/>
            <p:cNvPicPr>
              <a:picLocks noChangeAspect="1" noChangeArrowheads="1"/>
            </p:cNvPicPr>
            <p:nvPr/>
          </p:nvPicPr>
          <p:blipFill rotWithShape="1">
            <a:blip r:embed="rId5">
              <a:extLst>
                <a:ext uri="{28A0092B-C50C-407E-A947-70E740481C1C}">
                  <a14:useLocalDpi xmlns:a14="http://schemas.microsoft.com/office/drawing/2010/main" val="0"/>
                </a:ext>
              </a:extLst>
            </a:blip>
            <a:srcRect l="33143" t="78855" r="58795" b="11802"/>
            <a:stretch/>
          </p:blipFill>
          <p:spPr bwMode="auto">
            <a:xfrm>
              <a:off x="4361155" y="1216514"/>
              <a:ext cx="543964" cy="50643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http://www.emergency-response-planning.com/Portals/87350/images/Critical%20Infrastructure%20Sectors-resized-600.jpg"/>
            <p:cNvPicPr>
              <a:picLocks noChangeAspect="1" noChangeArrowheads="1"/>
            </p:cNvPicPr>
            <p:nvPr/>
          </p:nvPicPr>
          <p:blipFill rotWithShape="1">
            <a:blip r:embed="rId5">
              <a:extLst>
                <a:ext uri="{28A0092B-C50C-407E-A947-70E740481C1C}">
                  <a14:useLocalDpi xmlns:a14="http://schemas.microsoft.com/office/drawing/2010/main" val="0"/>
                </a:ext>
              </a:extLst>
            </a:blip>
            <a:srcRect l="33143" t="14552" r="58795" b="75554"/>
            <a:stretch/>
          </p:blipFill>
          <p:spPr bwMode="auto">
            <a:xfrm>
              <a:off x="4607871" y="1408923"/>
              <a:ext cx="564324" cy="55632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http://www.emergency-response-planning.com/Portals/87350/images/Critical%20Infrastructure%20Sectors-resized-600.jpg"/>
            <p:cNvPicPr>
              <a:picLocks noChangeAspect="1" noChangeArrowheads="1"/>
            </p:cNvPicPr>
            <p:nvPr/>
          </p:nvPicPr>
          <p:blipFill rotWithShape="1">
            <a:blip r:embed="rId5">
              <a:extLst>
                <a:ext uri="{28A0092B-C50C-407E-A947-70E740481C1C}">
                  <a14:useLocalDpi xmlns:a14="http://schemas.microsoft.com/office/drawing/2010/main" val="0"/>
                </a:ext>
              </a:extLst>
            </a:blip>
            <a:srcRect l="3251" t="52301" r="88563" b="37277"/>
            <a:stretch/>
          </p:blipFill>
          <p:spPr bwMode="auto">
            <a:xfrm>
              <a:off x="5020511" y="1216514"/>
              <a:ext cx="543964" cy="556328"/>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Picture 10" descr="http://www.woodcolepc.org/images/FirePoliceEMS_logos.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0128" y="1300975"/>
            <a:ext cx="1058348" cy="690754"/>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bwMode="auto">
          <a:xfrm>
            <a:off x="221915" y="990601"/>
            <a:ext cx="1424763" cy="2977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lnSpc>
                <a:spcPct val="100000"/>
              </a:lnSpc>
              <a:spcBef>
                <a:spcPct val="0"/>
              </a:spcBef>
              <a:buFontTx/>
              <a:buNone/>
            </a:pPr>
            <a:r>
              <a:rPr lang="en-US" sz="1200" b="1" dirty="0" smtClean="0">
                <a:solidFill>
                  <a:srgbClr val="0058B5">
                    <a:lumMod val="50000"/>
                  </a:srgbClr>
                </a:solidFill>
                <a:latin typeface="Arial" charset="0"/>
              </a:rPr>
              <a:t>REQUIREMENTS</a:t>
            </a:r>
          </a:p>
        </p:txBody>
      </p:sp>
      <p:sp>
        <p:nvSpPr>
          <p:cNvPr id="52" name="Down Arrow 51"/>
          <p:cNvSpPr/>
          <p:nvPr/>
        </p:nvSpPr>
        <p:spPr bwMode="auto">
          <a:xfrm>
            <a:off x="2184992" y="2246023"/>
            <a:ext cx="4774018" cy="514018"/>
          </a:xfrm>
          <a:prstGeom prst="downArrow">
            <a:avLst>
              <a:gd name="adj1" fmla="val 54454"/>
              <a:gd name="adj2" fmla="val 73732"/>
            </a:avLst>
          </a:prstGeom>
          <a:gradFill flip="none" rotWithShape="1">
            <a:gsLst>
              <a:gs pos="0">
                <a:srgbClr val="0058B5">
                  <a:lumMod val="75000"/>
                </a:srgbClr>
              </a:gs>
              <a:gs pos="100000">
                <a:srgbClr val="0058B5">
                  <a:lumMod val="75000"/>
                  <a:tint val="44500"/>
                  <a:satMod val="160000"/>
                </a:srgbClr>
              </a:gs>
              <a:gs pos="100000">
                <a:srgbClr val="0058B5">
                  <a:lumMod val="75000"/>
                  <a:tint val="23500"/>
                  <a:satMod val="160000"/>
                </a:srgbClr>
              </a:gs>
            </a:gsLst>
            <a:lin ang="16200000" scaled="1"/>
            <a:tileRect/>
          </a:gra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ct val="0"/>
              </a:spcBef>
              <a:spcAft>
                <a:spcPts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latin typeface="Arial" charset="0"/>
            </a:endParaRPr>
          </a:p>
        </p:txBody>
      </p:sp>
      <p:sp>
        <p:nvSpPr>
          <p:cNvPr id="53" name="Rectangle 52"/>
          <p:cNvSpPr/>
          <p:nvPr/>
        </p:nvSpPr>
        <p:spPr bwMode="auto">
          <a:xfrm>
            <a:off x="221915" y="2542312"/>
            <a:ext cx="1424763" cy="2977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r>
              <a:rPr lang="en-US" sz="1200" b="1" dirty="0" smtClean="0">
                <a:solidFill>
                  <a:srgbClr val="0058B5">
                    <a:lumMod val="50000"/>
                  </a:srgbClr>
                </a:solidFill>
                <a:latin typeface="Arial" charset="0"/>
              </a:rPr>
              <a:t>CSD MISSION</a:t>
            </a:r>
          </a:p>
        </p:txBody>
      </p:sp>
      <p:grpSp>
        <p:nvGrpSpPr>
          <p:cNvPr id="54" name="Group 53"/>
          <p:cNvGrpSpPr/>
          <p:nvPr/>
        </p:nvGrpSpPr>
        <p:grpSpPr>
          <a:xfrm>
            <a:off x="308342" y="2760043"/>
            <a:ext cx="8564526" cy="1572147"/>
            <a:chOff x="350874" y="2728391"/>
            <a:chExt cx="8564526" cy="1572147"/>
          </a:xfrm>
        </p:grpSpPr>
        <p:sp>
          <p:nvSpPr>
            <p:cNvPr id="55" name="Rectangle 54"/>
            <p:cNvSpPr/>
            <p:nvPr/>
          </p:nvSpPr>
          <p:spPr bwMode="auto">
            <a:xfrm>
              <a:off x="350874" y="2767232"/>
              <a:ext cx="8564526" cy="1423954"/>
            </a:xfrm>
            <a:prstGeom prst="rect">
              <a:avLst/>
            </a:prstGeom>
            <a:solidFill>
              <a:srgbClr val="0066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ct val="0"/>
                </a:spcBef>
                <a:spcAft>
                  <a:spcPts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latin typeface="Arial" charset="0"/>
              </a:endParaRPr>
            </a:p>
          </p:txBody>
        </p:sp>
        <p:sp>
          <p:nvSpPr>
            <p:cNvPr id="56" name="Rectangle 55"/>
            <p:cNvSpPr/>
            <p:nvPr/>
          </p:nvSpPr>
          <p:spPr bwMode="auto">
            <a:xfrm>
              <a:off x="491687" y="2728391"/>
              <a:ext cx="8301439" cy="1572147"/>
            </a:xfrm>
            <a:prstGeom prst="rect">
              <a:avLst/>
            </a:prstGeom>
            <a:no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233363" marR="0" lvl="0" indent="-233363" defTabSz="91440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sz="1800" b="1" i="0" u="sng" strike="noStrike" kern="0" cap="none" spc="0" normalizeH="0" baseline="0" noProof="0" dirty="0" smtClean="0">
                  <a:ln>
                    <a:noFill/>
                  </a:ln>
                  <a:solidFill>
                    <a:srgbClr val="FFFFFF"/>
                  </a:solidFill>
                  <a:effectLst/>
                  <a:uLnTx/>
                  <a:uFillTx/>
                  <a:latin typeface="Arial" charset="0"/>
                </a:rPr>
                <a:t>Develop and deliver new technologies, tools and techniques</a:t>
              </a:r>
              <a:r>
                <a:rPr kumimoji="0" lang="en-US" sz="1800" b="0" i="0" u="none" strike="noStrike" kern="0" cap="none" spc="0" normalizeH="0" baseline="0" noProof="0" dirty="0" smtClean="0">
                  <a:ln>
                    <a:noFill/>
                  </a:ln>
                  <a:solidFill>
                    <a:srgbClr val="FFFFFF"/>
                  </a:solidFill>
                  <a:effectLst/>
                  <a:uLnTx/>
                  <a:uFillTx/>
                  <a:latin typeface="Arial" charset="0"/>
                </a:rPr>
                <a:t> to defend and secure current and future systems and networks</a:t>
              </a:r>
              <a:r>
                <a:rPr kumimoji="0" lang="en-US" sz="1800" b="0" i="0" u="none" strike="noStrike" kern="0" cap="none" spc="0" normalizeH="0" baseline="0" noProof="0" dirty="0" smtClean="0">
                  <a:ln>
                    <a:noFill/>
                  </a:ln>
                  <a:solidFill>
                    <a:srgbClr val="000000"/>
                  </a:solidFill>
                  <a:effectLst/>
                  <a:uLnTx/>
                  <a:uFillTx/>
                  <a:latin typeface="Times New Roman"/>
                  <a:cs typeface="Times New Roman"/>
                </a:rPr>
                <a:t> </a:t>
              </a:r>
            </a:p>
            <a:p>
              <a:pPr marL="233363" marR="0" lvl="0" indent="-233363" defTabSz="91440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smtClean="0">
                  <a:ln>
                    <a:noFill/>
                  </a:ln>
                  <a:solidFill>
                    <a:srgbClr val="FFFFFF"/>
                  </a:solidFill>
                  <a:effectLst/>
                  <a:uLnTx/>
                  <a:uFillTx/>
                  <a:latin typeface="Arial" charset="0"/>
                </a:rPr>
                <a:t>Conduct and support </a:t>
              </a:r>
              <a:r>
                <a:rPr kumimoji="0" lang="en-US" sz="1800" b="1" i="0" u="sng" strike="noStrike" kern="0" cap="none" spc="0" normalizeH="0" baseline="0" noProof="0" dirty="0" smtClean="0">
                  <a:ln>
                    <a:noFill/>
                  </a:ln>
                  <a:solidFill>
                    <a:srgbClr val="FFFFFF"/>
                  </a:solidFill>
                  <a:effectLst/>
                  <a:uLnTx/>
                  <a:uFillTx/>
                  <a:latin typeface="Arial" charset="0"/>
                </a:rPr>
                <a:t>technology transition</a:t>
              </a:r>
              <a:r>
                <a:rPr kumimoji="0" lang="en-US" sz="1800" b="0" i="0" u="none" strike="noStrike" kern="0" cap="none" spc="0" normalizeH="0" baseline="0" noProof="0" dirty="0" smtClean="0">
                  <a:ln>
                    <a:noFill/>
                  </a:ln>
                  <a:solidFill>
                    <a:srgbClr val="FFFFFF"/>
                  </a:solidFill>
                  <a:effectLst/>
                  <a:uLnTx/>
                  <a:uFillTx/>
                  <a:latin typeface="Arial" charset="0"/>
                </a:rPr>
                <a:t> efforts</a:t>
              </a:r>
            </a:p>
            <a:p>
              <a:pPr marL="233363" marR="0" lvl="0" indent="-233363" defTabSz="914400" eaLnBrk="0" fontAlgn="auto" latinLnBrk="0" hangingPunct="0">
                <a:lnSpc>
                  <a:spcPct val="100000"/>
                </a:lnSpc>
                <a:spcBef>
                  <a:spcPct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smtClean="0">
                  <a:ln>
                    <a:noFill/>
                  </a:ln>
                  <a:solidFill>
                    <a:srgbClr val="FFFFFF"/>
                  </a:solidFill>
                  <a:effectLst/>
                  <a:uLnTx/>
                  <a:uFillTx/>
                  <a:latin typeface="Arial" charset="0"/>
                </a:rPr>
                <a:t>Provide </a:t>
              </a:r>
              <a:r>
                <a:rPr kumimoji="0" lang="en-US" sz="1800" b="1" i="0" u="sng" strike="noStrike" kern="0" cap="none" spc="0" normalizeH="0" baseline="0" noProof="0" dirty="0" smtClean="0">
                  <a:ln>
                    <a:noFill/>
                  </a:ln>
                  <a:solidFill>
                    <a:srgbClr val="FFFFFF"/>
                  </a:solidFill>
                  <a:effectLst/>
                  <a:uLnTx/>
                  <a:uFillTx/>
                  <a:latin typeface="Arial" charset="0"/>
                </a:rPr>
                <a:t>R&amp;D leadership and coordination</a:t>
              </a:r>
              <a:r>
                <a:rPr kumimoji="0" lang="en-US" sz="1800" b="0" i="0" u="none" strike="noStrike" kern="0" cap="none" spc="0" normalizeH="0" baseline="0" noProof="0" dirty="0" smtClean="0">
                  <a:ln>
                    <a:noFill/>
                  </a:ln>
                  <a:solidFill>
                    <a:srgbClr val="FFFFFF"/>
                  </a:solidFill>
                  <a:effectLst/>
                  <a:uLnTx/>
                  <a:uFillTx/>
                  <a:latin typeface="Arial" charset="0"/>
                </a:rPr>
                <a:t> within the government, academia, private sector and international cybersecurity community</a:t>
              </a:r>
            </a:p>
          </p:txBody>
        </p:sp>
      </p:grpSp>
      <p:sp>
        <p:nvSpPr>
          <p:cNvPr id="57" name="Rectangle 56"/>
          <p:cNvSpPr/>
          <p:nvPr/>
        </p:nvSpPr>
        <p:spPr bwMode="auto">
          <a:xfrm>
            <a:off x="308342" y="4763484"/>
            <a:ext cx="8564526" cy="1165739"/>
          </a:xfrm>
          <a:prstGeom prst="rect">
            <a:avLst/>
          </a:prstGeom>
          <a:solidFill>
            <a:srgbClr val="0058B5">
              <a:lumMod val="75000"/>
            </a:srgbClr>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ct val="0"/>
              </a:spcBef>
              <a:spcAft>
                <a:spcPts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latin typeface="Arial" charset="0"/>
            </a:endParaRPr>
          </a:p>
        </p:txBody>
      </p:sp>
      <p:sp>
        <p:nvSpPr>
          <p:cNvPr id="58" name="Rectangle 57"/>
          <p:cNvSpPr/>
          <p:nvPr/>
        </p:nvSpPr>
        <p:spPr bwMode="auto">
          <a:xfrm>
            <a:off x="221915" y="4570710"/>
            <a:ext cx="1424763" cy="2977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r>
              <a:rPr lang="en-US" sz="1200" b="1" dirty="0" smtClean="0">
                <a:solidFill>
                  <a:srgbClr val="0058B5">
                    <a:lumMod val="50000"/>
                  </a:srgbClr>
                </a:solidFill>
                <a:latin typeface="Arial" charset="0"/>
              </a:rPr>
              <a:t>CSD STRATEGY</a:t>
            </a:r>
          </a:p>
        </p:txBody>
      </p:sp>
      <p:sp>
        <p:nvSpPr>
          <p:cNvPr id="59" name="Rounded Rectangle 58"/>
          <p:cNvSpPr/>
          <p:nvPr/>
        </p:nvSpPr>
        <p:spPr bwMode="auto">
          <a:xfrm>
            <a:off x="449156" y="4857331"/>
            <a:ext cx="1565713" cy="923034"/>
          </a:xfrm>
          <a:prstGeom prst="roundRect">
            <a:avLst/>
          </a:prstGeom>
          <a:solidFill>
            <a:srgbClr val="0058B5">
              <a:lumMod val="20000"/>
              <a:lumOff val="80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auto" latinLnBrk="0" hangingPunct="0">
              <a:lnSpc>
                <a:spcPct val="100000"/>
              </a:lnSpc>
              <a:spcBef>
                <a:spcPct val="0"/>
              </a:spcBef>
              <a:spcAft>
                <a:spcPts val="0"/>
              </a:spcAft>
              <a:buClrTx/>
              <a:buSzTx/>
              <a:buFontTx/>
              <a:buNone/>
              <a:tabLst/>
              <a:defRPr/>
            </a:pPr>
            <a:r>
              <a:rPr kumimoji="0" lang="en-US" sz="1400" b="1" i="0" u="none" strike="noStrike" kern="0" cap="none" spc="0" normalizeH="0" baseline="0" noProof="0" dirty="0" smtClean="0">
                <a:ln>
                  <a:noFill/>
                </a:ln>
                <a:solidFill>
                  <a:srgbClr val="0058B5">
                    <a:lumMod val="50000"/>
                  </a:srgbClr>
                </a:solidFill>
                <a:effectLst/>
                <a:uLnTx/>
                <a:uFillTx/>
                <a:latin typeface="Arial" charset="0"/>
              </a:rPr>
              <a:t>Trustworthy Cyber Infrastructure</a:t>
            </a:r>
          </a:p>
        </p:txBody>
      </p:sp>
      <p:sp>
        <p:nvSpPr>
          <p:cNvPr id="60" name="Rounded Rectangle 59"/>
          <p:cNvSpPr/>
          <p:nvPr/>
        </p:nvSpPr>
        <p:spPr bwMode="auto">
          <a:xfrm>
            <a:off x="2147916" y="4876941"/>
            <a:ext cx="1552216" cy="923034"/>
          </a:xfrm>
          <a:prstGeom prst="roundRect">
            <a:avLst/>
          </a:prstGeom>
          <a:solidFill>
            <a:srgbClr val="0058B5">
              <a:lumMod val="20000"/>
              <a:lumOff val="80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auto" latinLnBrk="0" hangingPunct="0">
              <a:lnSpc>
                <a:spcPct val="100000"/>
              </a:lnSpc>
              <a:spcBef>
                <a:spcPct val="0"/>
              </a:spcBef>
              <a:spcAft>
                <a:spcPts val="0"/>
              </a:spcAft>
              <a:buClrTx/>
              <a:buSzTx/>
              <a:buFontTx/>
              <a:buNone/>
              <a:tabLst/>
              <a:defRPr/>
            </a:pPr>
            <a:r>
              <a:rPr kumimoji="0" lang="en-US" sz="1400" b="1" i="0" u="none" strike="noStrike" kern="0" cap="none" spc="0" normalizeH="0" baseline="0" noProof="0" dirty="0" smtClean="0">
                <a:ln>
                  <a:noFill/>
                </a:ln>
                <a:solidFill>
                  <a:srgbClr val="0058B5">
                    <a:lumMod val="50000"/>
                  </a:srgbClr>
                </a:solidFill>
                <a:effectLst/>
                <a:uLnTx/>
                <a:uFillTx/>
                <a:latin typeface="Arial" charset="0"/>
              </a:rPr>
              <a:t>Cybersecurity Research</a:t>
            </a:r>
          </a:p>
          <a:p>
            <a:pPr marL="0" marR="0" lvl="0" indent="0" algn="ctr" defTabSz="914400" eaLnBrk="0" fontAlgn="auto" latinLnBrk="0" hangingPunct="0">
              <a:lnSpc>
                <a:spcPct val="100000"/>
              </a:lnSpc>
              <a:spcBef>
                <a:spcPct val="0"/>
              </a:spcBef>
              <a:spcAft>
                <a:spcPts val="0"/>
              </a:spcAft>
              <a:buClrTx/>
              <a:buSzTx/>
              <a:buFontTx/>
              <a:buNone/>
              <a:tabLst/>
              <a:defRPr/>
            </a:pPr>
            <a:r>
              <a:rPr kumimoji="0" lang="en-US" sz="1400" b="1" i="0" u="none" strike="noStrike" kern="0" cap="none" spc="0" normalizeH="0" baseline="0" noProof="0" dirty="0" smtClean="0">
                <a:ln>
                  <a:noFill/>
                </a:ln>
                <a:solidFill>
                  <a:srgbClr val="0058B5">
                    <a:lumMod val="50000"/>
                  </a:srgbClr>
                </a:solidFill>
                <a:effectLst/>
                <a:uLnTx/>
                <a:uFillTx/>
                <a:latin typeface="Arial" charset="0"/>
              </a:rPr>
              <a:t>Infrastructure</a:t>
            </a:r>
          </a:p>
        </p:txBody>
      </p:sp>
      <p:sp>
        <p:nvSpPr>
          <p:cNvPr id="61" name="Rounded Rectangle 60"/>
          <p:cNvSpPr/>
          <p:nvPr/>
        </p:nvSpPr>
        <p:spPr bwMode="auto">
          <a:xfrm>
            <a:off x="3832086" y="4857331"/>
            <a:ext cx="1565713" cy="923034"/>
          </a:xfrm>
          <a:prstGeom prst="roundRect">
            <a:avLst/>
          </a:prstGeom>
          <a:solidFill>
            <a:srgbClr val="0058B5">
              <a:lumMod val="20000"/>
              <a:lumOff val="80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auto" latinLnBrk="0" hangingPunct="0">
              <a:lnSpc>
                <a:spcPct val="100000"/>
              </a:lnSpc>
              <a:spcBef>
                <a:spcPct val="0"/>
              </a:spcBef>
              <a:spcAft>
                <a:spcPts val="0"/>
              </a:spcAft>
              <a:buClrTx/>
              <a:buSzTx/>
              <a:buFontTx/>
              <a:buNone/>
              <a:tabLst/>
              <a:defRPr/>
            </a:pPr>
            <a:r>
              <a:rPr kumimoji="0" lang="en-US" sz="1400" b="1" i="0" u="none" strike="noStrike" kern="0" cap="none" spc="0" normalizeH="0" baseline="0" noProof="0" dirty="0" smtClean="0">
                <a:ln>
                  <a:noFill/>
                </a:ln>
                <a:solidFill>
                  <a:srgbClr val="0058B5">
                    <a:lumMod val="50000"/>
                  </a:srgbClr>
                </a:solidFill>
                <a:effectLst/>
                <a:uLnTx/>
                <a:uFillTx/>
                <a:latin typeface="Arial" charset="0"/>
              </a:rPr>
              <a:t>Network &amp; System Security and Investigations </a:t>
            </a:r>
          </a:p>
        </p:txBody>
      </p:sp>
      <p:sp>
        <p:nvSpPr>
          <p:cNvPr id="62" name="Rounded Rectangle 61"/>
          <p:cNvSpPr/>
          <p:nvPr/>
        </p:nvSpPr>
        <p:spPr bwMode="auto">
          <a:xfrm>
            <a:off x="5530847" y="4876941"/>
            <a:ext cx="1552216" cy="923034"/>
          </a:xfrm>
          <a:prstGeom prst="roundRect">
            <a:avLst/>
          </a:prstGeom>
          <a:solidFill>
            <a:srgbClr val="0058B5">
              <a:lumMod val="20000"/>
              <a:lumOff val="80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auto" latinLnBrk="0" hangingPunct="0">
              <a:lnSpc>
                <a:spcPct val="100000"/>
              </a:lnSpc>
              <a:spcBef>
                <a:spcPct val="0"/>
              </a:spcBef>
              <a:spcAft>
                <a:spcPts val="0"/>
              </a:spcAft>
              <a:buClrTx/>
              <a:buSzTx/>
              <a:buFontTx/>
              <a:buNone/>
              <a:tabLst/>
              <a:defRPr/>
            </a:pPr>
            <a:r>
              <a:rPr kumimoji="0" lang="en-US" sz="1400" b="1" i="0" u="none" strike="noStrike" kern="0" cap="none" spc="0" normalizeH="0" baseline="0" noProof="0" dirty="0" smtClean="0">
                <a:ln>
                  <a:noFill/>
                </a:ln>
                <a:solidFill>
                  <a:srgbClr val="0058B5">
                    <a:lumMod val="50000"/>
                  </a:srgbClr>
                </a:solidFill>
                <a:effectLst/>
                <a:uLnTx/>
                <a:uFillTx/>
                <a:latin typeface="Arial" charset="0"/>
              </a:rPr>
              <a:t>Cyber Physical Systems</a:t>
            </a:r>
          </a:p>
        </p:txBody>
      </p:sp>
      <p:sp>
        <p:nvSpPr>
          <p:cNvPr id="63" name="Rounded Rectangle 62"/>
          <p:cNvSpPr/>
          <p:nvPr/>
        </p:nvSpPr>
        <p:spPr bwMode="auto">
          <a:xfrm>
            <a:off x="7207247" y="4857331"/>
            <a:ext cx="1552216" cy="923034"/>
          </a:xfrm>
          <a:prstGeom prst="roundRect">
            <a:avLst/>
          </a:prstGeom>
          <a:solidFill>
            <a:srgbClr val="0058B5">
              <a:lumMod val="20000"/>
              <a:lumOff val="80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auto" latinLnBrk="0" hangingPunct="0">
              <a:lnSpc>
                <a:spcPct val="100000"/>
              </a:lnSpc>
              <a:spcBef>
                <a:spcPct val="0"/>
              </a:spcBef>
              <a:spcAft>
                <a:spcPts val="0"/>
              </a:spcAft>
              <a:buClrTx/>
              <a:buSzTx/>
              <a:buFontTx/>
              <a:buNone/>
              <a:tabLst/>
              <a:defRPr/>
            </a:pPr>
            <a:r>
              <a:rPr kumimoji="0" lang="en-US" sz="1400" b="1" i="0" u="none" strike="noStrike" kern="0" cap="none" spc="0" normalizeH="0" baseline="0" noProof="0" dirty="0" smtClean="0">
                <a:ln>
                  <a:noFill/>
                </a:ln>
                <a:solidFill>
                  <a:srgbClr val="0058B5">
                    <a:lumMod val="50000"/>
                  </a:srgbClr>
                </a:solidFill>
                <a:effectLst/>
                <a:uLnTx/>
                <a:uFillTx/>
                <a:latin typeface="Arial" charset="0"/>
              </a:rPr>
              <a:t>Transition and Outreach</a:t>
            </a:r>
          </a:p>
        </p:txBody>
      </p:sp>
      <p:sp>
        <p:nvSpPr>
          <p:cNvPr id="64" name="Down Arrow 63"/>
          <p:cNvSpPr/>
          <p:nvPr/>
        </p:nvSpPr>
        <p:spPr bwMode="auto">
          <a:xfrm>
            <a:off x="2184992" y="4222838"/>
            <a:ext cx="4774018" cy="540645"/>
          </a:xfrm>
          <a:prstGeom prst="downArrow">
            <a:avLst>
              <a:gd name="adj1" fmla="val 54454"/>
              <a:gd name="adj2" fmla="val 73732"/>
            </a:avLst>
          </a:prstGeom>
          <a:gradFill flip="none" rotWithShape="1">
            <a:gsLst>
              <a:gs pos="0">
                <a:srgbClr val="0058B5">
                  <a:lumMod val="75000"/>
                </a:srgbClr>
              </a:gs>
              <a:gs pos="100000">
                <a:srgbClr val="0058B5">
                  <a:lumMod val="75000"/>
                  <a:tint val="44500"/>
                  <a:satMod val="160000"/>
                </a:srgbClr>
              </a:gs>
              <a:gs pos="100000">
                <a:srgbClr val="0058B5">
                  <a:lumMod val="75000"/>
                  <a:tint val="23500"/>
                  <a:satMod val="160000"/>
                </a:srgbClr>
              </a:gs>
            </a:gsLst>
            <a:lin ang="16200000" scaled="1"/>
            <a:tileRect/>
          </a:gra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ct val="0"/>
              </a:spcBef>
              <a:spcAft>
                <a:spcPts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latin typeface="Arial" charset="0"/>
            </a:endParaRPr>
          </a:p>
        </p:txBody>
      </p:sp>
      <p:grpSp>
        <p:nvGrpSpPr>
          <p:cNvPr id="65" name="Group 64"/>
          <p:cNvGrpSpPr/>
          <p:nvPr/>
        </p:nvGrpSpPr>
        <p:grpSpPr>
          <a:xfrm>
            <a:off x="301706" y="5861945"/>
            <a:ext cx="8577799" cy="891604"/>
            <a:chOff x="308342" y="5806200"/>
            <a:chExt cx="8577799" cy="891604"/>
          </a:xfrm>
        </p:grpSpPr>
        <p:sp>
          <p:nvSpPr>
            <p:cNvPr id="66" name="Rectangle 65"/>
            <p:cNvSpPr/>
            <p:nvPr/>
          </p:nvSpPr>
          <p:spPr bwMode="auto">
            <a:xfrm>
              <a:off x="308342" y="5870740"/>
              <a:ext cx="8577799" cy="785193"/>
            </a:xfrm>
            <a:prstGeom prst="rect">
              <a:avLst/>
            </a:prstGeom>
            <a:solidFill>
              <a:srgbClr val="C0C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1pPr>
              <a:lvl2pPr marL="4572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2pPr>
              <a:lvl3pPr marL="9144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3pPr>
              <a:lvl4pPr marL="13716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4pPr>
              <a:lvl5pPr marL="18288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a:lstStyle>
            <a:p>
              <a:pPr eaLnBrk="0" hangingPunct="0">
                <a:lnSpc>
                  <a:spcPct val="100000"/>
                </a:lnSpc>
                <a:spcBef>
                  <a:spcPct val="0"/>
                </a:spcBef>
                <a:buFontTx/>
                <a:buNone/>
              </a:pPr>
              <a:endParaRPr lang="en-US" sz="2400" smtClean="0">
                <a:solidFill>
                  <a:srgbClr val="FFFFFF"/>
                </a:solidFill>
                <a:latin typeface="Arial" charset="0"/>
              </a:endParaRPr>
            </a:p>
          </p:txBody>
        </p:sp>
        <p:sp>
          <p:nvSpPr>
            <p:cNvPr id="67" name="Rectangle 66"/>
            <p:cNvSpPr/>
            <p:nvPr/>
          </p:nvSpPr>
          <p:spPr bwMode="auto">
            <a:xfrm>
              <a:off x="540191" y="6020202"/>
              <a:ext cx="1424763" cy="2977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1pPr>
              <a:lvl2pPr marL="4572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2pPr>
              <a:lvl3pPr marL="9144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3pPr>
              <a:lvl4pPr marL="13716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4pPr>
              <a:lvl5pPr marL="18288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a:lstStyle>
            <a:p>
              <a:pPr eaLnBrk="0" hangingPunct="0">
                <a:lnSpc>
                  <a:spcPct val="100000"/>
                </a:lnSpc>
                <a:spcBef>
                  <a:spcPct val="0"/>
                </a:spcBef>
                <a:buFontTx/>
                <a:buNone/>
              </a:pPr>
              <a:r>
                <a:rPr lang="en-US" sz="1200" b="1" dirty="0" smtClean="0">
                  <a:solidFill>
                    <a:srgbClr val="0058B5">
                      <a:lumMod val="50000"/>
                    </a:srgbClr>
                  </a:solidFill>
                  <a:latin typeface="Arial" charset="0"/>
                </a:rPr>
                <a:t>Government</a:t>
              </a:r>
            </a:p>
          </p:txBody>
        </p:sp>
        <p:sp>
          <p:nvSpPr>
            <p:cNvPr id="68" name="Rectangle 67"/>
            <p:cNvSpPr/>
            <p:nvPr/>
          </p:nvSpPr>
          <p:spPr bwMode="auto">
            <a:xfrm>
              <a:off x="547812" y="6183477"/>
              <a:ext cx="1424763" cy="2977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1pPr>
              <a:lvl2pPr marL="4572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2pPr>
              <a:lvl3pPr marL="9144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3pPr>
              <a:lvl4pPr marL="13716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4pPr>
              <a:lvl5pPr marL="18288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a:lstStyle>
            <a:p>
              <a:pPr eaLnBrk="0" hangingPunct="0">
                <a:lnSpc>
                  <a:spcPct val="100000"/>
                </a:lnSpc>
                <a:spcBef>
                  <a:spcPct val="0"/>
                </a:spcBef>
                <a:buFontTx/>
                <a:buNone/>
              </a:pPr>
              <a:r>
                <a:rPr lang="en-US" sz="1200" b="1" dirty="0" smtClean="0">
                  <a:solidFill>
                    <a:srgbClr val="0058B5">
                      <a:lumMod val="50000"/>
                    </a:srgbClr>
                  </a:solidFill>
                  <a:latin typeface="Arial" charset="0"/>
                </a:rPr>
                <a:t>Venture Capital</a:t>
              </a:r>
            </a:p>
          </p:txBody>
        </p:sp>
        <p:sp>
          <p:nvSpPr>
            <p:cNvPr id="69" name="Rectangle 68"/>
            <p:cNvSpPr/>
            <p:nvPr/>
          </p:nvSpPr>
          <p:spPr bwMode="auto">
            <a:xfrm>
              <a:off x="2144930" y="6022714"/>
              <a:ext cx="2105971" cy="31131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1pPr>
              <a:lvl2pPr marL="4572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2pPr>
              <a:lvl3pPr marL="9144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3pPr>
              <a:lvl4pPr marL="13716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4pPr>
              <a:lvl5pPr marL="18288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a:lstStyle>
            <a:p>
              <a:pPr eaLnBrk="0" hangingPunct="0">
                <a:lnSpc>
                  <a:spcPct val="100000"/>
                </a:lnSpc>
                <a:spcBef>
                  <a:spcPct val="0"/>
                </a:spcBef>
                <a:buFontTx/>
                <a:buNone/>
              </a:pPr>
              <a:r>
                <a:rPr lang="en-US" sz="1200" b="1" dirty="0" smtClean="0">
                  <a:solidFill>
                    <a:srgbClr val="0058B5">
                      <a:lumMod val="50000"/>
                    </a:srgbClr>
                  </a:solidFill>
                  <a:latin typeface="Arial" charset="0"/>
                </a:rPr>
                <a:t>IT Security Companies</a:t>
              </a:r>
            </a:p>
          </p:txBody>
        </p:sp>
        <p:sp>
          <p:nvSpPr>
            <p:cNvPr id="70" name="Rectangle 69"/>
            <p:cNvSpPr/>
            <p:nvPr/>
          </p:nvSpPr>
          <p:spPr bwMode="auto">
            <a:xfrm>
              <a:off x="2123595" y="6198717"/>
              <a:ext cx="1424763" cy="2977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1pPr>
              <a:lvl2pPr marL="4572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2pPr>
              <a:lvl3pPr marL="9144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3pPr>
              <a:lvl4pPr marL="13716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4pPr>
              <a:lvl5pPr marL="18288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a:lstStyle>
            <a:p>
              <a:pPr eaLnBrk="0" hangingPunct="0">
                <a:lnSpc>
                  <a:spcPct val="100000"/>
                </a:lnSpc>
                <a:spcBef>
                  <a:spcPct val="0"/>
                </a:spcBef>
                <a:buFontTx/>
                <a:buNone/>
              </a:pPr>
              <a:r>
                <a:rPr lang="en-US" sz="1200" b="1" dirty="0" smtClean="0">
                  <a:solidFill>
                    <a:srgbClr val="0058B5">
                      <a:lumMod val="50000"/>
                    </a:srgbClr>
                  </a:solidFill>
                  <a:latin typeface="Arial" charset="0"/>
                </a:rPr>
                <a:t>Open Source</a:t>
              </a:r>
            </a:p>
          </p:txBody>
        </p:sp>
        <p:sp>
          <p:nvSpPr>
            <p:cNvPr id="71" name="Rectangle 70"/>
            <p:cNvSpPr/>
            <p:nvPr/>
          </p:nvSpPr>
          <p:spPr bwMode="auto">
            <a:xfrm>
              <a:off x="557444" y="6370258"/>
              <a:ext cx="1424763" cy="2977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1pPr>
              <a:lvl2pPr marL="4572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2pPr>
              <a:lvl3pPr marL="9144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3pPr>
              <a:lvl4pPr marL="13716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4pPr>
              <a:lvl5pPr marL="18288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a:lstStyle>
            <a:p>
              <a:pPr eaLnBrk="0" hangingPunct="0">
                <a:lnSpc>
                  <a:spcPct val="100000"/>
                </a:lnSpc>
                <a:spcBef>
                  <a:spcPct val="0"/>
                </a:spcBef>
                <a:buFontTx/>
                <a:buNone/>
              </a:pPr>
              <a:r>
                <a:rPr lang="en-US" sz="1200" b="1" dirty="0" smtClean="0">
                  <a:solidFill>
                    <a:srgbClr val="0058B5">
                      <a:lumMod val="50000"/>
                    </a:srgbClr>
                  </a:solidFill>
                  <a:latin typeface="Arial" charset="0"/>
                </a:rPr>
                <a:t>International</a:t>
              </a:r>
            </a:p>
          </p:txBody>
        </p:sp>
        <p:sp>
          <p:nvSpPr>
            <p:cNvPr id="72" name="Rectangle 71"/>
            <p:cNvSpPr/>
            <p:nvPr/>
          </p:nvSpPr>
          <p:spPr bwMode="auto">
            <a:xfrm>
              <a:off x="544235" y="5825733"/>
              <a:ext cx="1424763" cy="2977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1pPr>
              <a:lvl2pPr marL="4572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2pPr>
              <a:lvl3pPr marL="9144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3pPr>
              <a:lvl4pPr marL="13716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4pPr>
              <a:lvl5pPr marL="18288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a:lstStyle>
            <a:p>
              <a:pPr eaLnBrk="0" hangingPunct="0">
                <a:lnSpc>
                  <a:spcPct val="100000"/>
                </a:lnSpc>
                <a:spcBef>
                  <a:spcPct val="0"/>
                </a:spcBef>
                <a:buFontTx/>
                <a:buNone/>
              </a:pPr>
              <a:r>
                <a:rPr lang="en-US" sz="1200" b="1" u="sng" dirty="0" smtClean="0">
                  <a:solidFill>
                    <a:srgbClr val="0058B5">
                      <a:lumMod val="50000"/>
                    </a:srgbClr>
                  </a:solidFill>
                  <a:latin typeface="Arial" charset="0"/>
                </a:rPr>
                <a:t>Stakeholders</a:t>
              </a:r>
            </a:p>
          </p:txBody>
        </p:sp>
        <p:sp>
          <p:nvSpPr>
            <p:cNvPr id="73" name="Rectangle 72"/>
            <p:cNvSpPr/>
            <p:nvPr/>
          </p:nvSpPr>
          <p:spPr bwMode="auto">
            <a:xfrm>
              <a:off x="5192264" y="5806200"/>
              <a:ext cx="2625855" cy="2977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1pPr>
              <a:lvl2pPr marL="4572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2pPr>
              <a:lvl3pPr marL="9144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3pPr>
              <a:lvl4pPr marL="13716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4pPr>
              <a:lvl5pPr marL="18288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a:lstStyle>
            <a:p>
              <a:pPr eaLnBrk="0" hangingPunct="0">
                <a:lnSpc>
                  <a:spcPct val="100000"/>
                </a:lnSpc>
                <a:spcBef>
                  <a:spcPct val="0"/>
                </a:spcBef>
                <a:buFontTx/>
                <a:buNone/>
              </a:pPr>
              <a:r>
                <a:rPr lang="en-US" sz="1200" b="1" u="sng" dirty="0" smtClean="0">
                  <a:solidFill>
                    <a:srgbClr val="0058B5">
                      <a:lumMod val="50000"/>
                    </a:srgbClr>
                  </a:solidFill>
                  <a:latin typeface="Arial" charset="0"/>
                </a:rPr>
                <a:t>Outreach Methods (Sampling) </a:t>
              </a:r>
            </a:p>
          </p:txBody>
        </p:sp>
        <p:sp>
          <p:nvSpPr>
            <p:cNvPr id="74" name="Rectangle 73"/>
            <p:cNvSpPr/>
            <p:nvPr/>
          </p:nvSpPr>
          <p:spPr bwMode="auto">
            <a:xfrm>
              <a:off x="5192265" y="6005069"/>
              <a:ext cx="2527936" cy="30125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1pPr>
              <a:lvl2pPr marL="4572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2pPr>
              <a:lvl3pPr marL="9144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3pPr>
              <a:lvl4pPr marL="13716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4pPr>
              <a:lvl5pPr marL="18288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a:lstStyle>
            <a:p>
              <a:pPr eaLnBrk="0" hangingPunct="0">
                <a:lnSpc>
                  <a:spcPct val="100000"/>
                </a:lnSpc>
                <a:spcBef>
                  <a:spcPct val="0"/>
                </a:spcBef>
                <a:buFontTx/>
                <a:buNone/>
              </a:pPr>
              <a:r>
                <a:rPr lang="en-US" sz="1200" b="1" dirty="0" smtClean="0">
                  <a:solidFill>
                    <a:srgbClr val="0058B5">
                      <a:lumMod val="50000"/>
                    </a:srgbClr>
                  </a:solidFill>
                  <a:latin typeface="Arial" charset="0"/>
                </a:rPr>
                <a:t>Technology Demonstrations </a:t>
              </a:r>
            </a:p>
          </p:txBody>
        </p:sp>
        <p:sp>
          <p:nvSpPr>
            <p:cNvPr id="75" name="Rectangle 74"/>
            <p:cNvSpPr/>
            <p:nvPr/>
          </p:nvSpPr>
          <p:spPr bwMode="auto">
            <a:xfrm>
              <a:off x="5208248" y="6386494"/>
              <a:ext cx="2105971" cy="31131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1pPr>
              <a:lvl2pPr marL="4572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2pPr>
              <a:lvl3pPr marL="9144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3pPr>
              <a:lvl4pPr marL="13716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4pPr>
              <a:lvl5pPr marL="18288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a:lstStyle>
            <a:p>
              <a:pPr eaLnBrk="0" hangingPunct="0">
                <a:lnSpc>
                  <a:spcPct val="100000"/>
                </a:lnSpc>
                <a:spcBef>
                  <a:spcPct val="0"/>
                </a:spcBef>
                <a:buFontTx/>
                <a:buNone/>
              </a:pPr>
              <a:r>
                <a:rPr lang="en-US" sz="1200" b="1" dirty="0" smtClean="0">
                  <a:solidFill>
                    <a:srgbClr val="0058B5">
                      <a:lumMod val="50000"/>
                    </a:srgbClr>
                  </a:solidFill>
                  <a:latin typeface="Arial" charset="0"/>
                </a:rPr>
                <a:t>Program Reviews</a:t>
              </a:r>
            </a:p>
          </p:txBody>
        </p:sp>
        <p:sp>
          <p:nvSpPr>
            <p:cNvPr id="76" name="Rectangle 75"/>
            <p:cNvSpPr/>
            <p:nvPr/>
          </p:nvSpPr>
          <p:spPr bwMode="auto">
            <a:xfrm>
              <a:off x="5207505" y="6201229"/>
              <a:ext cx="2105971" cy="31131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1pPr>
              <a:lvl2pPr marL="4572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2pPr>
              <a:lvl3pPr marL="9144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3pPr>
              <a:lvl4pPr marL="13716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4pPr>
              <a:lvl5pPr marL="18288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a:lstStyle>
            <a:p>
              <a:pPr eaLnBrk="0" hangingPunct="0">
                <a:lnSpc>
                  <a:spcPct val="100000"/>
                </a:lnSpc>
                <a:spcBef>
                  <a:spcPct val="0"/>
                </a:spcBef>
                <a:buFontTx/>
                <a:buNone/>
              </a:pPr>
              <a:r>
                <a:rPr lang="en-US" sz="1200" b="1" dirty="0" smtClean="0">
                  <a:solidFill>
                    <a:srgbClr val="0058B5">
                      <a:lumMod val="50000"/>
                    </a:srgbClr>
                  </a:solidFill>
                  <a:latin typeface="Arial" charset="0"/>
                </a:rPr>
                <a:t>Speaking Engagements</a:t>
              </a:r>
            </a:p>
          </p:txBody>
        </p:sp>
        <p:sp>
          <p:nvSpPr>
            <p:cNvPr id="77" name="Rectangle 76"/>
            <p:cNvSpPr/>
            <p:nvPr/>
          </p:nvSpPr>
          <p:spPr bwMode="auto">
            <a:xfrm>
              <a:off x="7464015" y="6001597"/>
              <a:ext cx="1371894" cy="31131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1pPr>
              <a:lvl2pPr marL="4572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2pPr>
              <a:lvl3pPr marL="9144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3pPr>
              <a:lvl4pPr marL="13716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4pPr>
              <a:lvl5pPr marL="18288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a:lstStyle>
            <a:p>
              <a:pPr eaLnBrk="0" hangingPunct="0">
                <a:lnSpc>
                  <a:spcPct val="100000"/>
                </a:lnSpc>
                <a:spcBef>
                  <a:spcPct val="0"/>
                </a:spcBef>
                <a:buFontTx/>
                <a:buNone/>
              </a:pPr>
              <a:r>
                <a:rPr lang="en-US" sz="1200" b="1" dirty="0" smtClean="0">
                  <a:solidFill>
                    <a:srgbClr val="0058B5">
                      <a:lumMod val="50000"/>
                    </a:srgbClr>
                  </a:solidFill>
                  <a:latin typeface="Arial" charset="0"/>
                </a:rPr>
                <a:t>Social Media </a:t>
              </a:r>
            </a:p>
          </p:txBody>
        </p:sp>
        <p:sp>
          <p:nvSpPr>
            <p:cNvPr id="78" name="Rectangle 77"/>
            <p:cNvSpPr/>
            <p:nvPr/>
          </p:nvSpPr>
          <p:spPr bwMode="auto">
            <a:xfrm>
              <a:off x="7462874" y="6184726"/>
              <a:ext cx="1371894" cy="31131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1pPr>
              <a:lvl2pPr marL="4572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2pPr>
              <a:lvl3pPr marL="9144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3pPr>
              <a:lvl4pPr marL="13716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4pPr>
              <a:lvl5pPr marL="18288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a:lstStyle>
            <a:p>
              <a:pPr eaLnBrk="0" hangingPunct="0">
                <a:lnSpc>
                  <a:spcPct val="100000"/>
                </a:lnSpc>
                <a:spcBef>
                  <a:spcPct val="0"/>
                </a:spcBef>
                <a:buFontTx/>
                <a:buNone/>
              </a:pPr>
              <a:r>
                <a:rPr lang="en-US" sz="1200" b="1" dirty="0" smtClean="0">
                  <a:solidFill>
                    <a:srgbClr val="0058B5">
                      <a:lumMod val="50000"/>
                    </a:srgbClr>
                  </a:solidFill>
                  <a:latin typeface="Arial" charset="0"/>
                </a:rPr>
                <a:t>Media Outreach</a:t>
              </a:r>
            </a:p>
          </p:txBody>
        </p:sp>
      </p:grpSp>
    </p:spTree>
    <p:extLst>
      <p:ext uri="{BB962C8B-B14F-4D97-AF65-F5344CB8AC3E}">
        <p14:creationId xmlns:p14="http://schemas.microsoft.com/office/powerpoint/2010/main" val="3683688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Trustworthy Cyber Infrastructure</a:t>
            </a:r>
            <a:endParaRPr lang="en-US" dirty="0"/>
          </a:p>
        </p:txBody>
      </p:sp>
      <p:sp>
        <p:nvSpPr>
          <p:cNvPr id="4" name="Slide Number Placeholder 3"/>
          <p:cNvSpPr>
            <a:spLocks noGrp="1"/>
          </p:cNvSpPr>
          <p:nvPr>
            <p:ph type="sldNum" sz="quarter" idx="4"/>
          </p:nvPr>
        </p:nvSpPr>
        <p:spPr/>
        <p:txBody>
          <a:body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7</a:t>
            </a:fld>
            <a:endParaRPr lang="en-US" kern="0" smtClean="0"/>
          </a:p>
        </p:txBody>
      </p:sp>
      <p:grpSp>
        <p:nvGrpSpPr>
          <p:cNvPr id="5" name="Group 4"/>
          <p:cNvGrpSpPr/>
          <p:nvPr/>
        </p:nvGrpSpPr>
        <p:grpSpPr>
          <a:xfrm>
            <a:off x="214314" y="1042990"/>
            <a:ext cx="8799058" cy="1166315"/>
            <a:chOff x="214313" y="1042988"/>
            <a:chExt cx="8799058" cy="1166315"/>
          </a:xfrm>
        </p:grpSpPr>
        <p:sp>
          <p:nvSpPr>
            <p:cNvPr id="6" name="Rounded Rectangle 5"/>
            <p:cNvSpPr/>
            <p:nvPr/>
          </p:nvSpPr>
          <p:spPr bwMode="auto">
            <a:xfrm>
              <a:off x="214313" y="1042988"/>
              <a:ext cx="8799058" cy="1166315"/>
            </a:xfrm>
            <a:prstGeom prst="roundRect">
              <a:avLst/>
            </a:prstGeom>
            <a:solidFill>
              <a:schemeClr val="tx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ndParaRPr>
            </a:p>
          </p:txBody>
        </p:sp>
        <p:sp>
          <p:nvSpPr>
            <p:cNvPr id="7" name="TextBox 6"/>
            <p:cNvSpPr txBox="1"/>
            <p:nvPr/>
          </p:nvSpPr>
          <p:spPr>
            <a:xfrm>
              <a:off x="282179" y="1082841"/>
              <a:ext cx="8663327" cy="1052596"/>
            </a:xfrm>
            <a:prstGeom prst="rect">
              <a:avLst/>
            </a:prstGeom>
            <a:noFill/>
          </p:spPr>
          <p:txBody>
            <a:bodyPr wrap="square" rtlCol="0">
              <a:spAutoFit/>
            </a:bodyPr>
            <a:lstStyle/>
            <a:p>
              <a:pPr>
                <a:buFontTx/>
                <a:buNone/>
              </a:pPr>
              <a:r>
                <a:rPr lang="en-US" sz="2400" b="1" dirty="0" smtClean="0">
                  <a:solidFill>
                    <a:srgbClr val="000063">
                      <a:lumMod val="50000"/>
                      <a:lumOff val="50000"/>
                    </a:srgbClr>
                  </a:solidFill>
                </a:rPr>
                <a:t>Objective:</a:t>
              </a:r>
              <a:r>
                <a:rPr lang="en-US" dirty="0" smtClean="0">
                  <a:solidFill>
                    <a:srgbClr val="000063">
                      <a:lumMod val="50000"/>
                      <a:lumOff val="50000"/>
                    </a:srgbClr>
                  </a:solidFill>
                </a:rPr>
                <a:t> </a:t>
              </a:r>
              <a:r>
                <a:rPr lang="en-US" sz="1800" dirty="0" smtClean="0">
                  <a:solidFill>
                    <a:srgbClr val="000063">
                      <a:lumMod val="50000"/>
                      <a:lumOff val="50000"/>
                    </a:srgbClr>
                  </a:solidFill>
                </a:rPr>
                <a:t>Develop </a:t>
              </a:r>
              <a:r>
                <a:rPr lang="en-US" sz="1800" dirty="0">
                  <a:solidFill>
                    <a:srgbClr val="000063">
                      <a:lumMod val="50000"/>
                      <a:lumOff val="50000"/>
                    </a:srgbClr>
                  </a:solidFill>
                </a:rPr>
                <a:t>standards, policies, processes, and technologies to enable more secure and robust global cyber infrastructure and to identify components of greatest need of protection, applying analysis capabilities to predict and respond to cyber attack effects and provide situational understanding to </a:t>
              </a:r>
              <a:r>
                <a:rPr lang="en-US" sz="1800" dirty="0" smtClean="0">
                  <a:solidFill>
                    <a:srgbClr val="000063">
                      <a:lumMod val="50000"/>
                      <a:lumOff val="50000"/>
                    </a:srgbClr>
                  </a:solidFill>
                </a:rPr>
                <a:t>providers</a:t>
              </a:r>
              <a:endParaRPr lang="en-US" sz="1800" dirty="0">
                <a:solidFill>
                  <a:srgbClr val="000063">
                    <a:lumMod val="50000"/>
                    <a:lumOff val="50000"/>
                  </a:srgbClr>
                </a:solidFill>
              </a:endParaRPr>
            </a:p>
          </p:txBody>
        </p:sp>
      </p:grpSp>
      <p:grpSp>
        <p:nvGrpSpPr>
          <p:cNvPr id="8" name="Group 7"/>
          <p:cNvGrpSpPr/>
          <p:nvPr/>
        </p:nvGrpSpPr>
        <p:grpSpPr>
          <a:xfrm>
            <a:off x="1422824" y="2209303"/>
            <a:ext cx="7489308" cy="1648308"/>
            <a:chOff x="1316493" y="2209303"/>
            <a:chExt cx="7703007" cy="1648308"/>
          </a:xfrm>
        </p:grpSpPr>
        <p:sp>
          <p:nvSpPr>
            <p:cNvPr id="9" name="Rounded Rectangle 8"/>
            <p:cNvSpPr/>
            <p:nvPr/>
          </p:nvSpPr>
          <p:spPr bwMode="auto">
            <a:xfrm>
              <a:off x="1316493" y="2209303"/>
              <a:ext cx="7703007" cy="1648308"/>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mtClean="0">
                <a:solidFill>
                  <a:srgbClr val="FFFFFF"/>
                </a:solidFill>
                <a:latin typeface="Arial" charset="0"/>
              </a:endParaRPr>
            </a:p>
          </p:txBody>
        </p:sp>
        <p:sp>
          <p:nvSpPr>
            <p:cNvPr id="10" name="TextBox 9"/>
            <p:cNvSpPr txBox="1"/>
            <p:nvPr/>
          </p:nvSpPr>
          <p:spPr>
            <a:xfrm>
              <a:off x="1468818" y="2385890"/>
              <a:ext cx="7548639" cy="1298817"/>
            </a:xfrm>
            <a:prstGeom prst="rect">
              <a:avLst/>
            </a:prstGeom>
            <a:noFill/>
          </p:spPr>
          <p:txBody>
            <a:bodyPr wrap="square" rtlCol="0">
              <a:spAutoFit/>
            </a:bodyPr>
            <a:lstStyle/>
            <a:p>
              <a:pPr>
                <a:buFontTx/>
                <a:buNone/>
              </a:pPr>
              <a:r>
                <a:rPr lang="en-US" sz="1800" b="1" dirty="0" smtClean="0">
                  <a:solidFill>
                    <a:srgbClr val="000000"/>
                  </a:solidFill>
                  <a:ea typeface="ＭＳ Ｐゴシック" pitchFamily="34" charset="-128"/>
                </a:rPr>
                <a:t>Secure Protocols</a:t>
              </a:r>
              <a:endParaRPr lang="en-US" sz="1800" b="1" dirty="0">
                <a:solidFill>
                  <a:srgbClr val="000000"/>
                </a:solidFill>
                <a:ea typeface="ＭＳ Ｐゴシック" pitchFamily="34" charset="-128"/>
              </a:endParaRPr>
            </a:p>
            <a:p>
              <a:pPr lvl="1" indent="-228600"/>
              <a:r>
                <a:rPr lang="en-US" sz="1600" dirty="0">
                  <a:solidFill>
                    <a:srgbClr val="000000"/>
                  </a:solidFill>
                  <a:ea typeface="ＭＳ Ｐゴシック" pitchFamily="34" charset="-128"/>
                </a:rPr>
                <a:t>Develop agreed-upon global infrastructure standards and solutions</a:t>
              </a:r>
            </a:p>
            <a:p>
              <a:pPr lvl="1" indent="-228600"/>
              <a:r>
                <a:rPr lang="en-US" sz="1600" dirty="0">
                  <a:solidFill>
                    <a:srgbClr val="000000"/>
                  </a:solidFill>
                  <a:ea typeface="ＭＳ Ｐゴシック" pitchFamily="34" charset="-128"/>
                </a:rPr>
                <a:t>Working with </a:t>
              </a:r>
              <a:r>
                <a:rPr lang="en-US" sz="1600" dirty="0" smtClean="0">
                  <a:solidFill>
                    <a:srgbClr val="000000"/>
                  </a:solidFill>
                  <a:ea typeface="ＭＳ Ｐゴシック" pitchFamily="34" charset="-128"/>
                </a:rPr>
                <a:t>IETF standards, </a:t>
              </a:r>
              <a:r>
                <a:rPr lang="en-US" sz="1600" dirty="0">
                  <a:solidFill>
                    <a:srgbClr val="000000"/>
                  </a:solidFill>
                  <a:ea typeface="ＭＳ Ｐゴシック" pitchFamily="34" charset="-128"/>
                </a:rPr>
                <a:t>routing vendors, global registries and ISPs</a:t>
              </a:r>
            </a:p>
            <a:p>
              <a:pPr lvl="1" indent="-228600"/>
              <a:r>
                <a:rPr lang="en-US" sz="1600" dirty="0" smtClean="0">
                  <a:solidFill>
                    <a:srgbClr val="000000"/>
                  </a:solidFill>
                  <a:ea typeface="ＭＳ Ｐゴシック" pitchFamily="34" charset="-128"/>
                </a:rPr>
                <a:t>Provide global Routing Public Key Infrastructure (RPKI) solutions</a:t>
              </a:r>
            </a:p>
            <a:p>
              <a:pPr lvl="1" indent="-228600"/>
              <a:r>
                <a:rPr lang="en-US" sz="1600" dirty="0" smtClean="0">
                  <a:solidFill>
                    <a:srgbClr val="000000"/>
                  </a:solidFill>
                  <a:ea typeface="ＭＳ Ｐゴシック" pitchFamily="34" charset="-128"/>
                </a:rPr>
                <a:t>Follow </a:t>
              </a:r>
              <a:r>
                <a:rPr lang="en-US" sz="1600" dirty="0">
                  <a:solidFill>
                    <a:srgbClr val="000000"/>
                  </a:solidFill>
                  <a:ea typeface="ＭＳ Ｐゴシック" pitchFamily="34" charset="-128"/>
                </a:rPr>
                <a:t>same process used for DNSSEC global deployment</a:t>
              </a:r>
            </a:p>
          </p:txBody>
        </p:sp>
      </p:grpSp>
      <p:grpSp>
        <p:nvGrpSpPr>
          <p:cNvPr id="11" name="Group 10"/>
          <p:cNvGrpSpPr/>
          <p:nvPr/>
        </p:nvGrpSpPr>
        <p:grpSpPr>
          <a:xfrm>
            <a:off x="1416695" y="5421716"/>
            <a:ext cx="7489308" cy="1307699"/>
            <a:chOff x="1310364" y="5421714"/>
            <a:chExt cx="7703007" cy="1307699"/>
          </a:xfrm>
          <a:solidFill>
            <a:schemeClr val="tx1"/>
          </a:solidFill>
        </p:grpSpPr>
        <p:sp>
          <p:nvSpPr>
            <p:cNvPr id="12" name="Rounded Rectangle 11"/>
            <p:cNvSpPr/>
            <p:nvPr/>
          </p:nvSpPr>
          <p:spPr bwMode="auto">
            <a:xfrm>
              <a:off x="1310364" y="5421714"/>
              <a:ext cx="7703007" cy="1307699"/>
            </a:xfrm>
            <a:prstGeom prst="roundRect">
              <a:avLst>
                <a:gd name="adj" fmla="val 6678"/>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mtClean="0">
                <a:solidFill>
                  <a:srgbClr val="FFFFFF"/>
                </a:solidFill>
                <a:latin typeface="Arial" charset="0"/>
              </a:endParaRPr>
            </a:p>
          </p:txBody>
        </p:sp>
        <p:sp>
          <p:nvSpPr>
            <p:cNvPr id="13" name="TextBox 12"/>
            <p:cNvSpPr txBox="1"/>
            <p:nvPr/>
          </p:nvSpPr>
          <p:spPr>
            <a:xfrm>
              <a:off x="1464732" y="5652444"/>
              <a:ext cx="7548639" cy="1052596"/>
            </a:xfrm>
            <a:prstGeom prst="rect">
              <a:avLst/>
            </a:prstGeom>
            <a:grpFill/>
          </p:spPr>
          <p:txBody>
            <a:bodyPr wrap="square" rtlCol="0">
              <a:spAutoFit/>
            </a:bodyPr>
            <a:lstStyle/>
            <a:p>
              <a:pPr>
                <a:buFontTx/>
                <a:buNone/>
              </a:pPr>
              <a:r>
                <a:rPr lang="en-US" sz="1800" b="1" dirty="0">
                  <a:solidFill>
                    <a:srgbClr val="000000"/>
                  </a:solidFill>
                  <a:ea typeface="ＭＳ Ｐゴシック" pitchFamily="34" charset="-128"/>
                </a:rPr>
                <a:t>Distributed Denial of Service Defenses (DDOSD)</a:t>
              </a:r>
            </a:p>
            <a:p>
              <a:pPr marL="514350" lvl="1" indent="-285750">
                <a:buFont typeface="Arial" panose="020B0604020202020204" pitchFamily="34" charset="0"/>
                <a:buChar char="•"/>
              </a:pPr>
              <a:r>
                <a:rPr lang="en-US" sz="1600" dirty="0">
                  <a:solidFill>
                    <a:srgbClr val="000000"/>
                  </a:solidFill>
                  <a:ea typeface="ＭＳ Ｐゴシック" pitchFamily="34" charset="-128"/>
                </a:rPr>
                <a:t>Policy-based technologies to shift the advantage to the defender </a:t>
              </a:r>
            </a:p>
            <a:p>
              <a:pPr marL="514350" lvl="1" indent="-285750">
                <a:buFont typeface="Arial" panose="020B0604020202020204" pitchFamily="34" charset="0"/>
                <a:buChar char="•"/>
              </a:pPr>
              <a:r>
                <a:rPr lang="en-US" sz="1600" dirty="0" smtClean="0">
                  <a:solidFill>
                    <a:srgbClr val="000000"/>
                  </a:solidFill>
                  <a:ea typeface="ＭＳ Ｐゴシック" pitchFamily="34" charset="-128"/>
                </a:rPr>
                <a:t>Measurement/analysis </a:t>
              </a:r>
              <a:r>
                <a:rPr lang="en-US" sz="1600" dirty="0">
                  <a:solidFill>
                    <a:srgbClr val="000000"/>
                  </a:solidFill>
                  <a:ea typeface="ＭＳ Ｐゴシック" pitchFamily="34" charset="-128"/>
                </a:rPr>
                <a:t>tools to test success of BCP38 deployments</a:t>
              </a:r>
            </a:p>
            <a:p>
              <a:pPr marL="514350" lvl="1" indent="-285750">
                <a:buFont typeface="Arial" panose="020B0604020202020204" pitchFamily="34" charset="0"/>
                <a:buChar char="•"/>
              </a:pPr>
              <a:r>
                <a:rPr lang="en-US" sz="1600" dirty="0">
                  <a:solidFill>
                    <a:srgbClr val="000000"/>
                  </a:solidFill>
                  <a:ea typeface="ＭＳ Ｐゴシック" pitchFamily="34" charset="-128"/>
                </a:rPr>
                <a:t>Engaging with major finance sector companies and supporting </a:t>
              </a:r>
              <a:r>
                <a:rPr lang="en-US" sz="1600" dirty="0" smtClean="0">
                  <a:solidFill>
                    <a:srgbClr val="000000"/>
                  </a:solidFill>
                  <a:ea typeface="ＭＳ Ｐゴシック" pitchFamily="34" charset="-128"/>
                </a:rPr>
                <a:t>ISPs</a:t>
              </a:r>
              <a:endParaRPr lang="en-US" sz="1600" dirty="0">
                <a:solidFill>
                  <a:srgbClr val="000000"/>
                </a:solidFill>
                <a:ea typeface="ＭＳ Ｐゴシック" pitchFamily="34" charset="-128"/>
              </a:endParaRPr>
            </a:p>
          </p:txBody>
        </p:sp>
      </p:grpSp>
      <p:pic>
        <p:nvPicPr>
          <p:cNvPr id="14" name="Picture 13" descr="DNSSEC-worldmap.png"/>
          <p:cNvPicPr>
            <a:picLocks noChangeAspect="1"/>
          </p:cNvPicPr>
          <p:nvPr/>
        </p:nvPicPr>
        <p:blipFill>
          <a:blip r:embed="rId2" cstate="print"/>
          <a:stretch>
            <a:fillRect/>
          </a:stretch>
        </p:blipFill>
        <p:spPr>
          <a:xfrm>
            <a:off x="0" y="2368005"/>
            <a:ext cx="1463040" cy="1347996"/>
          </a:xfrm>
          <a:prstGeom prst="rect">
            <a:avLst/>
          </a:prstGeom>
        </p:spPr>
      </p:pic>
      <p:pic>
        <p:nvPicPr>
          <p:cNvPr id="15" name="Picture 14"/>
          <p:cNvPicPr>
            <a:picLocks noChangeAspect="1"/>
          </p:cNvPicPr>
          <p:nvPr/>
        </p:nvPicPr>
        <p:blipFill rotWithShape="1">
          <a:blip r:embed="rId3" cstate="print"/>
          <a:srcRect t="7837" r="11431" b="9297"/>
          <a:stretch/>
        </p:blipFill>
        <p:spPr>
          <a:xfrm>
            <a:off x="48414" y="5538664"/>
            <a:ext cx="1368281" cy="1280160"/>
          </a:xfrm>
          <a:prstGeom prst="rect">
            <a:avLst/>
          </a:prstGeom>
        </p:spPr>
      </p:pic>
      <p:grpSp>
        <p:nvGrpSpPr>
          <p:cNvPr id="16" name="Group 15"/>
          <p:cNvGrpSpPr/>
          <p:nvPr/>
        </p:nvGrpSpPr>
        <p:grpSpPr>
          <a:xfrm>
            <a:off x="1420781" y="3818182"/>
            <a:ext cx="7489308" cy="1600644"/>
            <a:chOff x="1314450" y="3818182"/>
            <a:chExt cx="7703007" cy="1600644"/>
          </a:xfrm>
        </p:grpSpPr>
        <p:sp>
          <p:nvSpPr>
            <p:cNvPr id="17" name="Rounded Rectangle 16"/>
            <p:cNvSpPr/>
            <p:nvPr/>
          </p:nvSpPr>
          <p:spPr bwMode="auto">
            <a:xfrm>
              <a:off x="1314450" y="3818182"/>
              <a:ext cx="7703007" cy="1600644"/>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mtClean="0">
                <a:solidFill>
                  <a:srgbClr val="FFFFFF"/>
                </a:solidFill>
                <a:latin typeface="Arial" charset="0"/>
              </a:endParaRPr>
            </a:p>
          </p:txBody>
        </p:sp>
        <p:sp>
          <p:nvSpPr>
            <p:cNvPr id="18" name="TextBox 17"/>
            <p:cNvSpPr txBox="1"/>
            <p:nvPr/>
          </p:nvSpPr>
          <p:spPr>
            <a:xfrm>
              <a:off x="1463040" y="3945775"/>
              <a:ext cx="7548639" cy="1446550"/>
            </a:xfrm>
            <a:prstGeom prst="rect">
              <a:avLst/>
            </a:prstGeom>
            <a:noFill/>
          </p:spPr>
          <p:txBody>
            <a:bodyPr wrap="square" rtlCol="0">
              <a:spAutoFit/>
            </a:bodyPr>
            <a:lstStyle/>
            <a:p>
              <a:pPr>
                <a:buFontTx/>
                <a:buNone/>
              </a:pPr>
              <a:r>
                <a:rPr lang="en-US" sz="1800" b="1" dirty="0">
                  <a:solidFill>
                    <a:srgbClr val="000000"/>
                  </a:solidFill>
                  <a:ea typeface="ＭＳ Ｐゴシック" pitchFamily="34" charset="-128"/>
                </a:rPr>
                <a:t>Internet Measurement and Attack Modeling (IMAM)</a:t>
              </a:r>
            </a:p>
            <a:p>
              <a:pPr lvl="1" indent="-228600"/>
              <a:r>
                <a:rPr lang="en-US" sz="1600" dirty="0">
                  <a:solidFill>
                    <a:srgbClr val="000000"/>
                  </a:solidFill>
                  <a:ea typeface="ＭＳ Ｐゴシック" pitchFamily="34" charset="-128"/>
                </a:rPr>
                <a:t>Create more complete view of the geographical and topological mapping of networks and systems</a:t>
              </a:r>
            </a:p>
            <a:p>
              <a:pPr lvl="1" indent="-228600"/>
              <a:r>
                <a:rPr lang="en-US" sz="1600" dirty="0">
                  <a:solidFill>
                    <a:srgbClr val="000000"/>
                  </a:solidFill>
                  <a:ea typeface="ＭＳ Ｐゴシック" pitchFamily="34" charset="-128"/>
                </a:rPr>
                <a:t>Improve global peering, geo-location, and router level </a:t>
              </a:r>
              <a:r>
                <a:rPr lang="en-US" sz="1600" dirty="0" smtClean="0">
                  <a:solidFill>
                    <a:srgbClr val="000000"/>
                  </a:solidFill>
                  <a:ea typeface="ＭＳ Ｐゴシック" pitchFamily="34" charset="-128"/>
                </a:rPr>
                <a:t>maps to assist automated solutions for </a:t>
              </a:r>
              <a:r>
                <a:rPr lang="en-US" sz="1600" dirty="0">
                  <a:solidFill>
                    <a:srgbClr val="000000"/>
                  </a:solidFill>
                  <a:ea typeface="ＭＳ Ｐゴシック" pitchFamily="34" charset="-128"/>
                </a:rPr>
                <a:t>attack prevention, detection, response</a:t>
              </a:r>
            </a:p>
            <a:p>
              <a:pPr lvl="1" indent="-228600"/>
              <a:r>
                <a:rPr lang="en-US" sz="1600" dirty="0">
                  <a:solidFill>
                    <a:srgbClr val="000000"/>
                  </a:solidFill>
                  <a:ea typeface="ＭＳ Ｐゴシック" pitchFamily="34" charset="-128"/>
                </a:rPr>
                <a:t>Support cross-org, situational understanding at multiple time scales</a:t>
              </a:r>
            </a:p>
          </p:txBody>
        </p:sp>
      </p:grpSp>
      <p:pic>
        <p:nvPicPr>
          <p:cNvPr id="19" name="Picture 6" descr="it.44.all.16-subnet_stats.4px-per-point.annotated.caption.png"/>
          <p:cNvPicPr>
            <a:picLocks noChangeAspect="1"/>
          </p:cNvPicPr>
          <p:nvPr/>
        </p:nvPicPr>
        <p:blipFill>
          <a:blip r:embed="rId4" cstate="print"/>
          <a:srcRect/>
          <a:stretch>
            <a:fillRect/>
          </a:stretch>
        </p:blipFill>
        <p:spPr bwMode="auto">
          <a:xfrm>
            <a:off x="0" y="3857611"/>
            <a:ext cx="1468818" cy="1564102"/>
          </a:xfrm>
          <a:prstGeom prst="rect">
            <a:avLst/>
          </a:prstGeom>
          <a:noFill/>
          <a:ln w="9525">
            <a:noFill/>
            <a:miter lim="800000"/>
            <a:headEnd/>
            <a:tailEnd/>
          </a:ln>
        </p:spPr>
      </p:pic>
    </p:spTree>
    <p:extLst>
      <p:ext uri="{BB962C8B-B14F-4D97-AF65-F5344CB8AC3E}">
        <p14:creationId xmlns:p14="http://schemas.microsoft.com/office/powerpoint/2010/main" val="489860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Research Infrastructure</a:t>
            </a:r>
            <a:endParaRPr lang="en-US" dirty="0"/>
          </a:p>
        </p:txBody>
      </p:sp>
      <p:sp>
        <p:nvSpPr>
          <p:cNvPr id="4" name="Slide Number Placeholder 3"/>
          <p:cNvSpPr>
            <a:spLocks noGrp="1"/>
          </p:cNvSpPr>
          <p:nvPr>
            <p:ph type="sldNum" sz="quarter" idx="10"/>
          </p:nvPr>
        </p:nvSpPr>
        <p:spPr/>
        <p:txBody>
          <a:bodyPr/>
          <a:lstStyle/>
          <a:p>
            <a:fld id="{28768733-B944-3E4E-898F-A2753843011F}" type="slidenum">
              <a:rPr lang="en-US" smtClean="0"/>
              <a:pPr/>
              <a:t>8</a:t>
            </a:fld>
            <a:endParaRPr lang="en-US"/>
          </a:p>
        </p:txBody>
      </p:sp>
      <p:grpSp>
        <p:nvGrpSpPr>
          <p:cNvPr id="5" name="Group 4"/>
          <p:cNvGrpSpPr/>
          <p:nvPr/>
        </p:nvGrpSpPr>
        <p:grpSpPr>
          <a:xfrm>
            <a:off x="214314" y="1042990"/>
            <a:ext cx="8799058" cy="1166315"/>
            <a:chOff x="214313" y="1042988"/>
            <a:chExt cx="8799058" cy="1166315"/>
          </a:xfrm>
        </p:grpSpPr>
        <p:sp>
          <p:nvSpPr>
            <p:cNvPr id="6" name="Rounded Rectangle 5"/>
            <p:cNvSpPr/>
            <p:nvPr/>
          </p:nvSpPr>
          <p:spPr bwMode="auto">
            <a:xfrm>
              <a:off x="214313" y="1042988"/>
              <a:ext cx="8799058" cy="1166315"/>
            </a:xfrm>
            <a:prstGeom prst="roundRect">
              <a:avLst/>
            </a:prstGeom>
            <a:solidFill>
              <a:schemeClr val="tx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ndParaRPr>
            </a:p>
          </p:txBody>
        </p:sp>
        <p:sp>
          <p:nvSpPr>
            <p:cNvPr id="7" name="TextBox 6"/>
            <p:cNvSpPr txBox="1"/>
            <p:nvPr/>
          </p:nvSpPr>
          <p:spPr>
            <a:xfrm>
              <a:off x="282179" y="1082841"/>
              <a:ext cx="8663327" cy="1052596"/>
            </a:xfrm>
            <a:prstGeom prst="rect">
              <a:avLst/>
            </a:prstGeom>
            <a:noFill/>
          </p:spPr>
          <p:txBody>
            <a:bodyPr wrap="square" rtlCol="0">
              <a:spAutoFit/>
            </a:bodyPr>
            <a:lstStyle/>
            <a:p>
              <a:pPr>
                <a:buFontTx/>
                <a:buNone/>
              </a:pPr>
              <a:r>
                <a:rPr lang="en-US" sz="2400" b="1" dirty="0" smtClean="0">
                  <a:solidFill>
                    <a:srgbClr val="000063">
                      <a:lumMod val="50000"/>
                      <a:lumOff val="50000"/>
                    </a:srgbClr>
                  </a:solidFill>
                </a:rPr>
                <a:t>Objective:</a:t>
              </a:r>
              <a:r>
                <a:rPr lang="en-US" dirty="0" smtClean="0">
                  <a:solidFill>
                    <a:srgbClr val="000063">
                      <a:lumMod val="50000"/>
                      <a:lumOff val="50000"/>
                    </a:srgbClr>
                  </a:solidFill>
                </a:rPr>
                <a:t> </a:t>
              </a:r>
              <a:r>
                <a:rPr lang="en-US" sz="1800" dirty="0">
                  <a:solidFill>
                    <a:srgbClr val="000063">
                      <a:lumMod val="50000"/>
                      <a:lumOff val="50000"/>
                    </a:srgbClr>
                  </a:solidFill>
                </a:rPr>
                <a:t>Develop </a:t>
              </a:r>
              <a:r>
                <a:rPr lang="en-US" sz="1800" dirty="0" smtClean="0">
                  <a:solidFill>
                    <a:srgbClr val="000063">
                      <a:lumMod val="50000"/>
                      <a:lumOff val="50000"/>
                    </a:srgbClr>
                  </a:solidFill>
                </a:rPr>
                <a:t>research </a:t>
              </a:r>
              <a:r>
                <a:rPr lang="en-US" sz="1800" dirty="0">
                  <a:solidFill>
                    <a:srgbClr val="000063">
                      <a:lumMod val="50000"/>
                      <a:lumOff val="50000"/>
                    </a:srgbClr>
                  </a:solidFill>
                </a:rPr>
                <a:t>infrastructure, such as test </a:t>
              </a:r>
              <a:r>
                <a:rPr lang="en-US" sz="1800" dirty="0" smtClean="0">
                  <a:solidFill>
                    <a:srgbClr val="000063">
                      <a:lumMod val="50000"/>
                      <a:lumOff val="50000"/>
                    </a:srgbClr>
                  </a:solidFill>
                </a:rPr>
                <a:t>facilities, realistic </a:t>
              </a:r>
              <a:r>
                <a:rPr lang="en-US" sz="1800" dirty="0">
                  <a:solidFill>
                    <a:srgbClr val="000063">
                      <a:lumMod val="50000"/>
                      <a:lumOff val="50000"/>
                    </a:srgbClr>
                  </a:solidFill>
                </a:rPr>
                <a:t>datasets, </a:t>
              </a:r>
              <a:r>
                <a:rPr lang="en-US" sz="1800" dirty="0" smtClean="0">
                  <a:solidFill>
                    <a:srgbClr val="000063">
                      <a:lumMod val="50000"/>
                      <a:lumOff val="50000"/>
                    </a:srgbClr>
                  </a:solidFill>
                </a:rPr>
                <a:t>tools, and methodologies to </a:t>
              </a:r>
              <a:r>
                <a:rPr lang="en-US" sz="1800" dirty="0">
                  <a:solidFill>
                    <a:srgbClr val="000063">
                      <a:lumMod val="50000"/>
                      <a:lumOff val="50000"/>
                    </a:srgbClr>
                  </a:solidFill>
                </a:rPr>
                <a:t>enable </a:t>
              </a:r>
              <a:r>
                <a:rPr lang="en-US" sz="1800" dirty="0" smtClean="0">
                  <a:solidFill>
                    <a:srgbClr val="000063">
                      <a:lumMod val="50000"/>
                      <a:lumOff val="50000"/>
                    </a:srgbClr>
                  </a:solidFill>
                </a:rPr>
                <a:t>global cybersecurity </a:t>
              </a:r>
              <a:r>
                <a:rPr lang="en-US" sz="1800" dirty="0">
                  <a:solidFill>
                    <a:srgbClr val="000063">
                      <a:lumMod val="50000"/>
                      <a:lumOff val="50000"/>
                    </a:srgbClr>
                  </a:solidFill>
                </a:rPr>
                <a:t>R&amp;D community researchers to perform </a:t>
              </a:r>
              <a:r>
                <a:rPr lang="en-US" sz="1800" dirty="0" smtClean="0">
                  <a:solidFill>
                    <a:srgbClr val="000063">
                      <a:lumMod val="50000"/>
                      <a:lumOff val="50000"/>
                    </a:srgbClr>
                  </a:solidFill>
                </a:rPr>
                <a:t>at-scale </a:t>
              </a:r>
              <a:r>
                <a:rPr lang="en-US" sz="1800" dirty="0">
                  <a:solidFill>
                    <a:srgbClr val="000063">
                      <a:lumMod val="50000"/>
                      <a:lumOff val="50000"/>
                    </a:srgbClr>
                  </a:solidFill>
                </a:rPr>
                <a:t>experimentation on their emerging </a:t>
              </a:r>
              <a:r>
                <a:rPr lang="en-US" sz="1800" dirty="0" smtClean="0">
                  <a:solidFill>
                    <a:srgbClr val="000063">
                      <a:lumMod val="50000"/>
                      <a:lumOff val="50000"/>
                    </a:srgbClr>
                  </a:solidFill>
                </a:rPr>
                <a:t>technologies with </a:t>
              </a:r>
              <a:r>
                <a:rPr lang="en-US" sz="1800" dirty="0">
                  <a:solidFill>
                    <a:srgbClr val="000063">
                      <a:lumMod val="50000"/>
                      <a:lumOff val="50000"/>
                    </a:srgbClr>
                  </a:solidFill>
                </a:rPr>
                <a:t>respect to system performance </a:t>
              </a:r>
              <a:r>
                <a:rPr lang="en-US" sz="1800" dirty="0" smtClean="0">
                  <a:solidFill>
                    <a:srgbClr val="000063">
                      <a:lumMod val="50000"/>
                      <a:lumOff val="50000"/>
                    </a:srgbClr>
                  </a:solidFill>
                </a:rPr>
                <a:t>goals</a:t>
              </a:r>
              <a:endParaRPr lang="en-US" dirty="0">
                <a:solidFill>
                  <a:srgbClr val="000063">
                    <a:lumMod val="50000"/>
                    <a:lumOff val="50000"/>
                  </a:srgbClr>
                </a:solidFill>
              </a:endParaRPr>
            </a:p>
          </p:txBody>
        </p:sp>
      </p:grpSp>
      <p:sp>
        <p:nvSpPr>
          <p:cNvPr id="8" name="Rounded Rectangle 7"/>
          <p:cNvSpPr/>
          <p:nvPr/>
        </p:nvSpPr>
        <p:spPr bwMode="auto">
          <a:xfrm>
            <a:off x="1316494" y="2209303"/>
            <a:ext cx="7703007" cy="1648308"/>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ndParaRPr>
          </a:p>
        </p:txBody>
      </p:sp>
      <p:sp>
        <p:nvSpPr>
          <p:cNvPr id="9" name="TextBox 8"/>
          <p:cNvSpPr txBox="1"/>
          <p:nvPr/>
        </p:nvSpPr>
        <p:spPr>
          <a:xfrm>
            <a:off x="1553883" y="2396521"/>
            <a:ext cx="7446582" cy="1298817"/>
          </a:xfrm>
          <a:prstGeom prst="rect">
            <a:avLst/>
          </a:prstGeom>
          <a:noFill/>
        </p:spPr>
        <p:txBody>
          <a:bodyPr wrap="square" rtlCol="0">
            <a:spAutoFit/>
          </a:bodyPr>
          <a:lstStyle/>
          <a:p>
            <a:pPr>
              <a:buFontTx/>
              <a:buNone/>
            </a:pPr>
            <a:r>
              <a:rPr lang="en-US" sz="1800" b="1" dirty="0">
                <a:solidFill>
                  <a:srgbClr val="000000"/>
                </a:solidFill>
                <a:ea typeface="ＭＳ Ｐゴシック" pitchFamily="34" charset="-128"/>
              </a:rPr>
              <a:t>Experimental Research Testbed (DETER)</a:t>
            </a:r>
          </a:p>
          <a:p>
            <a:pPr marL="514350" lvl="1" indent="-285750">
              <a:buFont typeface="Arial" panose="020B0604020202020204" pitchFamily="34" charset="0"/>
              <a:buChar char="•"/>
            </a:pPr>
            <a:r>
              <a:rPr lang="en-US" sz="1600" dirty="0">
                <a:solidFill>
                  <a:srgbClr val="000000"/>
                </a:solidFill>
                <a:ea typeface="ＭＳ Ｐゴシック" pitchFamily="34" charset="-128"/>
              </a:rPr>
              <a:t>Researcher and vendor-neutral experimental infrastructure</a:t>
            </a:r>
          </a:p>
          <a:p>
            <a:pPr marL="514350" lvl="1" indent="-285750">
              <a:buFont typeface="Arial" panose="020B0604020202020204" pitchFamily="34" charset="0"/>
              <a:buChar char="•"/>
            </a:pPr>
            <a:r>
              <a:rPr lang="en-US" sz="1600" dirty="0">
                <a:solidFill>
                  <a:srgbClr val="000000"/>
                </a:solidFill>
                <a:ea typeface="ＭＳ Ｐゴシック" pitchFamily="34" charset="-128"/>
              </a:rPr>
              <a:t>Used by 300+ organizations from </a:t>
            </a:r>
            <a:r>
              <a:rPr lang="en-US" sz="1600" dirty="0" smtClean="0">
                <a:solidFill>
                  <a:srgbClr val="000000"/>
                </a:solidFill>
                <a:ea typeface="ＭＳ Ｐゴシック" pitchFamily="34" charset="-128"/>
              </a:rPr>
              <a:t>25+ states and 30+ countries - DARPA</a:t>
            </a:r>
            <a:endParaRPr lang="en-US" sz="1600" dirty="0">
              <a:solidFill>
                <a:srgbClr val="000000"/>
              </a:solidFill>
              <a:ea typeface="ＭＳ Ｐゴシック" pitchFamily="34" charset="-128"/>
            </a:endParaRPr>
          </a:p>
          <a:p>
            <a:pPr marL="514350" lvl="1" indent="-285750">
              <a:buFont typeface="Arial" panose="020B0604020202020204" pitchFamily="34" charset="0"/>
              <a:buChar char="•"/>
            </a:pPr>
            <a:r>
              <a:rPr lang="en-US" sz="1600" dirty="0">
                <a:solidFill>
                  <a:srgbClr val="000000"/>
                </a:solidFill>
                <a:ea typeface="ＭＳ Ｐゴシック" pitchFamily="34" charset="-128"/>
              </a:rPr>
              <a:t>Used </a:t>
            </a:r>
            <a:r>
              <a:rPr lang="en-US" sz="1600" dirty="0" smtClean="0">
                <a:solidFill>
                  <a:srgbClr val="000000"/>
                </a:solidFill>
                <a:ea typeface="ＭＳ Ｐゴシック" pitchFamily="34" charset="-128"/>
              </a:rPr>
              <a:t>in 40 + classes</a:t>
            </a:r>
            <a:r>
              <a:rPr lang="en-US" sz="1600" dirty="0">
                <a:solidFill>
                  <a:srgbClr val="000000"/>
                </a:solidFill>
                <a:ea typeface="ＭＳ Ｐゴシック" pitchFamily="34" charset="-128"/>
              </a:rPr>
              <a:t>, from 30 institutions and 3,000+ students</a:t>
            </a:r>
          </a:p>
          <a:p>
            <a:pPr marL="514350" lvl="1" indent="-285750">
              <a:buFont typeface="Arial" panose="020B0604020202020204" pitchFamily="34" charset="0"/>
              <a:buChar char="•"/>
            </a:pPr>
            <a:r>
              <a:rPr lang="en-US" sz="1600" dirty="0">
                <a:solidFill>
                  <a:srgbClr val="000000"/>
                </a:solidFill>
                <a:ea typeface="ＭＳ Ｐゴシック" pitchFamily="34" charset="-128"/>
              </a:rPr>
              <a:t>Open Source code </a:t>
            </a:r>
            <a:r>
              <a:rPr lang="en-US" sz="1600" dirty="0" smtClean="0">
                <a:solidFill>
                  <a:srgbClr val="000000"/>
                </a:solidFill>
                <a:ea typeface="ＭＳ Ｐゴシック" pitchFamily="34" charset="-128"/>
              </a:rPr>
              <a:t>used </a:t>
            </a:r>
            <a:r>
              <a:rPr lang="en-US" sz="1600" dirty="0">
                <a:solidFill>
                  <a:srgbClr val="000000"/>
                </a:solidFill>
                <a:ea typeface="ＭＳ Ｐゴシック" pitchFamily="34" charset="-128"/>
              </a:rPr>
              <a:t>by Canada, Israel, Australia, </a:t>
            </a:r>
            <a:r>
              <a:rPr lang="en-US" sz="1600" dirty="0" smtClean="0">
                <a:solidFill>
                  <a:srgbClr val="000000"/>
                </a:solidFill>
                <a:ea typeface="ＭＳ Ｐゴシック" pitchFamily="34" charset="-128"/>
              </a:rPr>
              <a:t>Singapore</a:t>
            </a:r>
            <a:endParaRPr lang="en-US" sz="1600" dirty="0">
              <a:solidFill>
                <a:srgbClr val="000000"/>
              </a:solidFill>
              <a:ea typeface="ＭＳ Ｐゴシック" pitchFamily="34" charset="-128"/>
            </a:endParaRPr>
          </a:p>
        </p:txBody>
      </p:sp>
      <p:sp>
        <p:nvSpPr>
          <p:cNvPr id="10" name="Rounded Rectangle 9"/>
          <p:cNvSpPr/>
          <p:nvPr/>
        </p:nvSpPr>
        <p:spPr bwMode="auto">
          <a:xfrm>
            <a:off x="1316493" y="3857611"/>
            <a:ext cx="7705050" cy="1600644"/>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ndParaRPr>
          </a:p>
        </p:txBody>
      </p:sp>
      <p:sp>
        <p:nvSpPr>
          <p:cNvPr id="11" name="TextBox 10"/>
          <p:cNvSpPr txBox="1"/>
          <p:nvPr/>
        </p:nvSpPr>
        <p:spPr>
          <a:xfrm>
            <a:off x="1524444" y="3980552"/>
            <a:ext cx="7358432" cy="1298817"/>
          </a:xfrm>
          <a:prstGeom prst="rect">
            <a:avLst/>
          </a:prstGeom>
          <a:noFill/>
        </p:spPr>
        <p:txBody>
          <a:bodyPr wrap="square" rtlCol="0">
            <a:spAutoFit/>
          </a:bodyPr>
          <a:lstStyle/>
          <a:p>
            <a:pPr>
              <a:buFontTx/>
              <a:buNone/>
            </a:pPr>
            <a:r>
              <a:rPr lang="en-US" sz="1800" b="1" dirty="0" smtClean="0">
                <a:solidFill>
                  <a:srgbClr val="000000"/>
                </a:solidFill>
                <a:ea typeface="ＭＳ Ｐゴシック" pitchFamily="34" charset="-128"/>
              </a:rPr>
              <a:t>Research Data Repository (IMPACT)</a:t>
            </a:r>
            <a:endParaRPr lang="en-US" sz="1800" b="1" dirty="0">
              <a:solidFill>
                <a:srgbClr val="000000"/>
              </a:solidFill>
              <a:ea typeface="ＭＳ Ｐゴシック" pitchFamily="34" charset="-128"/>
            </a:endParaRPr>
          </a:p>
          <a:p>
            <a:pPr marL="514350" lvl="1" indent="-285750">
              <a:buFont typeface="Arial" panose="020B0604020202020204" pitchFamily="34" charset="0"/>
              <a:buChar char="•"/>
            </a:pPr>
            <a:r>
              <a:rPr lang="en-US" sz="1600" dirty="0">
                <a:solidFill>
                  <a:srgbClr val="000000"/>
                </a:solidFill>
                <a:ea typeface="ＭＳ Ｐゴシック" pitchFamily="34" charset="-128"/>
              </a:rPr>
              <a:t>Repository of over </a:t>
            </a:r>
            <a:r>
              <a:rPr lang="en-US" sz="1600" dirty="0" smtClean="0">
                <a:solidFill>
                  <a:srgbClr val="000000"/>
                </a:solidFill>
                <a:ea typeface="ＭＳ Ｐゴシック" pitchFamily="34" charset="-128"/>
              </a:rPr>
              <a:t>1PB </a:t>
            </a:r>
            <a:r>
              <a:rPr lang="en-US" sz="1600" dirty="0">
                <a:solidFill>
                  <a:srgbClr val="000000"/>
                </a:solidFill>
                <a:ea typeface="ＭＳ Ｐゴシック" pitchFamily="34" charset="-128"/>
              </a:rPr>
              <a:t>of network data for use by community</a:t>
            </a:r>
          </a:p>
          <a:p>
            <a:pPr marL="514350" lvl="1" indent="-285750">
              <a:buFont typeface="Arial" panose="020B0604020202020204" pitchFamily="34" charset="0"/>
              <a:buChar char="•"/>
            </a:pPr>
            <a:r>
              <a:rPr lang="en-US" sz="1600" dirty="0">
                <a:solidFill>
                  <a:srgbClr val="000000"/>
                </a:solidFill>
                <a:ea typeface="ＭＳ Ｐゴシック" pitchFamily="34" charset="-128"/>
              </a:rPr>
              <a:t>More than </a:t>
            </a:r>
            <a:r>
              <a:rPr lang="en-US" sz="1600" dirty="0" smtClean="0">
                <a:solidFill>
                  <a:srgbClr val="000000"/>
                </a:solidFill>
                <a:ea typeface="ＭＳ Ｐゴシック" pitchFamily="34" charset="-128"/>
              </a:rPr>
              <a:t>250 </a:t>
            </a:r>
            <a:r>
              <a:rPr lang="en-US" sz="1600" dirty="0">
                <a:solidFill>
                  <a:srgbClr val="000000"/>
                </a:solidFill>
                <a:ea typeface="ＭＳ Ｐゴシック" pitchFamily="34" charset="-128"/>
              </a:rPr>
              <a:t>users (academia, industry, </a:t>
            </a:r>
            <a:r>
              <a:rPr lang="en-US" sz="1600" dirty="0" smtClean="0">
                <a:solidFill>
                  <a:srgbClr val="000000"/>
                </a:solidFill>
                <a:ea typeface="ＭＳ Ｐゴシック" pitchFamily="34" charset="-128"/>
              </a:rPr>
              <a:t>gov</a:t>
            </a:r>
            <a:r>
              <a:rPr lang="en-US" altLang="en-US" sz="1600" dirty="0" smtClean="0">
                <a:solidFill>
                  <a:srgbClr val="000000"/>
                </a:solidFill>
                <a:ea typeface="ＭＳ Ｐゴシック" pitchFamily="34" charset="-128"/>
              </a:rPr>
              <a:t>’</a:t>
            </a:r>
            <a:r>
              <a:rPr lang="en-US" sz="1600" dirty="0" smtClean="0">
                <a:solidFill>
                  <a:srgbClr val="000000"/>
                </a:solidFill>
                <a:ea typeface="ＭＳ Ｐゴシック" pitchFamily="34" charset="-128"/>
              </a:rPr>
              <a:t>t – NSA SBIR)</a:t>
            </a:r>
            <a:endParaRPr lang="en-US" sz="1600" dirty="0">
              <a:solidFill>
                <a:srgbClr val="000000"/>
              </a:solidFill>
              <a:ea typeface="ＭＳ Ｐゴシック" pitchFamily="34" charset="-128"/>
            </a:endParaRPr>
          </a:p>
          <a:p>
            <a:pPr marL="514350" lvl="1" indent="-285750">
              <a:buFont typeface="Arial" panose="020B0604020202020204" pitchFamily="34" charset="0"/>
              <a:buChar char="•"/>
            </a:pPr>
            <a:r>
              <a:rPr lang="en-US" sz="1600" dirty="0">
                <a:solidFill>
                  <a:srgbClr val="000000"/>
                </a:solidFill>
                <a:ea typeface="ＭＳ Ｐゴシック" pitchFamily="34" charset="-128"/>
              </a:rPr>
              <a:t>Leading </a:t>
            </a:r>
            <a:r>
              <a:rPr lang="en-US" sz="1600" dirty="0" smtClean="0">
                <a:solidFill>
                  <a:srgbClr val="000000"/>
                </a:solidFill>
                <a:ea typeface="ＭＳ Ｐゴシック" pitchFamily="34" charset="-128"/>
              </a:rPr>
              <a:t>activities </a:t>
            </a:r>
            <a:r>
              <a:rPr lang="en-US" sz="1600" dirty="0">
                <a:solidFill>
                  <a:srgbClr val="000000"/>
                </a:solidFill>
                <a:ea typeface="ＭＳ Ｐゴシック" pitchFamily="34" charset="-128"/>
              </a:rPr>
              <a:t>on ICT Research Ethics (e.g., Menlo Report)</a:t>
            </a:r>
          </a:p>
          <a:p>
            <a:pPr marL="514350" lvl="1" indent="-285750">
              <a:buFont typeface="Arial" panose="020B0604020202020204" pitchFamily="34" charset="0"/>
              <a:buChar char="•"/>
            </a:pPr>
            <a:r>
              <a:rPr lang="en-US" sz="1600" dirty="0">
                <a:solidFill>
                  <a:srgbClr val="000000"/>
                </a:solidFill>
                <a:ea typeface="ＭＳ Ｐゴシック" pitchFamily="34" charset="-128"/>
              </a:rPr>
              <a:t>Opening up to international partners (JP, CA, AU, UK, IL, </a:t>
            </a:r>
            <a:r>
              <a:rPr lang="en-US" sz="1600" dirty="0" smtClean="0">
                <a:solidFill>
                  <a:srgbClr val="000000"/>
                </a:solidFill>
                <a:ea typeface="ＭＳ Ｐゴシック" pitchFamily="34" charset="-128"/>
              </a:rPr>
              <a:t>NL)</a:t>
            </a:r>
            <a:endParaRPr lang="en-US" sz="1600" dirty="0">
              <a:solidFill>
                <a:srgbClr val="000000"/>
              </a:solidFill>
              <a:ea typeface="ＭＳ Ｐゴシック" pitchFamily="34" charset="-128"/>
            </a:endParaRPr>
          </a:p>
        </p:txBody>
      </p:sp>
      <p:sp>
        <p:nvSpPr>
          <p:cNvPr id="12" name="Rounded Rectangle 11"/>
          <p:cNvSpPr/>
          <p:nvPr/>
        </p:nvSpPr>
        <p:spPr bwMode="auto">
          <a:xfrm>
            <a:off x="1308321" y="5458255"/>
            <a:ext cx="7705050" cy="1321986"/>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ndParaRPr>
          </a:p>
        </p:txBody>
      </p:sp>
      <p:sp>
        <p:nvSpPr>
          <p:cNvPr id="13" name="TextBox 12"/>
          <p:cNvSpPr txBox="1"/>
          <p:nvPr/>
        </p:nvSpPr>
        <p:spPr>
          <a:xfrm>
            <a:off x="1547753" y="5455000"/>
            <a:ext cx="7446582" cy="1052596"/>
          </a:xfrm>
          <a:prstGeom prst="rect">
            <a:avLst/>
          </a:prstGeom>
          <a:noFill/>
        </p:spPr>
        <p:txBody>
          <a:bodyPr wrap="square" rtlCol="0">
            <a:spAutoFit/>
          </a:bodyPr>
          <a:lstStyle/>
          <a:p>
            <a:pPr>
              <a:buFontTx/>
              <a:buNone/>
            </a:pPr>
            <a:r>
              <a:rPr lang="en-US" sz="1800" b="1" dirty="0">
                <a:solidFill>
                  <a:srgbClr val="000000"/>
                </a:solidFill>
                <a:ea typeface="ＭＳ Ｐゴシック" pitchFamily="34" charset="-128"/>
              </a:rPr>
              <a:t>Software Assurance Market Place (SWAMP) </a:t>
            </a:r>
          </a:p>
          <a:p>
            <a:pPr marL="514350" lvl="1" indent="-285750">
              <a:buFont typeface="Arial" panose="020B0604020202020204" pitchFamily="34" charset="0"/>
              <a:buChar char="•"/>
            </a:pPr>
            <a:r>
              <a:rPr lang="en-US" sz="1600" dirty="0">
                <a:solidFill>
                  <a:srgbClr val="000000"/>
                </a:solidFill>
                <a:ea typeface="ＭＳ Ｐゴシック" pitchFamily="34" charset="-128"/>
              </a:rPr>
              <a:t>A software assurance testing and evaluation facility and services</a:t>
            </a:r>
          </a:p>
          <a:p>
            <a:pPr marL="514350" lvl="1" indent="-285750">
              <a:buFont typeface="Arial" panose="020B0604020202020204" pitchFamily="34" charset="0"/>
              <a:buChar char="•"/>
            </a:pPr>
            <a:r>
              <a:rPr lang="en-US" sz="1600" dirty="0" smtClean="0">
                <a:solidFill>
                  <a:srgbClr val="000000"/>
                </a:solidFill>
                <a:ea typeface="ＭＳ Ｐゴシック" pitchFamily="34" charset="-128"/>
              </a:rPr>
              <a:t>Advance the quality and usage of </a:t>
            </a:r>
            <a:r>
              <a:rPr lang="en-US" sz="1600" dirty="0" err="1" smtClean="0">
                <a:solidFill>
                  <a:srgbClr val="000000"/>
                </a:solidFill>
                <a:ea typeface="ＭＳ Ｐゴシック" pitchFamily="34" charset="-128"/>
              </a:rPr>
              <a:t>SwA</a:t>
            </a:r>
            <a:r>
              <a:rPr lang="en-US" sz="1600" dirty="0" smtClean="0">
                <a:solidFill>
                  <a:srgbClr val="000000"/>
                </a:solidFill>
                <a:ea typeface="ＭＳ Ｐゴシック" pitchFamily="34" charset="-128"/>
              </a:rPr>
              <a:t> tools – commercial &amp; open</a:t>
            </a:r>
          </a:p>
          <a:p>
            <a:pPr marL="514350" lvl="1" indent="-285750">
              <a:buFont typeface="Arial" panose="020B0604020202020204" pitchFamily="34" charset="0"/>
              <a:buChar char="•"/>
            </a:pPr>
            <a:r>
              <a:rPr lang="en-US" sz="1600" dirty="0" smtClean="0">
                <a:solidFill>
                  <a:srgbClr val="000000"/>
                </a:solidFill>
                <a:ea typeface="ＭＳ Ｐゴシック" pitchFamily="34" charset="-128"/>
              </a:rPr>
              <a:t>IOC – 2/1/14; 700+ assessments/week; 12 platforms; 10+ </a:t>
            </a:r>
            <a:r>
              <a:rPr lang="en-US" sz="1600" dirty="0" err="1" smtClean="0">
                <a:solidFill>
                  <a:srgbClr val="000000"/>
                </a:solidFill>
                <a:ea typeface="ＭＳ Ｐゴシック" pitchFamily="34" charset="-128"/>
              </a:rPr>
              <a:t>SwA</a:t>
            </a:r>
            <a:r>
              <a:rPr lang="en-US" sz="1600" dirty="0" smtClean="0">
                <a:solidFill>
                  <a:srgbClr val="000000"/>
                </a:solidFill>
                <a:ea typeface="ＭＳ Ｐゴシック" pitchFamily="34" charset="-128"/>
              </a:rPr>
              <a:t> tools</a:t>
            </a:r>
            <a:endParaRPr lang="en-US" sz="1600" dirty="0">
              <a:solidFill>
                <a:srgbClr val="000000"/>
              </a:solidFill>
              <a:ea typeface="ＭＳ Ｐゴシック" pitchFamily="34" charset="-128"/>
            </a:endParaRPr>
          </a:p>
        </p:txBody>
      </p:sp>
      <p:pic>
        <p:nvPicPr>
          <p:cNvPr id="14" name="Picture 13" descr="monitor-static-ark.png"/>
          <p:cNvPicPr>
            <a:picLocks noChangeAspect="1"/>
          </p:cNvPicPr>
          <p:nvPr/>
        </p:nvPicPr>
        <p:blipFill>
          <a:blip r:embed="rId2" cstate="print"/>
          <a:stretch>
            <a:fillRect/>
          </a:stretch>
        </p:blipFill>
        <p:spPr>
          <a:xfrm>
            <a:off x="0" y="3955018"/>
            <a:ext cx="1468818" cy="1214436"/>
          </a:xfrm>
          <a:prstGeom prst="rect">
            <a:avLst/>
          </a:prstGeom>
        </p:spPr>
      </p:pic>
      <p:grpSp>
        <p:nvGrpSpPr>
          <p:cNvPr id="15" name="Group 14"/>
          <p:cNvGrpSpPr/>
          <p:nvPr/>
        </p:nvGrpSpPr>
        <p:grpSpPr>
          <a:xfrm>
            <a:off x="73526" y="2364529"/>
            <a:ext cx="1328737" cy="1337856"/>
            <a:chOff x="70040" y="2216439"/>
            <a:chExt cx="1328737" cy="1337856"/>
          </a:xfrm>
        </p:grpSpPr>
        <p:pic>
          <p:nvPicPr>
            <p:cNvPr id="16" name="Picture 2" descr="https://www.isi.deterlab.net/masthead.jpg"/>
            <p:cNvPicPr>
              <a:picLocks noChangeAspect="1" noChangeArrowheads="1"/>
            </p:cNvPicPr>
            <p:nvPr/>
          </p:nvPicPr>
          <p:blipFill rotWithShape="1">
            <a:blip r:embed="rId3">
              <a:extLst>
                <a:ext uri="{28A0092B-C50C-407E-A947-70E740481C1C}">
                  <a14:useLocalDpi xmlns:a14="http://schemas.microsoft.com/office/drawing/2010/main" val="0"/>
                </a:ext>
              </a:extLst>
            </a:blip>
            <a:srcRect r="68679"/>
            <a:stretch/>
          </p:blipFill>
          <p:spPr bwMode="auto">
            <a:xfrm>
              <a:off x="228731" y="2216439"/>
              <a:ext cx="1011354"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s://www.isi.deterlab.net/masthead.jpg"/>
            <p:cNvPicPr>
              <a:picLocks noChangeAspect="1" noChangeArrowheads="1"/>
            </p:cNvPicPr>
            <p:nvPr/>
          </p:nvPicPr>
          <p:blipFill rotWithShape="1">
            <a:blip r:embed="rId3">
              <a:extLst>
                <a:ext uri="{28A0092B-C50C-407E-A947-70E740481C1C}">
                  <a14:useLocalDpi xmlns:a14="http://schemas.microsoft.com/office/drawing/2010/main" val="0"/>
                </a:ext>
              </a:extLst>
            </a:blip>
            <a:srcRect l="30585" t="24593" r="28265" b="37703"/>
            <a:stretch/>
          </p:blipFill>
          <p:spPr bwMode="auto">
            <a:xfrm>
              <a:off x="70040" y="3187989"/>
              <a:ext cx="1328737" cy="36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1" descr="Continuous Software Assurance Marketplace"/>
          <p:cNvPicPr>
            <a:picLocks noChangeAspect="1" noChangeArrowheads="1"/>
          </p:cNvPicPr>
          <p:nvPr/>
        </p:nvPicPr>
        <p:blipFill rotWithShape="1">
          <a:blip r:embed="rId4">
            <a:extLst>
              <a:ext uri="{28A0092B-C50C-407E-A947-70E740481C1C}">
                <a14:useLocalDpi xmlns:a14="http://schemas.microsoft.com/office/drawing/2010/main" val="0"/>
              </a:ext>
            </a:extLst>
          </a:blip>
          <a:srcRect l="36086" b="21055"/>
          <a:stretch/>
        </p:blipFill>
        <p:spPr bwMode="auto">
          <a:xfrm>
            <a:off x="0" y="6121084"/>
            <a:ext cx="1826346" cy="73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descr="Continuous Software Assurance Marketplace"/>
          <p:cNvPicPr>
            <a:picLocks noChangeAspect="1" noChangeArrowheads="1"/>
          </p:cNvPicPr>
          <p:nvPr/>
        </p:nvPicPr>
        <p:blipFill rotWithShape="1">
          <a:blip r:embed="rId4">
            <a:extLst>
              <a:ext uri="{28A0092B-C50C-407E-A947-70E740481C1C}">
                <a14:useLocalDpi xmlns:a14="http://schemas.microsoft.com/office/drawing/2010/main" val="0"/>
              </a:ext>
            </a:extLst>
          </a:blip>
          <a:srcRect r="64748"/>
          <a:stretch/>
        </p:blipFill>
        <p:spPr bwMode="auto">
          <a:xfrm>
            <a:off x="309153" y="5292630"/>
            <a:ext cx="1007341"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3748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43695"/>
            <a:ext cx="8458200" cy="761999"/>
          </a:xfrm>
        </p:spPr>
        <p:txBody>
          <a:bodyPr/>
          <a:lstStyle/>
          <a:p>
            <a:r>
              <a:rPr lang="en-US" dirty="0" smtClean="0"/>
              <a:t>Network and System Security and Investigations – 1 </a:t>
            </a:r>
            <a:endParaRPr lang="en-US" dirty="0"/>
          </a:p>
        </p:txBody>
      </p:sp>
      <p:sp>
        <p:nvSpPr>
          <p:cNvPr id="4" name="Slide Number Placeholder 3"/>
          <p:cNvSpPr>
            <a:spLocks noGrp="1"/>
          </p:cNvSpPr>
          <p:nvPr>
            <p:ph type="sldNum" sz="quarter" idx="10"/>
          </p:nvPr>
        </p:nvSpPr>
        <p:spPr/>
        <p:txBody>
          <a:bodyPr/>
          <a:lstStyle/>
          <a:p>
            <a:fld id="{28768733-B944-3E4E-898F-A2753843011F}" type="slidenum">
              <a:rPr lang="en-US" smtClean="0"/>
              <a:pPr/>
              <a:t>9</a:t>
            </a:fld>
            <a:endParaRPr lang="en-US"/>
          </a:p>
        </p:txBody>
      </p:sp>
      <p:grpSp>
        <p:nvGrpSpPr>
          <p:cNvPr id="5" name="Group 4"/>
          <p:cNvGrpSpPr/>
          <p:nvPr/>
        </p:nvGrpSpPr>
        <p:grpSpPr>
          <a:xfrm>
            <a:off x="222486" y="1112611"/>
            <a:ext cx="8799058" cy="1166315"/>
            <a:chOff x="214313" y="1042988"/>
            <a:chExt cx="8799058" cy="1166315"/>
          </a:xfrm>
        </p:grpSpPr>
        <p:sp>
          <p:nvSpPr>
            <p:cNvPr id="6" name="Rounded Rectangle 5"/>
            <p:cNvSpPr/>
            <p:nvPr/>
          </p:nvSpPr>
          <p:spPr bwMode="auto">
            <a:xfrm>
              <a:off x="214313" y="1042988"/>
              <a:ext cx="8799058" cy="1166315"/>
            </a:xfrm>
            <a:prstGeom prst="roundRect">
              <a:avLst/>
            </a:prstGeom>
            <a:solidFill>
              <a:schemeClr val="tx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ndParaRPr>
            </a:p>
          </p:txBody>
        </p:sp>
        <p:sp>
          <p:nvSpPr>
            <p:cNvPr id="7" name="TextBox 6"/>
            <p:cNvSpPr txBox="1"/>
            <p:nvPr/>
          </p:nvSpPr>
          <p:spPr>
            <a:xfrm>
              <a:off x="282179" y="1082841"/>
              <a:ext cx="8663327" cy="1052596"/>
            </a:xfrm>
            <a:prstGeom prst="rect">
              <a:avLst/>
            </a:prstGeom>
            <a:noFill/>
          </p:spPr>
          <p:txBody>
            <a:bodyPr wrap="square" rtlCol="0">
              <a:spAutoFit/>
            </a:bodyPr>
            <a:lstStyle/>
            <a:p>
              <a:pPr>
                <a:buFontTx/>
                <a:buNone/>
              </a:pPr>
              <a:r>
                <a:rPr lang="en-US" sz="2400" b="1" dirty="0" smtClean="0">
                  <a:solidFill>
                    <a:srgbClr val="000063">
                      <a:lumMod val="50000"/>
                      <a:lumOff val="50000"/>
                    </a:srgbClr>
                  </a:solidFill>
                </a:rPr>
                <a:t>Objective</a:t>
              </a:r>
              <a:r>
                <a:rPr lang="en-US" sz="2400" b="1" dirty="0">
                  <a:solidFill>
                    <a:srgbClr val="000063">
                      <a:lumMod val="50000"/>
                      <a:lumOff val="50000"/>
                    </a:srgbClr>
                  </a:solidFill>
                </a:rPr>
                <a:t>:</a:t>
              </a:r>
              <a:r>
                <a:rPr lang="en-US" sz="1800" dirty="0">
                  <a:solidFill>
                    <a:srgbClr val="000063">
                      <a:lumMod val="50000"/>
                      <a:lumOff val="50000"/>
                    </a:srgbClr>
                  </a:solidFill>
                </a:rPr>
                <a:t> Develop new and innovative methods, services, and capabilities for the security of future networks and systems to ensure they are usable and security properties can be measured and provide the tools and techniques needed for combatting </a:t>
              </a:r>
              <a:r>
                <a:rPr lang="en-US" sz="1800" dirty="0" smtClean="0">
                  <a:solidFill>
                    <a:srgbClr val="000063">
                      <a:lumMod val="50000"/>
                      <a:lumOff val="50000"/>
                    </a:srgbClr>
                  </a:solidFill>
                </a:rPr>
                <a:t>cybercrime</a:t>
              </a:r>
              <a:endParaRPr lang="en-US" sz="1800" dirty="0">
                <a:solidFill>
                  <a:srgbClr val="000063">
                    <a:lumMod val="50000"/>
                    <a:lumOff val="50000"/>
                  </a:srgbClr>
                </a:solidFill>
              </a:endParaRPr>
            </a:p>
          </p:txBody>
        </p:sp>
      </p:grpSp>
      <p:sp>
        <p:nvSpPr>
          <p:cNvPr id="8" name="Rounded Rectangle 7"/>
          <p:cNvSpPr/>
          <p:nvPr/>
        </p:nvSpPr>
        <p:spPr bwMode="auto">
          <a:xfrm>
            <a:off x="1316494" y="2209303"/>
            <a:ext cx="7703007" cy="1648308"/>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ndParaRPr>
          </a:p>
        </p:txBody>
      </p:sp>
      <p:sp>
        <p:nvSpPr>
          <p:cNvPr id="9" name="TextBox 8"/>
          <p:cNvSpPr txBox="1"/>
          <p:nvPr/>
        </p:nvSpPr>
        <p:spPr>
          <a:xfrm>
            <a:off x="1649580" y="2364621"/>
            <a:ext cx="7334940" cy="1446550"/>
          </a:xfrm>
          <a:prstGeom prst="rect">
            <a:avLst/>
          </a:prstGeom>
          <a:noFill/>
        </p:spPr>
        <p:txBody>
          <a:bodyPr wrap="square" rtlCol="0">
            <a:spAutoFit/>
          </a:bodyPr>
          <a:lstStyle/>
          <a:p>
            <a:pPr>
              <a:buFontTx/>
              <a:buNone/>
            </a:pPr>
            <a:r>
              <a:rPr lang="en-US" sz="1800" b="1" dirty="0" smtClean="0">
                <a:solidFill>
                  <a:srgbClr val="000000"/>
                </a:solidFill>
                <a:ea typeface="ＭＳ Ｐゴシック" pitchFamily="34" charset="-128"/>
              </a:rPr>
              <a:t>Security for Cloud-Based Systems</a:t>
            </a:r>
            <a:endParaRPr lang="en-US" sz="1800" b="1" dirty="0">
              <a:solidFill>
                <a:srgbClr val="000000"/>
              </a:solidFill>
              <a:ea typeface="ＭＳ Ｐゴシック" pitchFamily="34" charset="-128"/>
            </a:endParaRPr>
          </a:p>
          <a:p>
            <a:pPr lvl="1" indent="-228600"/>
            <a:r>
              <a:rPr lang="en-US" sz="1600" dirty="0" smtClean="0">
                <a:solidFill>
                  <a:srgbClr val="000000"/>
                </a:solidFill>
                <a:ea typeface="ＭＳ Ｐゴシック" pitchFamily="34" charset="-128"/>
              </a:rPr>
              <a:t>Develop </a:t>
            </a:r>
            <a:r>
              <a:rPr lang="en-US" sz="1600" dirty="0">
                <a:solidFill>
                  <a:srgbClr val="000000"/>
                </a:solidFill>
                <a:ea typeface="ＭＳ Ｐゴシック" pitchFamily="34" charset="-128"/>
              </a:rPr>
              <a:t>methodologies and technologies for cloud auditing and forensics in end-point </a:t>
            </a:r>
            <a:r>
              <a:rPr lang="en-US" sz="1600" dirty="0" smtClean="0">
                <a:solidFill>
                  <a:srgbClr val="000000"/>
                </a:solidFill>
                <a:ea typeface="ＭＳ Ｐゴシック" pitchFamily="34" charset="-128"/>
              </a:rPr>
              <a:t>devices</a:t>
            </a:r>
            <a:endParaRPr lang="en-US" sz="1600" dirty="0">
              <a:solidFill>
                <a:srgbClr val="000000"/>
              </a:solidFill>
              <a:ea typeface="ＭＳ Ｐゴシック" pitchFamily="34" charset="-128"/>
            </a:endParaRPr>
          </a:p>
          <a:p>
            <a:pPr lvl="1" indent="-228600"/>
            <a:r>
              <a:rPr lang="en-US" sz="1600" dirty="0" smtClean="0">
                <a:solidFill>
                  <a:srgbClr val="000000"/>
                </a:solidFill>
              </a:rPr>
              <a:t>Identify </a:t>
            </a:r>
            <a:r>
              <a:rPr lang="en-US" sz="1600" dirty="0">
                <a:solidFill>
                  <a:srgbClr val="000000"/>
                </a:solidFill>
              </a:rPr>
              <a:t>data audit methodologies to identify the location, movement, and behavior of data and Virtual Machines (VMs</a:t>
            </a:r>
            <a:r>
              <a:rPr lang="en-US" sz="1600" dirty="0" smtClean="0">
                <a:solidFill>
                  <a:srgbClr val="000000"/>
                </a:solidFill>
              </a:rPr>
              <a:t>)</a:t>
            </a:r>
            <a:endParaRPr lang="en-US" sz="1600" dirty="0">
              <a:solidFill>
                <a:srgbClr val="000000"/>
              </a:solidFill>
              <a:ea typeface="ＭＳ Ｐゴシック" pitchFamily="34" charset="-128"/>
            </a:endParaRPr>
          </a:p>
          <a:p>
            <a:pPr lvl="1" indent="-228600"/>
            <a:r>
              <a:rPr lang="en-US" sz="1600" dirty="0" smtClean="0">
                <a:solidFill>
                  <a:srgbClr val="000000"/>
                </a:solidFill>
                <a:ea typeface="ＭＳ Ｐゴシック" pitchFamily="34" charset="-128"/>
              </a:rPr>
              <a:t>Work with DHS CIO/CISOs and datacenters</a:t>
            </a:r>
            <a:endParaRPr lang="en-US" sz="1600" dirty="0">
              <a:solidFill>
                <a:srgbClr val="000000"/>
              </a:solidFill>
              <a:ea typeface="ＭＳ Ｐゴシック" pitchFamily="34" charset="-128"/>
            </a:endParaRPr>
          </a:p>
        </p:txBody>
      </p:sp>
      <p:sp>
        <p:nvSpPr>
          <p:cNvPr id="10" name="Rounded Rectangle 9"/>
          <p:cNvSpPr/>
          <p:nvPr/>
        </p:nvSpPr>
        <p:spPr bwMode="auto">
          <a:xfrm>
            <a:off x="1314451" y="3857611"/>
            <a:ext cx="7703007" cy="1600644"/>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ndParaRPr>
          </a:p>
        </p:txBody>
      </p:sp>
      <p:sp>
        <p:nvSpPr>
          <p:cNvPr id="11" name="TextBox 10"/>
          <p:cNvSpPr txBox="1"/>
          <p:nvPr/>
        </p:nvSpPr>
        <p:spPr>
          <a:xfrm>
            <a:off x="1647537" y="3918816"/>
            <a:ext cx="7334940" cy="1200329"/>
          </a:xfrm>
          <a:prstGeom prst="rect">
            <a:avLst/>
          </a:prstGeom>
          <a:noFill/>
        </p:spPr>
        <p:txBody>
          <a:bodyPr wrap="square" rtlCol="0">
            <a:spAutoFit/>
          </a:bodyPr>
          <a:lstStyle/>
          <a:p>
            <a:pPr>
              <a:buFontTx/>
              <a:buNone/>
            </a:pPr>
            <a:r>
              <a:rPr lang="en-US" sz="1800" b="1" dirty="0" smtClean="0">
                <a:solidFill>
                  <a:srgbClr val="000000"/>
                </a:solidFill>
                <a:ea typeface="ＭＳ Ｐゴシック" pitchFamily="34" charset="-128"/>
              </a:rPr>
              <a:t>Mobile Device Security </a:t>
            </a:r>
          </a:p>
          <a:p>
            <a:pPr lvl="1" indent="-228600"/>
            <a:r>
              <a:rPr lang="en-US" sz="1600" dirty="0" smtClean="0">
                <a:solidFill>
                  <a:srgbClr val="000000"/>
                </a:solidFill>
              </a:rPr>
              <a:t>Develop </a:t>
            </a:r>
            <a:r>
              <a:rPr lang="en-US" sz="1600" dirty="0">
                <a:solidFill>
                  <a:srgbClr val="000000"/>
                </a:solidFill>
              </a:rPr>
              <a:t>new </a:t>
            </a:r>
            <a:r>
              <a:rPr lang="en-US" sz="1600" dirty="0" smtClean="0">
                <a:solidFill>
                  <a:srgbClr val="000000"/>
                </a:solidFill>
              </a:rPr>
              <a:t>approaches </a:t>
            </a:r>
            <a:r>
              <a:rPr lang="en-US" sz="1600" dirty="0">
                <a:solidFill>
                  <a:srgbClr val="000000"/>
                </a:solidFill>
              </a:rPr>
              <a:t>to mobile device security (user identity/authentication, device management, App security and management, and secure data) </a:t>
            </a:r>
            <a:r>
              <a:rPr lang="en-US" sz="1600" dirty="0" smtClean="0">
                <a:solidFill>
                  <a:srgbClr val="000000"/>
                </a:solidFill>
              </a:rPr>
              <a:t>for government purposes</a:t>
            </a:r>
            <a:endParaRPr lang="en-US" sz="1600" dirty="0" smtClean="0">
              <a:solidFill>
                <a:srgbClr val="000000"/>
              </a:solidFill>
              <a:ea typeface="ＭＳ Ｐゴシック" pitchFamily="34" charset="-128"/>
            </a:endParaRPr>
          </a:p>
          <a:p>
            <a:pPr lvl="1" indent="-228600"/>
            <a:r>
              <a:rPr lang="en-US" sz="1600" dirty="0" smtClean="0">
                <a:solidFill>
                  <a:srgbClr val="000000"/>
                </a:solidFill>
                <a:ea typeface="ＭＳ Ｐゴシック" pitchFamily="34" charset="-128"/>
              </a:rPr>
              <a:t>Working with DHS CISO and across several components</a:t>
            </a:r>
            <a:endParaRPr lang="en-US" sz="1600" dirty="0">
              <a:solidFill>
                <a:srgbClr val="000000"/>
              </a:solidFill>
              <a:ea typeface="ＭＳ Ｐゴシック" pitchFamily="34" charset="-128"/>
            </a:endParaRPr>
          </a:p>
        </p:txBody>
      </p:sp>
      <p:sp>
        <p:nvSpPr>
          <p:cNvPr id="12" name="Rounded Rectangle 11"/>
          <p:cNvSpPr/>
          <p:nvPr/>
        </p:nvSpPr>
        <p:spPr bwMode="auto">
          <a:xfrm>
            <a:off x="1310365" y="5421716"/>
            <a:ext cx="7703007" cy="1307699"/>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ndParaRPr>
          </a:p>
        </p:txBody>
      </p:sp>
      <p:sp>
        <p:nvSpPr>
          <p:cNvPr id="13" name="TextBox 12"/>
          <p:cNvSpPr txBox="1"/>
          <p:nvPr/>
        </p:nvSpPr>
        <p:spPr>
          <a:xfrm>
            <a:off x="1645494" y="5242115"/>
            <a:ext cx="7334940" cy="1446550"/>
          </a:xfrm>
          <a:prstGeom prst="rect">
            <a:avLst/>
          </a:prstGeom>
          <a:noFill/>
        </p:spPr>
        <p:txBody>
          <a:bodyPr wrap="square" rtlCol="0">
            <a:spAutoFit/>
          </a:bodyPr>
          <a:lstStyle/>
          <a:p>
            <a:pPr>
              <a:buFontTx/>
              <a:buNone/>
            </a:pPr>
            <a:r>
              <a:rPr lang="en-US" sz="1800" b="1" dirty="0" smtClean="0">
                <a:solidFill>
                  <a:srgbClr val="000000"/>
                </a:solidFill>
                <a:ea typeface="ＭＳ Ｐゴシック" pitchFamily="34" charset="-128"/>
              </a:rPr>
              <a:t>Identity Management / Data Privacy</a:t>
            </a:r>
            <a:endParaRPr lang="en-US" sz="1800" b="1" dirty="0">
              <a:solidFill>
                <a:srgbClr val="000000"/>
              </a:solidFill>
              <a:ea typeface="ＭＳ Ｐゴシック" pitchFamily="34" charset="-128"/>
            </a:endParaRPr>
          </a:p>
          <a:p>
            <a:pPr lvl="1" indent="-228600"/>
            <a:r>
              <a:rPr lang="en-US" sz="1600" dirty="0" smtClean="0">
                <a:solidFill>
                  <a:srgbClr val="000000"/>
                </a:solidFill>
              </a:rPr>
              <a:t>Advance </a:t>
            </a:r>
            <a:r>
              <a:rPr lang="en-US" sz="1600" dirty="0">
                <a:solidFill>
                  <a:srgbClr val="000000"/>
                </a:solidFill>
              </a:rPr>
              <a:t>the identity management ecosystem to support Federal, state, local, and private sector identity management </a:t>
            </a:r>
            <a:r>
              <a:rPr lang="en-US" sz="1600" dirty="0" smtClean="0">
                <a:solidFill>
                  <a:srgbClr val="000000"/>
                </a:solidFill>
              </a:rPr>
              <a:t>functions</a:t>
            </a:r>
            <a:endParaRPr lang="en-US" sz="1600" dirty="0">
              <a:solidFill>
                <a:srgbClr val="000000"/>
              </a:solidFill>
              <a:ea typeface="ＭＳ Ｐゴシック" pitchFamily="34" charset="-128"/>
            </a:endParaRPr>
          </a:p>
          <a:p>
            <a:pPr lvl="1" indent="-228600"/>
            <a:r>
              <a:rPr lang="en-US" sz="1600" dirty="0" smtClean="0">
                <a:solidFill>
                  <a:srgbClr val="000000"/>
                </a:solidFill>
              </a:rPr>
              <a:t>Develop </a:t>
            </a:r>
            <a:r>
              <a:rPr lang="en-US" sz="1600" dirty="0">
                <a:solidFill>
                  <a:srgbClr val="000000"/>
                </a:solidFill>
              </a:rPr>
              <a:t>data privacy technologies </a:t>
            </a:r>
            <a:r>
              <a:rPr lang="en-US" sz="1600" dirty="0" smtClean="0">
                <a:solidFill>
                  <a:srgbClr val="000000"/>
                </a:solidFill>
              </a:rPr>
              <a:t>to </a:t>
            </a:r>
            <a:r>
              <a:rPr lang="en-US" sz="1600" dirty="0">
                <a:solidFill>
                  <a:srgbClr val="000000"/>
                </a:solidFill>
              </a:rPr>
              <a:t>better express, protect, and control the confidentiality of private information </a:t>
            </a:r>
            <a:endParaRPr lang="en-US" sz="1600" dirty="0" smtClean="0">
              <a:solidFill>
                <a:srgbClr val="000000"/>
              </a:solidFill>
              <a:ea typeface="ＭＳ Ｐゴシック" pitchFamily="34" charset="-128"/>
            </a:endParaRPr>
          </a:p>
          <a:p>
            <a:pPr lvl="1" indent="-228600"/>
            <a:r>
              <a:rPr lang="en-US" sz="1600" dirty="0" smtClean="0">
                <a:solidFill>
                  <a:srgbClr val="000000"/>
                </a:solidFill>
                <a:ea typeface="ＭＳ Ｐゴシック" pitchFamily="34" charset="-128"/>
              </a:rPr>
              <a:t>Working with DHS, other Federal, State, Local and Private Sector</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439097"/>
            <a:ext cx="1716105" cy="1005840"/>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7656" r="11243"/>
          <a:stretch/>
        </p:blipFill>
        <p:spPr>
          <a:xfrm>
            <a:off x="59810" y="3793813"/>
            <a:ext cx="1409009" cy="1280160"/>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b="18776"/>
          <a:stretch/>
        </p:blipFill>
        <p:spPr>
          <a:xfrm>
            <a:off x="0" y="5553727"/>
            <a:ext cx="1716106" cy="831015"/>
          </a:xfrm>
          <a:prstGeom prst="rect">
            <a:avLst/>
          </a:prstGeom>
        </p:spPr>
      </p:pic>
    </p:spTree>
    <p:extLst>
      <p:ext uri="{BB962C8B-B14F-4D97-AF65-F5344CB8AC3E}">
        <p14:creationId xmlns:p14="http://schemas.microsoft.com/office/powerpoint/2010/main" val="812308610"/>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5">
      <a:dk1>
        <a:srgbClr val="333333"/>
      </a:dk1>
      <a:lt1>
        <a:srgbClr val="FFFFFF"/>
      </a:lt1>
      <a:dk2>
        <a:srgbClr val="002F80"/>
      </a:dk2>
      <a:lt2>
        <a:srgbClr val="000000"/>
      </a:lt2>
      <a:accent1>
        <a:srgbClr val="A50021"/>
      </a:accent1>
      <a:accent2>
        <a:srgbClr val="0070B2"/>
      </a:accent2>
      <a:accent3>
        <a:srgbClr val="FFFFFF"/>
      </a:accent3>
      <a:accent4>
        <a:srgbClr val="2A2A2A"/>
      </a:accent4>
      <a:accent5>
        <a:srgbClr val="CFAAAB"/>
      </a:accent5>
      <a:accent6>
        <a:srgbClr val="0065A1"/>
      </a:accent6>
      <a:hlink>
        <a:srgbClr val="000000"/>
      </a:hlink>
      <a:folHlink>
        <a:srgbClr val="000000"/>
      </a:folHlink>
    </a:clrScheme>
    <a:fontScheme name="Custom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2F80"/>
        </a:dk1>
        <a:lt1>
          <a:srgbClr val="B0B1B3"/>
        </a:lt1>
        <a:dk2>
          <a:srgbClr val="002F80"/>
        </a:dk2>
        <a:lt2>
          <a:srgbClr val="FFFFFF"/>
        </a:lt2>
        <a:accent1>
          <a:srgbClr val="A50021"/>
        </a:accent1>
        <a:accent2>
          <a:srgbClr val="0070B2"/>
        </a:accent2>
        <a:accent3>
          <a:srgbClr val="AAADC0"/>
        </a:accent3>
        <a:accent4>
          <a:srgbClr val="969798"/>
        </a:accent4>
        <a:accent5>
          <a:srgbClr val="CFAAAB"/>
        </a:accent5>
        <a:accent6>
          <a:srgbClr val="0065A1"/>
        </a:accent6>
        <a:hlink>
          <a:srgbClr val="598600"/>
        </a:hlink>
        <a:folHlink>
          <a:srgbClr val="B0B1B3"/>
        </a:folHlink>
      </a:clrScheme>
      <a:clrMap bg1="dk2" tx1="lt1" bg2="dk1" tx2="lt2" accent1="accent1" accent2="accent2" accent3="accent3" accent4="accent4" accent5="accent5" accent6="accent6" hlink="hlink" folHlink="folHlink"/>
    </a:extraClrScheme>
    <a:extraClrScheme>
      <a:clrScheme name="Custom Design 14">
        <a:dk1>
          <a:srgbClr val="333333"/>
        </a:dk1>
        <a:lt1>
          <a:srgbClr val="FFFFFF"/>
        </a:lt1>
        <a:dk2>
          <a:srgbClr val="002F80"/>
        </a:dk2>
        <a:lt2>
          <a:srgbClr val="000000"/>
        </a:lt2>
        <a:accent1>
          <a:srgbClr val="A50021"/>
        </a:accent1>
        <a:accent2>
          <a:srgbClr val="0070B2"/>
        </a:accent2>
        <a:accent3>
          <a:srgbClr val="FFFFFF"/>
        </a:accent3>
        <a:accent4>
          <a:srgbClr val="2A2A2A"/>
        </a:accent4>
        <a:accent5>
          <a:srgbClr val="CFAAAB"/>
        </a:accent5>
        <a:accent6>
          <a:srgbClr val="0065A1"/>
        </a:accent6>
        <a:hlink>
          <a:srgbClr val="000000"/>
        </a:hlink>
        <a:folHlink>
          <a:srgbClr val="B0B1B3"/>
        </a:folHlink>
      </a:clrScheme>
      <a:clrMap bg1="lt1" tx1="dk1" bg2="lt2" tx2="dk2" accent1="accent1" accent2="accent2" accent3="accent3" accent4="accent4" accent5="accent5" accent6="accent6" hlink="hlink" folHlink="folHlink"/>
    </a:extraClrScheme>
    <a:extraClrScheme>
      <a:clrScheme name="Custom Design 15">
        <a:dk1>
          <a:srgbClr val="333333"/>
        </a:dk1>
        <a:lt1>
          <a:srgbClr val="FFFFFF"/>
        </a:lt1>
        <a:dk2>
          <a:srgbClr val="002F80"/>
        </a:dk2>
        <a:lt2>
          <a:srgbClr val="000000"/>
        </a:lt2>
        <a:accent1>
          <a:srgbClr val="A50021"/>
        </a:accent1>
        <a:accent2>
          <a:srgbClr val="0070B2"/>
        </a:accent2>
        <a:accent3>
          <a:srgbClr val="FFFFFF"/>
        </a:accent3>
        <a:accent4>
          <a:srgbClr val="2A2A2A"/>
        </a:accent4>
        <a:accent5>
          <a:srgbClr val="CFAAAB"/>
        </a:accent5>
        <a:accent6>
          <a:srgbClr val="0065A1"/>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Custom Design 16">
        <a:dk1>
          <a:srgbClr val="333333"/>
        </a:dk1>
        <a:lt1>
          <a:srgbClr val="FFFFFF"/>
        </a:lt1>
        <a:dk2>
          <a:srgbClr val="002F80"/>
        </a:dk2>
        <a:lt2>
          <a:srgbClr val="000000"/>
        </a:lt2>
        <a:accent1>
          <a:srgbClr val="A50021"/>
        </a:accent1>
        <a:accent2>
          <a:srgbClr val="0070B2"/>
        </a:accent2>
        <a:accent3>
          <a:srgbClr val="FFFFFF"/>
        </a:accent3>
        <a:accent4>
          <a:srgbClr val="2A2A2A"/>
        </a:accent4>
        <a:accent5>
          <a:srgbClr val="CFAAAB"/>
        </a:accent5>
        <a:accent6>
          <a:srgbClr val="0065A1"/>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Custom Design">
  <a:themeElements>
    <a:clrScheme name="Custom Design 15">
      <a:dk1>
        <a:srgbClr val="333333"/>
      </a:dk1>
      <a:lt1>
        <a:srgbClr val="FFFFFF"/>
      </a:lt1>
      <a:dk2>
        <a:srgbClr val="002F80"/>
      </a:dk2>
      <a:lt2>
        <a:srgbClr val="000000"/>
      </a:lt2>
      <a:accent1>
        <a:srgbClr val="A50021"/>
      </a:accent1>
      <a:accent2>
        <a:srgbClr val="0070B2"/>
      </a:accent2>
      <a:accent3>
        <a:srgbClr val="FFFFFF"/>
      </a:accent3>
      <a:accent4>
        <a:srgbClr val="2A2A2A"/>
      </a:accent4>
      <a:accent5>
        <a:srgbClr val="CFAAAB"/>
      </a:accent5>
      <a:accent6>
        <a:srgbClr val="0065A1"/>
      </a:accent6>
      <a:hlink>
        <a:srgbClr val="000000"/>
      </a:hlink>
      <a:folHlink>
        <a:srgbClr val="000000"/>
      </a:folHlink>
    </a:clrScheme>
    <a:fontScheme name="Custom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2F80"/>
        </a:dk1>
        <a:lt1>
          <a:srgbClr val="B0B1B3"/>
        </a:lt1>
        <a:dk2>
          <a:srgbClr val="002F80"/>
        </a:dk2>
        <a:lt2>
          <a:srgbClr val="FFFFFF"/>
        </a:lt2>
        <a:accent1>
          <a:srgbClr val="A50021"/>
        </a:accent1>
        <a:accent2>
          <a:srgbClr val="0070B2"/>
        </a:accent2>
        <a:accent3>
          <a:srgbClr val="AAADC0"/>
        </a:accent3>
        <a:accent4>
          <a:srgbClr val="969798"/>
        </a:accent4>
        <a:accent5>
          <a:srgbClr val="CFAAAB"/>
        </a:accent5>
        <a:accent6>
          <a:srgbClr val="0065A1"/>
        </a:accent6>
        <a:hlink>
          <a:srgbClr val="598600"/>
        </a:hlink>
        <a:folHlink>
          <a:srgbClr val="B0B1B3"/>
        </a:folHlink>
      </a:clrScheme>
      <a:clrMap bg1="dk2" tx1="lt1" bg2="dk1" tx2="lt2" accent1="accent1" accent2="accent2" accent3="accent3" accent4="accent4" accent5="accent5" accent6="accent6" hlink="hlink" folHlink="folHlink"/>
    </a:extraClrScheme>
    <a:extraClrScheme>
      <a:clrScheme name="Custom Design 14">
        <a:dk1>
          <a:srgbClr val="333333"/>
        </a:dk1>
        <a:lt1>
          <a:srgbClr val="FFFFFF"/>
        </a:lt1>
        <a:dk2>
          <a:srgbClr val="002F80"/>
        </a:dk2>
        <a:lt2>
          <a:srgbClr val="000000"/>
        </a:lt2>
        <a:accent1>
          <a:srgbClr val="A50021"/>
        </a:accent1>
        <a:accent2>
          <a:srgbClr val="0070B2"/>
        </a:accent2>
        <a:accent3>
          <a:srgbClr val="FFFFFF"/>
        </a:accent3>
        <a:accent4>
          <a:srgbClr val="2A2A2A"/>
        </a:accent4>
        <a:accent5>
          <a:srgbClr val="CFAAAB"/>
        </a:accent5>
        <a:accent6>
          <a:srgbClr val="0065A1"/>
        </a:accent6>
        <a:hlink>
          <a:srgbClr val="000000"/>
        </a:hlink>
        <a:folHlink>
          <a:srgbClr val="B0B1B3"/>
        </a:folHlink>
      </a:clrScheme>
      <a:clrMap bg1="lt1" tx1="dk1" bg2="lt2" tx2="dk2" accent1="accent1" accent2="accent2" accent3="accent3" accent4="accent4" accent5="accent5" accent6="accent6" hlink="hlink" folHlink="folHlink"/>
    </a:extraClrScheme>
    <a:extraClrScheme>
      <a:clrScheme name="Custom Design 15">
        <a:dk1>
          <a:srgbClr val="333333"/>
        </a:dk1>
        <a:lt1>
          <a:srgbClr val="FFFFFF"/>
        </a:lt1>
        <a:dk2>
          <a:srgbClr val="002F80"/>
        </a:dk2>
        <a:lt2>
          <a:srgbClr val="000000"/>
        </a:lt2>
        <a:accent1>
          <a:srgbClr val="A50021"/>
        </a:accent1>
        <a:accent2>
          <a:srgbClr val="0070B2"/>
        </a:accent2>
        <a:accent3>
          <a:srgbClr val="FFFFFF"/>
        </a:accent3>
        <a:accent4>
          <a:srgbClr val="2A2A2A"/>
        </a:accent4>
        <a:accent5>
          <a:srgbClr val="CFAAAB"/>
        </a:accent5>
        <a:accent6>
          <a:srgbClr val="0065A1"/>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HS_Template_White">
  <a:themeElements>
    <a:clrScheme name="DHS ST Theme Colors">
      <a:dk1>
        <a:srgbClr val="003366"/>
      </a:dk1>
      <a:lt1>
        <a:srgbClr val="FFFFFF"/>
      </a:lt1>
      <a:dk2>
        <a:srgbClr val="003366"/>
      </a:dk2>
      <a:lt2>
        <a:srgbClr val="FFFFFF"/>
      </a:lt2>
      <a:accent1>
        <a:srgbClr val="006699"/>
      </a:accent1>
      <a:accent2>
        <a:srgbClr val="003366"/>
      </a:accent2>
      <a:accent3>
        <a:srgbClr val="598600"/>
      </a:accent3>
      <a:accent4>
        <a:srgbClr val="333333"/>
      </a:accent4>
      <a:accent5>
        <a:srgbClr val="C8C8C8"/>
      </a:accent5>
      <a:accent6>
        <a:srgbClr val="AA1B1E"/>
      </a:accent6>
      <a:hlink>
        <a:srgbClr val="003366"/>
      </a:hlink>
      <a:folHlink>
        <a:srgbClr val="598600"/>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HS_Template_White">
  <a:themeElements>
    <a:clrScheme name="DHS ST Theme Colors">
      <a:dk1>
        <a:srgbClr val="003366"/>
      </a:dk1>
      <a:lt1>
        <a:srgbClr val="FFFFFF"/>
      </a:lt1>
      <a:dk2>
        <a:srgbClr val="003366"/>
      </a:dk2>
      <a:lt2>
        <a:srgbClr val="FFFFFF"/>
      </a:lt2>
      <a:accent1>
        <a:srgbClr val="006699"/>
      </a:accent1>
      <a:accent2>
        <a:srgbClr val="003366"/>
      </a:accent2>
      <a:accent3>
        <a:srgbClr val="598600"/>
      </a:accent3>
      <a:accent4>
        <a:srgbClr val="333333"/>
      </a:accent4>
      <a:accent5>
        <a:srgbClr val="C8C8C8"/>
      </a:accent5>
      <a:accent6>
        <a:srgbClr val="AA1B1E"/>
      </a:accent6>
      <a:hlink>
        <a:srgbClr val="003366"/>
      </a:hlink>
      <a:folHlink>
        <a:srgbClr val="598600"/>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HS_Template_Whi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DHS_Template_White">
  <a:themeElements>
    <a:clrScheme name="DHS ST Theme Colors">
      <a:dk1>
        <a:srgbClr val="003366"/>
      </a:dk1>
      <a:lt1>
        <a:srgbClr val="FFFFFF"/>
      </a:lt1>
      <a:dk2>
        <a:srgbClr val="003366"/>
      </a:dk2>
      <a:lt2>
        <a:srgbClr val="FFFFFF"/>
      </a:lt2>
      <a:accent1>
        <a:srgbClr val="006699"/>
      </a:accent1>
      <a:accent2>
        <a:srgbClr val="003366"/>
      </a:accent2>
      <a:accent3>
        <a:srgbClr val="598600"/>
      </a:accent3>
      <a:accent4>
        <a:srgbClr val="333333"/>
      </a:accent4>
      <a:accent5>
        <a:srgbClr val="C8C8C8"/>
      </a:accent5>
      <a:accent6>
        <a:srgbClr val="AA1B1E"/>
      </a:accent6>
      <a:hlink>
        <a:srgbClr val="003366"/>
      </a:hlink>
      <a:folHlink>
        <a:srgbClr val="598600"/>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DHS_Template_White">
  <a:themeElements>
    <a:clrScheme name="DHS ST Theme Colors">
      <a:dk1>
        <a:srgbClr val="003366"/>
      </a:dk1>
      <a:lt1>
        <a:srgbClr val="FFFFFF"/>
      </a:lt1>
      <a:dk2>
        <a:srgbClr val="003366"/>
      </a:dk2>
      <a:lt2>
        <a:srgbClr val="FFFFFF"/>
      </a:lt2>
      <a:accent1>
        <a:srgbClr val="006699"/>
      </a:accent1>
      <a:accent2>
        <a:srgbClr val="003366"/>
      </a:accent2>
      <a:accent3>
        <a:srgbClr val="598600"/>
      </a:accent3>
      <a:accent4>
        <a:srgbClr val="333333"/>
      </a:accent4>
      <a:accent5>
        <a:srgbClr val="C8C8C8"/>
      </a:accent5>
      <a:accent6>
        <a:srgbClr val="AA1B1E"/>
      </a:accent6>
      <a:hlink>
        <a:srgbClr val="003366"/>
      </a:hlink>
      <a:folHlink>
        <a:srgbClr val="598600"/>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HS_Template_White">
  <a:themeElements>
    <a:clrScheme name="DHS ST Theme Colors">
      <a:dk1>
        <a:srgbClr val="003366"/>
      </a:dk1>
      <a:lt1>
        <a:srgbClr val="FFFFFF"/>
      </a:lt1>
      <a:dk2>
        <a:srgbClr val="003366"/>
      </a:dk2>
      <a:lt2>
        <a:srgbClr val="FFFFFF"/>
      </a:lt2>
      <a:accent1>
        <a:srgbClr val="006699"/>
      </a:accent1>
      <a:accent2>
        <a:srgbClr val="003366"/>
      </a:accent2>
      <a:accent3>
        <a:srgbClr val="598600"/>
      </a:accent3>
      <a:accent4>
        <a:srgbClr val="333333"/>
      </a:accent4>
      <a:accent5>
        <a:srgbClr val="C8C8C8"/>
      </a:accent5>
      <a:accent6>
        <a:srgbClr val="AA1B1E"/>
      </a:accent6>
      <a:hlink>
        <a:srgbClr val="003366"/>
      </a:hlink>
      <a:folHlink>
        <a:srgbClr val="598600"/>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HS_Template_Whi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3.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4_DHS_Template_Whi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ukes Template">
  <a:themeElements>
    <a:clrScheme name="DHS Theme">
      <a:dk1>
        <a:sysClr val="windowText" lastClr="000000"/>
      </a:dk1>
      <a:lt1>
        <a:srgbClr val="FFFFFF"/>
      </a:lt1>
      <a:dk2>
        <a:srgbClr val="003366"/>
      </a:dk2>
      <a:lt2>
        <a:srgbClr val="999999"/>
      </a:lt2>
      <a:accent1>
        <a:srgbClr val="006699"/>
      </a:accent1>
      <a:accent2>
        <a:srgbClr val="CC0033"/>
      </a:accent2>
      <a:accent3>
        <a:srgbClr val="339900"/>
      </a:accent3>
      <a:accent4>
        <a:srgbClr val="3366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Title_Col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HS S&amp;T Stamped -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econdary-Slide_HeaderVersion">
  <a:themeElements>
    <a:clrScheme name="TCIPG-Slide-Poster-Templates">
      <a:dk1>
        <a:sysClr val="windowText" lastClr="000000"/>
      </a:dk1>
      <a:lt1>
        <a:sysClr val="window" lastClr="FFFFFF"/>
      </a:lt1>
      <a:dk2>
        <a:srgbClr val="4D4D4F"/>
      </a:dk2>
      <a:lt2>
        <a:srgbClr val="9C9EA1"/>
      </a:lt2>
      <a:accent1>
        <a:srgbClr val="A7C445"/>
      </a:accent1>
      <a:accent2>
        <a:srgbClr val="59B0B9"/>
      </a:accent2>
      <a:accent3>
        <a:srgbClr val="DEAE00"/>
      </a:accent3>
      <a:accent4>
        <a:srgbClr val="B77BB4"/>
      </a:accent4>
      <a:accent5>
        <a:srgbClr val="E0773C"/>
      </a:accent5>
      <a:accent6>
        <a:srgbClr val="A98D63"/>
      </a:accent6>
      <a:hlink>
        <a:srgbClr val="A7C445"/>
      </a:hlink>
      <a:folHlink>
        <a:srgbClr val="598C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EW Informatica 2">
  <a:themeElements>
    <a:clrScheme name="NWO">
      <a:dk1>
        <a:srgbClr val="ED1C24"/>
      </a:dk1>
      <a:lt1>
        <a:sysClr val="window" lastClr="FFFFFF"/>
      </a:lt1>
      <a:dk2>
        <a:srgbClr val="ED1C24"/>
      </a:dk2>
      <a:lt2>
        <a:srgbClr val="DDDEDF"/>
      </a:lt2>
      <a:accent1>
        <a:srgbClr val="ED1C24"/>
      </a:accent1>
      <a:accent2>
        <a:srgbClr val="FCAF17"/>
      </a:accent2>
      <a:accent3>
        <a:srgbClr val="F47920"/>
      </a:accent3>
      <a:accent4>
        <a:srgbClr val="17B009"/>
      </a:accent4>
      <a:accent5>
        <a:srgbClr val="279E8F"/>
      </a:accent5>
      <a:accent6>
        <a:srgbClr val="3E4E54"/>
      </a:accent6>
      <a:hlink>
        <a:srgbClr val="EB8803"/>
      </a:hlink>
      <a:folHlink>
        <a:srgbClr val="5F7791"/>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HS S&amp;T Stamped -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HS S&amp;T Stamped -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4096</Words>
  <Application>Microsoft Office PowerPoint</Application>
  <PresentationFormat>On-screen Show (4:3)</PresentationFormat>
  <Paragraphs>607</Paragraphs>
  <Slides>35</Slides>
  <Notes>7</Notes>
  <HiddenSlides>0</HiddenSlides>
  <MMClips>0</MMClips>
  <ScaleCrop>false</ScaleCrop>
  <HeadingPairs>
    <vt:vector size="4" baseType="variant">
      <vt:variant>
        <vt:lpstr>Theme</vt:lpstr>
      </vt:variant>
      <vt:variant>
        <vt:i4>24</vt:i4>
      </vt:variant>
      <vt:variant>
        <vt:lpstr>Slide Titles</vt:lpstr>
      </vt:variant>
      <vt:variant>
        <vt:i4>35</vt:i4>
      </vt:variant>
    </vt:vector>
  </HeadingPairs>
  <TitlesOfParts>
    <vt:vector size="59" baseType="lpstr">
      <vt:lpstr>Custom Design</vt:lpstr>
      <vt:lpstr>3_Custom Design</vt:lpstr>
      <vt:lpstr>Lukes Template</vt:lpstr>
      <vt:lpstr>2_Custom Design</vt:lpstr>
      <vt:lpstr>1_DHS S&amp;T Stamped - Powerpoint Template</vt:lpstr>
      <vt:lpstr>1_Secondary-Slide_HeaderVersion</vt:lpstr>
      <vt:lpstr>CEW Informatica 2</vt:lpstr>
      <vt:lpstr>2_DHS S&amp;T Stamped - Powerpoint Template</vt:lpstr>
      <vt:lpstr>DHS S&amp;T Stamped - Powerpoint Template</vt:lpstr>
      <vt:lpstr>6_Custom Design</vt:lpstr>
      <vt:lpstr>6_DHS_Template_White</vt:lpstr>
      <vt:lpstr>DHS_Template_White</vt:lpstr>
      <vt:lpstr>12_DHS_Template_White</vt:lpstr>
      <vt:lpstr>15_DHS_Template_White</vt:lpstr>
      <vt:lpstr>16_DHS_Template_White</vt:lpstr>
      <vt:lpstr>7_DHS_Template_White</vt:lpstr>
      <vt:lpstr>3_DHS_Template_White</vt:lpstr>
      <vt:lpstr>12_Office Theme</vt:lpstr>
      <vt:lpstr>3_Office Theme</vt:lpstr>
      <vt:lpstr>8_Office Theme</vt:lpstr>
      <vt:lpstr>6_Office Theme</vt:lpstr>
      <vt:lpstr>9_Office Theme</vt:lpstr>
      <vt:lpstr>13_Office Theme</vt:lpstr>
      <vt:lpstr>4_DHS_Template_White</vt:lpstr>
      <vt:lpstr>PowerPoint Presentation</vt:lpstr>
      <vt:lpstr>Cybersecurity National Action Plan</vt:lpstr>
      <vt:lpstr>Federal Cybersecurity R&amp;D Strategic Plan</vt:lpstr>
      <vt:lpstr>DHS and Cybersecurity</vt:lpstr>
      <vt:lpstr>PowerPoint Presentation</vt:lpstr>
      <vt:lpstr>CSD Mission &amp; Strategy</vt:lpstr>
      <vt:lpstr>Trustworthy Cyber Infrastructure</vt:lpstr>
      <vt:lpstr>Research Infrastructure</vt:lpstr>
      <vt:lpstr>Network and System Security and Investigations – 1 </vt:lpstr>
      <vt:lpstr>Network and System Security and Investigations – 2 </vt:lpstr>
      <vt:lpstr>Cyber Physical Systems / Process Control Systems</vt:lpstr>
      <vt:lpstr>Transition and Outreach</vt:lpstr>
      <vt:lpstr>CSD R&amp;D Execution Model</vt:lpstr>
      <vt:lpstr>Recent Pilots and Transitions Highlight the Depth and Breadth of CSD R&amp;D</vt:lpstr>
      <vt:lpstr>Transition to Practice (TTP)</vt:lpstr>
      <vt:lpstr>Finance Sector Transition Project</vt:lpstr>
      <vt:lpstr>Functional Gaps and Technology</vt:lpstr>
      <vt:lpstr>Customer Buy-in</vt:lpstr>
      <vt:lpstr>International Engagement</vt:lpstr>
      <vt:lpstr>2014 Broad Agency Announcement</vt:lpstr>
      <vt:lpstr>Recent BAA Topics</vt:lpstr>
      <vt:lpstr>Small Business Innovative Research (SBIR) - 1</vt:lpstr>
      <vt:lpstr>Small Business Innovative Research (SBIR) - 2</vt:lpstr>
      <vt:lpstr>DHS Silicon Valley Overview</vt:lpstr>
      <vt:lpstr>Where DHS Fits</vt:lpstr>
      <vt:lpstr>Silicon Valley Innovation Program</vt:lpstr>
      <vt:lpstr>First Call – Internet of Things Security</vt:lpstr>
      <vt:lpstr>Latest Stats</vt:lpstr>
      <vt:lpstr>IoT Security Portfolio Companies</vt:lpstr>
      <vt:lpstr>Open Calls</vt:lpstr>
      <vt:lpstr>Measures of Success</vt:lpstr>
      <vt:lpstr>Other Topics of Interest</vt:lpstr>
      <vt:lpstr>Summary / Conclusions</vt:lpstr>
      <vt:lpstr>PowerPoint Presentation</vt:lpstr>
      <vt:lpstr>CSD’s Ten Strategic Visions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HSARPA Cyber Security R&amp;D</dc:title>
  <dc:creator/>
  <cp:lastModifiedBy/>
  <cp:revision>447</cp:revision>
  <dcterms:created xsi:type="dcterms:W3CDTF">2003-08-21T23:22:54Z</dcterms:created>
  <dcterms:modified xsi:type="dcterms:W3CDTF">2016-09-29T12:25:26Z</dcterms:modified>
</cp:coreProperties>
</file>