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2"/>
  </p:notesMasterIdLst>
  <p:sldIdLst>
    <p:sldId id="257" r:id="rId5"/>
    <p:sldId id="258" r:id="rId6"/>
    <p:sldId id="260" r:id="rId7"/>
    <p:sldId id="273" r:id="rId8"/>
    <p:sldId id="259" r:id="rId9"/>
    <p:sldId id="270" r:id="rId10"/>
    <p:sldId id="274" r:id="rId11"/>
    <p:sldId id="275" r:id="rId12"/>
    <p:sldId id="276" r:id="rId13"/>
    <p:sldId id="277" r:id="rId14"/>
    <p:sldId id="308" r:id="rId15"/>
    <p:sldId id="279" r:id="rId16"/>
    <p:sldId id="296" r:id="rId17"/>
    <p:sldId id="309" r:id="rId18"/>
    <p:sldId id="284" r:id="rId19"/>
    <p:sldId id="307" r:id="rId20"/>
    <p:sldId id="29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326"/>
    <p:restoredTop sz="80559"/>
  </p:normalViewPr>
  <p:slideViewPr>
    <p:cSldViewPr snapToGrid="0">
      <p:cViewPr varScale="1">
        <p:scale>
          <a:sx n="121" d="100"/>
          <a:sy n="121" d="100"/>
        </p:scale>
        <p:origin x="176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F4BC1E-1C77-A54D-AAE7-BED613F599E2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512E4D-3D3D-9B43-8D34-356D54661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021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12E4D-3D3D-9B43-8D34-356D5466155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0414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12E4D-3D3D-9B43-8D34-356D5466155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1583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12E4D-3D3D-9B43-8D34-356D5466155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3718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DDE37E-FCC0-2E4C-B46F-8C50DB99C02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0068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08892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BE6C1-E6A8-9788-3B2A-E35DC343D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F48FAF-E824-AF55-4206-5740DF0C37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E693F9-2F9B-0FE0-FA72-8934A1C5EB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48E226-F027-73F4-49FB-F9C464A3D6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DDE37E-FCC0-2E4C-B46F-8C50DB99C02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3339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fontAlgn="t">
              <a:buFont typeface="Arial" panose="020B0604020202020204" pitchFamily="34" charset="0"/>
              <a:buNone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40960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fontAlgn="t">
              <a:buFont typeface="Arial" panose="020B0604020202020204" pitchFamily="34" charset="0"/>
              <a:buNone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00486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fontAlgn="t">
              <a:buFontTx/>
              <a:buNone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DDE37E-FCC0-2E4C-B46F-8C50DB99C02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1129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12E4D-3D3D-9B43-8D34-356D5466155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5133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58622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fontAlgn="t">
              <a:buFontTx/>
              <a:buNone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6131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12E4D-3D3D-9B43-8D34-356D5466155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4546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12E4D-3D3D-9B43-8D34-356D546615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1640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12E4D-3D3D-9B43-8D34-356D5466155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743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89D45-BAA6-C7F6-5E69-B18A8CAF55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70EC0D-3BB3-FE0B-E2EB-0B788CF033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0C4B53-AC02-FAE7-98E1-47AB66EE3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EF73D-3D2A-004C-81D0-2660D6EAE48C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32A9D6-0722-E302-B63E-41759D5C0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836D46-D6A7-A952-6728-B56D93EA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EAB8D-3182-E844-B8F6-C3DB05E26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577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00"/>
    </mc:Choice>
    <mc:Fallback xmlns="">
      <p:transition spd="slow" advTm="3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99849-1035-C388-A25C-D8FE9CC6F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F568E7-4DC1-A266-19F2-B621C21BF2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4C6046-1299-5BF9-5730-515C5347A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EF73D-3D2A-004C-81D0-2660D6EAE48C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EDAE5E-DEA5-CBF8-4B1C-D005A51A0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188163-F08E-0326-0BE2-5146E4ACD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EAB8D-3182-E844-B8F6-C3DB05E26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532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00"/>
    </mc:Choice>
    <mc:Fallback xmlns="">
      <p:transition spd="slow" advTm="35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7330273-EAC7-6BA7-8DE6-93E76928D7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E65824-3618-4AF2-9F11-ABF2508E04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B83B45-E8B6-4ACA-962D-4157525F8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EF73D-3D2A-004C-81D0-2660D6EAE48C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7C3C53-B60F-BD86-BB02-C36A8A7ED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5EE4F-274D-4E3A-6592-A9F30A93A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EAB8D-3182-E844-B8F6-C3DB05E26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36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00"/>
    </mc:Choice>
    <mc:Fallback xmlns="">
      <p:transition spd="slow" advTm="3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55048-B66F-DAE9-A5BB-C49DD524E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7BF7BC-CC63-FAD7-0C82-E798B7756C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7B09AD-5827-7742-A2F9-86C3BB9B3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EF73D-3D2A-004C-81D0-2660D6EAE48C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5DA7BF-B5FD-048F-D479-3389DAA1B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4D700D-CC8F-E5C4-29DE-D1C6177F8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EAB8D-3182-E844-B8F6-C3DB05E26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020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00"/>
    </mc:Choice>
    <mc:Fallback xmlns="">
      <p:transition spd="slow" advTm="3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0794B-5B84-F1E5-1D60-413C1ACB6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D6B8E5-0DA8-E5C2-F1B4-EB2969E1D4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79BF6-1827-552D-727C-BD0AFD6E5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EF73D-3D2A-004C-81D0-2660D6EAE48C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FF58FC-0902-DC02-04EF-39C0378D5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245CD0-3E93-797C-4279-0BD8FE57C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EAB8D-3182-E844-B8F6-C3DB05E26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791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00"/>
    </mc:Choice>
    <mc:Fallback xmlns="">
      <p:transition spd="slow" advTm="3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43590-50C2-1560-5180-1364323B8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CF6453-CBC2-3964-5C9D-70B3512FF2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9BF477-E23A-8E10-DD83-700210CDFA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8D8148-1EED-F311-9015-3F756289D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EF73D-3D2A-004C-81D0-2660D6EAE48C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367073-1BCB-8A09-4EC3-586DE3D8A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096C20-7FCF-1A8A-C6CA-058000E50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EAB8D-3182-E844-B8F6-C3DB05E26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26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00"/>
    </mc:Choice>
    <mc:Fallback xmlns="">
      <p:transition spd="slow" advTm="35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CBC7D-384A-BA00-254C-7050C8364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C3A44C-EB99-EC05-C8BB-51D0B5BD0C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18B035-2B9C-0F86-61A4-9F1C87D41E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4450FC-2F67-3116-935D-BF2AC9A165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B46532-2BAB-90C5-201C-74CE4E3156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3CE608B-B7E7-358C-6F4B-D4654FA1C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EF73D-3D2A-004C-81D0-2660D6EAE48C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BB9C33-C1C9-DFC5-E72E-8F97AF024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472571-4449-1809-C3C6-1F1CA9F6E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EAB8D-3182-E844-B8F6-C3DB05E26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51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00"/>
    </mc:Choice>
    <mc:Fallback xmlns="">
      <p:transition spd="slow" advTm="35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0E978-3D43-1A33-B242-B63F17D03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D056B6-7CCC-CB84-F26C-48F774CE9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EF73D-3D2A-004C-81D0-2660D6EAE48C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243FF3-D388-4494-CEA4-C79FEC067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2B1692-CF47-2EEB-C237-64784A41E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EAB8D-3182-E844-B8F6-C3DB05E26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61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00"/>
    </mc:Choice>
    <mc:Fallback xmlns="">
      <p:transition spd="slow" advTm="3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0FD338-500D-8363-1179-B167AB5A9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EF73D-3D2A-004C-81D0-2660D6EAE48C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3BD241-5290-B03E-83BB-A0413ABA1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A6FFED-757F-587E-B48D-7C885F61D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EAB8D-3182-E844-B8F6-C3DB05E26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070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00"/>
    </mc:Choice>
    <mc:Fallback xmlns="">
      <p:transition spd="slow" advTm="3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7EFA8-5DDE-5A46-794F-E8DFBC21C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3C664C-6EE1-4A6D-F431-B38BEF0D1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3DD7C1-4A7E-ED32-DAB5-315C7C29E2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8A89C4-1BF6-6D2A-BF17-90AC94E69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EF73D-3D2A-004C-81D0-2660D6EAE48C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C6D1CE-377D-329B-5294-67435D2BE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F0112C-E7BC-C62E-B4D6-9819C28E0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EAB8D-3182-E844-B8F6-C3DB05E26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035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00"/>
    </mc:Choice>
    <mc:Fallback xmlns="">
      <p:transition spd="slow" advTm="35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73F22-DCA0-E462-3224-B80A6E452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2B1B11F-BAF0-7454-0DA4-73C041A430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86000-09C1-F372-ECF2-2F43CB17C3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A86CEE-26A1-E89A-2E4C-13AA255D3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EF73D-3D2A-004C-81D0-2660D6EAE48C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820A73-7FA5-B258-6E72-AC278C195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AB1160-3CDE-F7C1-5497-3D8804546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EAB8D-3182-E844-B8F6-C3DB05E26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247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00"/>
    </mc:Choice>
    <mc:Fallback xmlns="">
      <p:transition spd="slow" advTm="3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7F46F6-2A7C-CBB3-9610-E3DFDF7B1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92C456-7C39-8A64-2A71-1157FBAFB3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7747F6-84C7-349C-697D-97BCA99037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1EF73D-3D2A-004C-81D0-2660D6EAE48C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CE4C1B-2BDC-C5B0-FB63-34C8A86FD7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DE55C1-3B95-EFFC-6C3E-2244B4536F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FEAB8D-3182-E844-B8F6-C3DB05E2649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4B5A10-5E76-D3FB-EF51-35F49EF60B30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498275" y="6611620"/>
            <a:ext cx="1227137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FIU - Internal Data</a:t>
            </a:r>
          </a:p>
        </p:txBody>
      </p:sp>
    </p:spTree>
    <p:extLst>
      <p:ext uri="{BB962C8B-B14F-4D97-AF65-F5344CB8AC3E}">
        <p14:creationId xmlns:p14="http://schemas.microsoft.com/office/powerpoint/2010/main" val="2290486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35000"/>
    </mc:Choice>
    <mc:Fallback xmlns="">
      <p:transition spd="slow" advTm="35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ADE6912-DCED-CBFF-D72E-E28610D920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13" y="1282"/>
            <a:ext cx="12191987" cy="68567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00"/>
    </mc:Choice>
    <mc:Fallback xmlns="">
      <p:transition spd="slow" advTm="35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CBE7C5-DFAF-1A91-277C-03C31FC66B1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16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00"/>
    </mc:Choice>
    <mc:Fallback xmlns="">
      <p:transition spd="slow" advTm="35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A882B1-277B-B650-F2F5-F7159CE4A06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291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00"/>
    </mc:Choice>
    <mc:Fallback xmlns="">
      <p:transition spd="slow" advTm="35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EC59DC-A157-5AF2-A5C8-DB5BE5D7AC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199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00"/>
    </mc:Choice>
    <mc:Fallback xmlns="">
      <p:transition spd="slow" advTm="35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5036CF-46CB-4D57-3ACB-2029331B05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523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00"/>
    </mc:Choice>
    <mc:Fallback xmlns="">
      <p:transition spd="slow" advTm="35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7142DE-07CE-5F9E-9B07-D85BC569C0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91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00"/>
    </mc:Choice>
    <mc:Fallback xmlns="">
      <p:transition spd="slow" advTm="35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ABB5B7-2B1E-3DB7-868A-4F317EA7C0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00"/>
    </mc:Choice>
    <mc:Fallback xmlns="">
      <p:transition spd="slow" advTm="35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DA966E-9F07-7231-E010-90AB41787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4EC7BE-FF2D-42AA-9864-68D0E6D15D9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380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00"/>
    </mc:Choice>
    <mc:Fallback xmlns="">
      <p:transition spd="slow" advTm="35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08B4FA-127D-5CA9-C471-294C438963A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00"/>
    </mc:Choice>
    <mc:Fallback xmlns="">
      <p:transition spd="slow" advTm="3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D6C8FC-A0B5-05C7-3D15-683889B788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13" y="1282"/>
            <a:ext cx="12191987" cy="68567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00"/>
    </mc:Choice>
    <mc:Fallback xmlns="">
      <p:transition spd="slow" advTm="3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E8B8F7-A17D-4498-CE1B-43C5275D64A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55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00"/>
    </mc:Choice>
    <mc:Fallback xmlns="">
      <p:transition spd="slow" advTm="3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CF2FCE-83F0-4D6A-A08E-9A747366C8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560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00"/>
    </mc:Choice>
    <mc:Fallback xmlns="">
      <p:transition spd="slow" advTm="3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948EBE-15E7-EA94-723F-DF39514300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558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00"/>
    </mc:Choice>
    <mc:Fallback xmlns="">
      <p:transition spd="slow" advTm="3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699853-5340-ADFD-DC77-CFDFF78D94B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689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00"/>
    </mc:Choice>
    <mc:Fallback xmlns="">
      <p:transition spd="slow" advTm="3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6CFE63-E682-3C78-6D7D-0869E7304B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873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00"/>
    </mc:Choice>
    <mc:Fallback xmlns="">
      <p:transition spd="slow" advTm="35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9B6BE7-B9B2-A4D3-A29B-369EAFFDF26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520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00"/>
    </mc:Choice>
    <mc:Fallback xmlns="">
      <p:transition spd="slow" advTm="35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764592-F6D1-8459-673D-4B5FFBE4008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845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00"/>
    </mc:Choice>
    <mc:Fallback xmlns="">
      <p:transition spd="slow" advTm="35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f422995-1f91-4bde-b2e7-ad6af32cea02" xsi:nil="true"/>
    <lcf76f155ced4ddcb4097134ff3c332f xmlns="f2783ffb-5ccd-4701-bdc4-5ae590562bbf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EA11FDB502D440BF0FA59031F4EC96" ma:contentTypeVersion="18" ma:contentTypeDescription="Create a new document." ma:contentTypeScope="" ma:versionID="69ca35eb5ee7215c60077b00df058fbd">
  <xsd:schema xmlns:xsd="http://www.w3.org/2001/XMLSchema" xmlns:xs="http://www.w3.org/2001/XMLSchema" xmlns:p="http://schemas.microsoft.com/office/2006/metadata/properties" xmlns:ns2="f2783ffb-5ccd-4701-bdc4-5ae590562bbf" xmlns:ns3="3f422995-1f91-4bde-b2e7-ad6af32cea02" targetNamespace="http://schemas.microsoft.com/office/2006/metadata/properties" ma:root="true" ma:fieldsID="6f078ea35421e869a28e17641cd25460" ns2:_="" ns3:_="">
    <xsd:import namespace="f2783ffb-5ccd-4701-bdc4-5ae590562bbf"/>
    <xsd:import namespace="3f422995-1f91-4bde-b2e7-ad6af32cea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83ffb-5ccd-4701-bdc4-5ae590562b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391af29b-e898-46cd-ad54-75745d14b33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422995-1f91-4bde-b2e7-ad6af32cea02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04c6fa4b-c358-4e5a-b359-1fd9f42b7fcf}" ma:internalName="TaxCatchAll" ma:showField="CatchAllData" ma:web="3f422995-1f91-4bde-b2e7-ad6af32cea0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A6BC9BD-C466-4CA5-86B5-487E636096E3}">
  <ds:schemaRefs>
    <ds:schemaRef ds:uri="http://schemas.microsoft.com/office/2006/metadata/properties"/>
    <ds:schemaRef ds:uri="http://schemas.microsoft.com/office/infopath/2007/PartnerControls"/>
    <ds:schemaRef ds:uri="3f422995-1f91-4bde-b2e7-ad6af32cea02"/>
    <ds:schemaRef ds:uri="f2783ffb-5ccd-4701-bdc4-5ae590562bbf"/>
  </ds:schemaRefs>
</ds:datastoreItem>
</file>

<file path=customXml/itemProps2.xml><?xml version="1.0" encoding="utf-8"?>
<ds:datastoreItem xmlns:ds="http://schemas.openxmlformats.org/officeDocument/2006/customXml" ds:itemID="{A627813D-8EF5-4B74-A3E0-358C6F52EC9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783ffb-5ccd-4701-bdc4-5ae590562bbf"/>
    <ds:schemaRef ds:uri="3f422995-1f91-4bde-b2e7-ad6af32cea0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68D73CF-BF1D-4284-8B39-AE3829C7BEB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530</TotalTime>
  <Words>15</Words>
  <Application>Microsoft Office PowerPoint</Application>
  <PresentationFormat>Widescreen</PresentationFormat>
  <Paragraphs>15</Paragraphs>
  <Slides>17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Hull, Brandy</dc:creator>
  <cp:lastModifiedBy>Evans, Terry</cp:lastModifiedBy>
  <cp:revision>8</cp:revision>
  <cp:lastPrinted>2026-08-26T19:11:04Z</cp:lastPrinted>
  <dcterms:created xsi:type="dcterms:W3CDTF">2026-08-24T19:01:01Z</dcterms:created>
  <dcterms:modified xsi:type="dcterms:W3CDTF">2026-09-14T17:00:35Z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0x010100CCEA11FDB502D440BF0FA59031F4EC96</vt:lpwstr>
  </property>
  <property fmtid="{D5CDD505-2E9C-101B-9397-08002B2CF9AE}" pid="3" name="MSIP_Label_055b6ed3-49d9-4c8b-b721-6e88a1f26c44_Enabled">
    <vt:lpwstr>true</vt:lpwstr>
  </property>
  <property fmtid="{D5CDD505-2E9C-101B-9397-08002B2CF9AE}" pid="4" name="MSIP_Label_055b6ed3-49d9-4c8b-b721-6e88a1f26c44_SetDate">
    <vt:lpwstr>2026-08-31T18:10:53Z</vt:lpwstr>
  </property>
  <property fmtid="{D5CDD505-2E9C-101B-9397-08002B2CF9AE}" pid="5" name="MSIP_Label_055b6ed3-49d9-4c8b-b721-6e88a1f26c44_Method">
    <vt:lpwstr>Standard</vt:lpwstr>
  </property>
  <property fmtid="{D5CDD505-2E9C-101B-9397-08002B2CF9AE}" pid="6" name="MSIP_Label_055b6ed3-49d9-4c8b-b721-6e88a1f26c44_Name">
    <vt:lpwstr>Internal or Private Data</vt:lpwstr>
  </property>
  <property fmtid="{D5CDD505-2E9C-101B-9397-08002B2CF9AE}" pid="7" name="MSIP_Label_055b6ed3-49d9-4c8b-b721-6e88a1f26c44_SiteId">
    <vt:lpwstr>ac79e5a8-e0e4-434b-a292-2c89b5c28366</vt:lpwstr>
  </property>
  <property fmtid="{D5CDD505-2E9C-101B-9397-08002B2CF9AE}" pid="8" name="MSIP_Label_055b6ed3-49d9-4c8b-b721-6e88a1f26c44_ActionId">
    <vt:lpwstr>3a2835a8-15ac-40e0-8e04-3ae5cd28373d</vt:lpwstr>
  </property>
  <property fmtid="{D5CDD505-2E9C-101B-9397-08002B2CF9AE}" pid="9" name="MSIP_Label_055b6ed3-49d9-4c8b-b721-6e88a1f26c44_ContentBits">
    <vt:lpwstr>2</vt:lpwstr>
  </property>
  <property fmtid="{D5CDD505-2E9C-101B-9397-08002B2CF9AE}" pid="10" name="MSIP_Label_055b6ed3-49d9-4c8b-b721-6e88a1f26c44_Tag">
    <vt:lpwstr>10, 3, 0, 2</vt:lpwstr>
  </property>
  <property fmtid="{D5CDD505-2E9C-101B-9397-08002B2CF9AE}" pid="11" name="ClassificationContentMarkingFooterLocations">
    <vt:lpwstr>Office Theme:8</vt:lpwstr>
  </property>
  <property fmtid="{D5CDD505-2E9C-101B-9397-08002B2CF9AE}" pid="12" name="ClassificationContentMarkingFooterText">
    <vt:lpwstr>FIU - Internal Data</vt:lpwstr>
  </property>
  <property fmtid="{D5CDD505-2E9C-101B-9397-08002B2CF9AE}" pid="13" name="MediaServiceImageTags">
    <vt:lpwstr/>
  </property>
</Properties>
</file>