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51"/>
  </p:notesMasterIdLst>
  <p:sldIdLst>
    <p:sldId id="258" r:id="rId5"/>
    <p:sldId id="259" r:id="rId6"/>
    <p:sldId id="262" r:id="rId7"/>
    <p:sldId id="267" r:id="rId8"/>
    <p:sldId id="268" r:id="rId9"/>
    <p:sldId id="292" r:id="rId10"/>
    <p:sldId id="266" r:id="rId11"/>
    <p:sldId id="269" r:id="rId12"/>
    <p:sldId id="328" r:id="rId13"/>
    <p:sldId id="273" r:id="rId14"/>
    <p:sldId id="274" r:id="rId15"/>
    <p:sldId id="276" r:id="rId16"/>
    <p:sldId id="281" r:id="rId17"/>
    <p:sldId id="279" r:id="rId18"/>
    <p:sldId id="280" r:id="rId19"/>
    <p:sldId id="277" r:id="rId20"/>
    <p:sldId id="282" r:id="rId21"/>
    <p:sldId id="278" r:id="rId22"/>
    <p:sldId id="283" r:id="rId23"/>
    <p:sldId id="284" r:id="rId24"/>
    <p:sldId id="285" r:id="rId25"/>
    <p:sldId id="261" r:id="rId26"/>
    <p:sldId id="287" r:id="rId27"/>
    <p:sldId id="288" r:id="rId28"/>
    <p:sldId id="289" r:id="rId29"/>
    <p:sldId id="286" r:id="rId30"/>
    <p:sldId id="290" r:id="rId31"/>
    <p:sldId id="291" r:id="rId32"/>
    <p:sldId id="295" r:id="rId33"/>
    <p:sldId id="296" r:id="rId34"/>
    <p:sldId id="297" r:id="rId35"/>
    <p:sldId id="298" r:id="rId36"/>
    <p:sldId id="300" r:id="rId37"/>
    <p:sldId id="299" r:id="rId38"/>
    <p:sldId id="303" r:id="rId39"/>
    <p:sldId id="301" r:id="rId40"/>
    <p:sldId id="302" r:id="rId41"/>
    <p:sldId id="272" r:id="rId42"/>
    <p:sldId id="305" r:id="rId43"/>
    <p:sldId id="306" r:id="rId44"/>
    <p:sldId id="309" r:id="rId45"/>
    <p:sldId id="307" r:id="rId46"/>
    <p:sldId id="308" r:id="rId47"/>
    <p:sldId id="310" r:id="rId48"/>
    <p:sldId id="311" r:id="rId49"/>
    <p:sldId id="312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6C6E06C-8042-3568-B7E0-898D6D726B8B}" name="King, Emily" initials="KE" userId="S::emilykate.king@ufl.edu::98d1c2e0-a5c4-481b-8e81-2a04058251b6" providerId="AD"/>
  <p188:author id="{89C961BB-EFA2-8ECC-1B30-A4DCB430FC88}" name="Downey, Grace" initials="DG" userId="S::gracedowney@ufl.edu::3df38b36-eca7-4976-8b2e-06445fdeed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4616"/>
    <a:srgbClr val="0021A5"/>
    <a:srgbClr val="002657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96" y="7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023E4-DA1C-4F54-9763-125D808870D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6F5F9-A3AA-43F1-802B-7B11EA70D3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10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***Mandatory Slide***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394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75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65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473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00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 Choose 39,40, or 41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7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5138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896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879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858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31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267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64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36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 Choose 7 or 8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54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918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5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25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21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001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***Mandatory Slide***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6F5F9-A3AA-43F1-802B-7B11EA70D3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92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p:transition spd="med" advClick="0" advTm="1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p:transition spd="med" advClick="0" advTm="1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p:transition spd="med" advClick="0" advTm="1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p:transition spd="med" advClick="0" advTm="1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p:transition spd="med" advClick="0" advTm="1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p:transition spd="med" advClick="0" advTm="1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p:transition spd="med" advClick="0" advTm="1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p:transition spd="med" advClick="0" advTm="1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p:transition spd="med" advClick="0" advTm="1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p:transition spd="med" advClick="0" advTm="1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p:transition spd="med" advClick="0" advTm="1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42159B-8BFB-F8D0-BD8E-9EA6C2CA9479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98275" y="6611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1200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069C5A-0966-6684-69A8-C4FBCBA6C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79053"/>
      </p:ext>
    </p:extLst>
  </p:cSld>
  <p:clrMapOvr>
    <a:masterClrMapping/>
  </p:clrMapOvr>
  <p:transition spd="med" advClick="0" advTm="12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CF43B6-AC28-CF97-FA1E-4C8412E94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34750"/>
      </p:ext>
    </p:extLst>
  </p:cSld>
  <p:clrMapOvr>
    <a:masterClrMapping/>
  </p:clrMapOvr>
  <p:transition spd="med" advClick="0" advTm="12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E9E91B-6E64-8680-DDAF-F7D49DFF7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94987"/>
      </p:ext>
    </p:extLst>
  </p:cSld>
  <p:clrMapOvr>
    <a:masterClrMapping/>
  </p:clrMapOvr>
  <p:transition spd="med" advClick="0" advTm="12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8E5B7C-0291-52C1-9A83-CC44F09FC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75045"/>
      </p:ext>
    </p:extLst>
  </p:cSld>
  <p:clrMapOvr>
    <a:masterClrMapping/>
  </p:clrMapOvr>
  <p:transition spd="med" advClick="0" advTm="12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D8FB68-8B56-2817-6961-40BA8B95F8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12789"/>
      </p:ext>
    </p:extLst>
  </p:cSld>
  <p:clrMapOvr>
    <a:masterClrMapping/>
  </p:clrMapOvr>
  <p:transition spd="med" advClick="0" advTm="12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ED9534-0C72-E0E0-A203-C1C78D42C0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78678"/>
      </p:ext>
    </p:extLst>
  </p:cSld>
  <p:clrMapOvr>
    <a:masterClrMapping/>
  </p:clrMapOvr>
  <p:transition spd="med" advClick="0" advTm="12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660D58-C421-0B98-9C1F-FDC7A4BEE3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73967"/>
      </p:ext>
    </p:extLst>
  </p:cSld>
  <p:clrMapOvr>
    <a:masterClrMapping/>
  </p:clrMapOvr>
  <p:transition spd="med" advClick="0" advTm="12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80BAA3-2EC9-48A2-4776-729F8B0C3E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52437"/>
      </p:ext>
    </p:extLst>
  </p:cSld>
  <p:clrMapOvr>
    <a:masterClrMapping/>
  </p:clrMapOvr>
  <p:transition spd="med" advClick="0" advTm="12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DC36C4-94C2-8D28-FD57-A0048B1FD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5257"/>
      </p:ext>
    </p:extLst>
  </p:cSld>
  <p:clrMapOvr>
    <a:masterClrMapping/>
  </p:clrMapOvr>
  <p:transition spd="med" advClick="0" advTm="12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95D0A9-46A6-1F00-4482-C0243CEA3D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18960"/>
      </p:ext>
    </p:extLst>
  </p:cSld>
  <p:clrMapOvr>
    <a:masterClrMapping/>
  </p:clrMapOvr>
  <p:transition spd="med" advClick="0" advTm="12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69483E-227B-2305-8421-6F69F6319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85963"/>
      </p:ext>
    </p:extLst>
  </p:cSld>
  <p:clrMapOvr>
    <a:masterClrMapping/>
  </p:clrMapOvr>
  <p:transition spd="med" advClick="0" advTm="12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E289AC-829F-2D65-499F-C831995BB8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35922"/>
      </p:ext>
    </p:extLst>
  </p:cSld>
  <p:clrMapOvr>
    <a:masterClrMapping/>
  </p:clrMapOvr>
  <p:transition spd="med" advClick="0" advTm="12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BC8C1C-A50B-3F46-DC1E-646310BCE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85344"/>
      </p:ext>
    </p:extLst>
  </p:cSld>
  <p:clrMapOvr>
    <a:masterClrMapping/>
  </p:clrMapOvr>
  <p:transition spd="med" advClick="0" advTm="12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732735-498C-A0B1-5F4D-6E710CFC18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305672"/>
      </p:ext>
    </p:extLst>
  </p:cSld>
  <p:clrMapOvr>
    <a:masterClrMapping/>
  </p:clrMapOvr>
  <p:transition spd="med" advClick="0" advTm="12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3CA795-E200-E84B-89E7-43EDF5A25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83134"/>
      </p:ext>
    </p:extLst>
  </p:cSld>
  <p:clrMapOvr>
    <a:masterClrMapping/>
  </p:clrMapOvr>
  <p:transition spd="med" advClick="0" advTm="12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8B5FD3-C473-2826-D0FF-971D2D5E7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27381"/>
      </p:ext>
    </p:extLst>
  </p:cSld>
  <p:clrMapOvr>
    <a:masterClrMapping/>
  </p:clrMapOvr>
  <p:transition spd="med" advClick="0" advTm="12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E40064-0AC5-0260-2E06-D1ED47FB5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89404"/>
      </p:ext>
    </p:extLst>
  </p:cSld>
  <p:clrMapOvr>
    <a:masterClrMapping/>
  </p:clrMapOvr>
  <p:transition spd="med" advClick="0" advTm="12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7EA9CA-C06A-2899-60D1-CF52EB043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59845"/>
      </p:ext>
    </p:extLst>
  </p:cSld>
  <p:clrMapOvr>
    <a:masterClrMapping/>
  </p:clrMapOvr>
  <p:transition spd="med" advClick="0" advTm="12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74B9B6-E8CD-AA7A-1537-FA46F2B0D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36002"/>
      </p:ext>
    </p:extLst>
  </p:cSld>
  <p:clrMapOvr>
    <a:masterClrMapping/>
  </p:clrMapOvr>
  <p:transition spd="med" advClick="0" advTm="12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E42B64-AA63-242E-B927-FD804EFDE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51829"/>
      </p:ext>
    </p:extLst>
  </p:cSld>
  <p:clrMapOvr>
    <a:masterClrMapping/>
  </p:clrMapOvr>
  <p:transition spd="med" advClick="0" advTm="12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74AC9C-A5D2-99BF-9C2A-1F7442B15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30486"/>
      </p:ext>
    </p:extLst>
  </p:cSld>
  <p:clrMapOvr>
    <a:masterClrMapping/>
  </p:clrMapOvr>
  <p:transition spd="med" advClick="0" advTm="12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09CDDB-9D95-C8DC-6750-095B43C9C0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67306"/>
      </p:ext>
    </p:extLst>
  </p:cSld>
  <p:clrMapOvr>
    <a:masterClrMapping/>
  </p:clrMapOvr>
  <p:transition spd="med" advClick="0" advTm="12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53E601-17F8-C672-1910-9C5AFBFCE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64485"/>
      </p:ext>
    </p:extLst>
  </p:cSld>
  <p:clrMapOvr>
    <a:masterClrMapping/>
  </p:clrMapOvr>
  <p:transition spd="med" advClick="0" advTm="1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C4038A-81A7-01DE-AEE5-4DCE846B0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5773"/>
      </p:ext>
    </p:extLst>
  </p:cSld>
  <p:clrMapOvr>
    <a:masterClrMapping/>
  </p:clrMapOvr>
  <p:transition spd="med" advClick="0" advTm="12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FF6976-1F2A-76A6-FB33-5379DF1B7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94355"/>
      </p:ext>
    </p:extLst>
  </p:cSld>
  <p:clrMapOvr>
    <a:masterClrMapping/>
  </p:clrMapOvr>
  <p:transition spd="med" advClick="0" advTm="12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9E7B00-D7FE-1E77-F7A7-E3498A420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19325"/>
      </p:ext>
    </p:extLst>
  </p:cSld>
  <p:clrMapOvr>
    <a:masterClrMapping/>
  </p:clrMapOvr>
  <p:transition spd="med" advClick="0" advTm="12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BEA14A-6379-34B5-724C-43A998905F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93172"/>
      </p:ext>
    </p:extLst>
  </p:cSld>
  <p:clrMapOvr>
    <a:masterClrMapping/>
  </p:clrMapOvr>
  <p:transition spd="med" advClick="0" advTm="12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7EDA46-B922-13EA-B05D-555AA056B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654851"/>
      </p:ext>
    </p:extLst>
  </p:cSld>
  <p:clrMapOvr>
    <a:masterClrMapping/>
  </p:clrMapOvr>
  <p:transition spd="med" advClick="0" advTm="12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B392F4-698D-1937-5E03-92F87AB18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94678"/>
      </p:ext>
    </p:extLst>
  </p:cSld>
  <p:clrMapOvr>
    <a:masterClrMapping/>
  </p:clrMapOvr>
  <p:transition spd="med" advClick="0" advTm="12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55BADB-8D9D-1835-463C-9013F87782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02969"/>
      </p:ext>
    </p:extLst>
  </p:cSld>
  <p:clrMapOvr>
    <a:masterClrMapping/>
  </p:clrMapOvr>
  <p:transition spd="med" advClick="0" advTm="12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4E5B14-5C0C-06D4-BC27-C493CD551C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19643"/>
      </p:ext>
    </p:extLst>
  </p:cSld>
  <p:clrMapOvr>
    <a:masterClrMapping/>
  </p:clrMapOvr>
  <p:transition spd="med" advClick="0" advTm="12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2D8B62-91AC-A64E-3D92-2E0BB9BFD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51404"/>
      </p:ext>
    </p:extLst>
  </p:cSld>
  <p:clrMapOvr>
    <a:masterClrMapping/>
  </p:clrMapOvr>
  <p:transition spd="med" advClick="0" advTm="12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3F9518-FECE-B2C0-4E5B-89810E56C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13581"/>
      </p:ext>
    </p:extLst>
  </p:cSld>
  <p:clrMapOvr>
    <a:masterClrMapping/>
  </p:clrMapOvr>
  <p:transition spd="med" advClick="0" advTm="1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6172E2-511F-432F-C171-9E2684ED8A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74445"/>
      </p:ext>
    </p:extLst>
  </p:cSld>
  <p:clrMapOvr>
    <a:masterClrMapping/>
  </p:clrMapOvr>
  <p:transition spd="med" advClick="0" advTm="12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9F7692-B778-4965-2258-F64B77B01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79058"/>
      </p:ext>
    </p:extLst>
  </p:cSld>
  <p:clrMapOvr>
    <a:masterClrMapping/>
  </p:clrMapOvr>
  <p:transition spd="med" advClick="0" advTm="12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47BDD5-FD66-5D79-8583-E3D53212D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413705"/>
      </p:ext>
    </p:extLst>
  </p:cSld>
  <p:clrMapOvr>
    <a:masterClrMapping/>
  </p:clrMapOvr>
  <p:transition spd="med" advClick="0" advTm="12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F5E502-420E-00EF-2012-D52EC9BA73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64557"/>
      </p:ext>
    </p:extLst>
  </p:cSld>
  <p:clrMapOvr>
    <a:masterClrMapping/>
  </p:clrMapOvr>
  <p:transition spd="med" advClick="0" advTm="12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DC0D60-F80A-5184-9AF8-BDFDAFE720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58902"/>
      </p:ext>
    </p:extLst>
  </p:cSld>
  <p:clrMapOvr>
    <a:masterClrMapping/>
  </p:clrMapOvr>
  <p:transition spd="med" advClick="0" advTm="12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72BC23-A8EF-5788-596B-15EC0F5BE3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65459"/>
      </p:ext>
    </p:extLst>
  </p:cSld>
  <p:clrMapOvr>
    <a:masterClrMapping/>
  </p:clrMapOvr>
  <p:transition spd="med" advClick="0" advTm="12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3D4478-F71E-01D6-5191-580F82833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16596"/>
      </p:ext>
    </p:extLst>
  </p:cSld>
  <p:clrMapOvr>
    <a:masterClrMapping/>
  </p:clrMapOvr>
  <p:transition spd="med" advClick="0" advTm="120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0C409C-F901-A5F1-25C1-B855B8BC2F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699816"/>
      </p:ext>
    </p:extLst>
  </p:cSld>
  <p:clrMapOvr>
    <a:masterClrMapping/>
  </p:clrMapOvr>
  <p:transition spd="med" advClick="0" advTm="12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4351EC-60F0-379F-DA84-29BE85177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56012"/>
      </p:ext>
    </p:extLst>
  </p:cSld>
  <p:clrMapOvr>
    <a:masterClrMapping/>
  </p:clrMapOvr>
  <p:transition spd="med" advClick="0" advTm="1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B80999-E1A8-E88A-1B57-B5723E8E7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94719"/>
      </p:ext>
    </p:extLst>
  </p:cSld>
  <p:clrMapOvr>
    <a:masterClrMapping/>
  </p:clrMapOvr>
  <p:transition spd="med" advClick="0" advTm="12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BD16FE-3D0A-EFF1-A1CC-5D888FC632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13992"/>
      </p:ext>
    </p:extLst>
  </p:cSld>
  <p:clrMapOvr>
    <a:masterClrMapping/>
  </p:clrMapOvr>
  <p:transition spd="med" advClick="0" advTm="12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1D54C7-F9EE-B05F-692F-658C9ECBC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40635"/>
      </p:ext>
    </p:extLst>
  </p:cSld>
  <p:clrMapOvr>
    <a:masterClrMapping/>
  </p:clrMapOvr>
  <p:transition spd="med" advClick="0" advTm="20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FBBAA-B2AE-3CDB-7D31-523225F7D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71DC01-7B36-6C02-2ADE-D1555039A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686074"/>
      </p:ext>
    </p:extLst>
  </p:cSld>
  <p:clrMapOvr>
    <a:masterClrMapping/>
  </p:clrMapOvr>
  <p:transition spd="med" advClick="0" advTm="20000"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E34D39-0223-4356-897B-34CB25F36D49}">
  <ds:schemaRefs>
    <ds:schemaRef ds:uri="http://schemas.microsoft.com/office/2006/metadata/properties"/>
    <ds:schemaRef ds:uri="http://schemas.microsoft.com/office/infopath/2007/PartnerControls"/>
    <ds:schemaRef ds:uri="3f422995-1f91-4bde-b2e7-ad6af32cea02"/>
    <ds:schemaRef ds:uri="f2783ffb-5ccd-4701-bdc4-5ae590562bbf"/>
  </ds:schemaRefs>
</ds:datastoreItem>
</file>

<file path=customXml/itemProps2.xml><?xml version="1.0" encoding="utf-8"?>
<ds:datastoreItem xmlns:ds="http://schemas.openxmlformats.org/officeDocument/2006/customXml" ds:itemID="{1603A1E8-C5AF-4F07-9822-140EC103E7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4B2078-A4EC-47F8-A195-E863C812C2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110</Words>
  <Application>Microsoft Office PowerPoint</Application>
  <PresentationFormat>Widescreen</PresentationFormat>
  <Paragraphs>41</Paragraphs>
  <Slides>46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Burns, Suzie</dc:creator>
  <cp:lastModifiedBy>Burns, Suzie</cp:lastModifiedBy>
  <cp:revision>64</cp:revision>
  <dcterms:created xsi:type="dcterms:W3CDTF">2026-08-05T16:01:41Z</dcterms:created>
  <dcterms:modified xsi:type="dcterms:W3CDTF">2026-09-14T16:59:37Z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0x010100CCEA11FDB502D440BF0FA59031F4EC96</vt:lpwstr>
  </property>
  <property fmtid="{D5CDD505-2E9C-101B-9397-08002B2CF9AE}" pid="3" name="MSIP_Label_055b6ed3-49d9-4c8b-b721-6e88a1f26c44_Enabled">
    <vt:lpwstr>true</vt:lpwstr>
  </property>
  <property fmtid="{D5CDD505-2E9C-101B-9397-08002B2CF9AE}" pid="4" name="MSIP_Label_055b6ed3-49d9-4c8b-b721-6e88a1f26c44_SetDate">
    <vt:lpwstr>2026-08-31T15:05:00Z</vt:lpwstr>
  </property>
  <property fmtid="{D5CDD505-2E9C-101B-9397-08002B2CF9AE}" pid="5" name="MSIP_Label_055b6ed3-49d9-4c8b-b721-6e88a1f26c44_Method">
    <vt:lpwstr>Standard</vt:lpwstr>
  </property>
  <property fmtid="{D5CDD505-2E9C-101B-9397-08002B2CF9AE}" pid="6" name="MSIP_Label_055b6ed3-49d9-4c8b-b721-6e88a1f26c44_Name">
    <vt:lpwstr>Internal or Private Data</vt:lpwstr>
  </property>
  <property fmtid="{D5CDD505-2E9C-101B-9397-08002B2CF9AE}" pid="7" name="MSIP_Label_055b6ed3-49d9-4c8b-b721-6e88a1f26c44_SiteId">
    <vt:lpwstr>ac79e5a8-e0e4-434b-a292-2c89b5c28366</vt:lpwstr>
  </property>
  <property fmtid="{D5CDD505-2E9C-101B-9397-08002B2CF9AE}" pid="8" name="MSIP_Label_055b6ed3-49d9-4c8b-b721-6e88a1f26c44_ActionId">
    <vt:lpwstr>2d036f3f-25b6-48e2-b293-7b3994d231af</vt:lpwstr>
  </property>
  <property fmtid="{D5CDD505-2E9C-101B-9397-08002B2CF9AE}" pid="9" name="MSIP_Label_055b6ed3-49d9-4c8b-b721-6e88a1f26c44_ContentBits">
    <vt:lpwstr>2</vt:lpwstr>
  </property>
  <property fmtid="{D5CDD505-2E9C-101B-9397-08002B2CF9AE}" pid="10" name="MSIP_Label_055b6ed3-49d9-4c8b-b721-6e88a1f26c44_Tag">
    <vt:lpwstr>10, 3, 0, 2</vt:lpwstr>
  </property>
  <property fmtid="{D5CDD505-2E9C-101B-9397-08002B2CF9AE}" pid="11" name="ClassificationContentMarkingFooterLocations">
    <vt:lpwstr>Office Theme:8</vt:lpwstr>
  </property>
  <property fmtid="{D5CDD505-2E9C-101B-9397-08002B2CF9AE}" pid="12" name="ClassificationContentMarkingFooterText">
    <vt:lpwstr>FIU - Internal Data</vt:lpwstr>
  </property>
  <property fmtid="{D5CDD505-2E9C-101B-9397-08002B2CF9AE}" pid="13" name="MediaServiceImageTags">
    <vt:lpwstr/>
  </property>
</Properties>
</file>