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3DA80-87D4-CABB-3596-F3B3278EA1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E0BC74-6A4A-A9B1-AE1B-B3A1D6650F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F80DC-636B-D5E0-4EEB-308AB787B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E45C-ECE6-4264-A89D-51F19B798548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FF8DB-4D17-27E5-361F-8ACBFB055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24369-6B1A-0A97-FDAC-D583CC8EE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22EAC-22E9-4DA6-BB36-2DEEB3B6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256996"/>
      </p:ext>
    </p:extLst>
  </p:cSld>
  <p:clrMapOvr>
    <a:masterClrMapping/>
  </p:clrMapOvr>
  <p:transition advClick="0" advTm="1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82F98-5F2F-F20A-A7FF-6428B35D2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13C885-EB50-1F71-A7C3-E1401258A8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DC086-D02F-3347-7CE0-9A8F6AFAD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E45C-ECE6-4264-A89D-51F19B798548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41776-52C5-863D-ACD6-225986AC7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F7D46-3399-FE77-33BE-1540AC61D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22EAC-22E9-4DA6-BB36-2DEEB3B6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278007"/>
      </p:ext>
    </p:extLst>
  </p:cSld>
  <p:clrMapOvr>
    <a:masterClrMapping/>
  </p:clrMapOvr>
  <p:transition advClick="0" advTm="1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531447-DE6B-0E9E-27F1-132008AC82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1DB2DC-4A5C-AC84-3651-2F5DF3BCD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1BBCE-AD08-9DDC-06D5-1894459F4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E45C-ECE6-4264-A89D-51F19B798548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6009B-7547-0CB0-0EF1-52DB80884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E1BF2-A1F5-13A2-2800-9F58317A7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22EAC-22E9-4DA6-BB36-2DEEB3B6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51469"/>
      </p:ext>
    </p:extLst>
  </p:cSld>
  <p:clrMapOvr>
    <a:masterClrMapping/>
  </p:clrMapOvr>
  <p:transition advClick="0" advTm="1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E4848-4977-5248-9BDC-B74E03A5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95403-4D75-9D8C-E5C9-0A3A462BD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4F540E-5E0B-267A-5273-8769FB50F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E45C-ECE6-4264-A89D-51F19B798548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B47489-11C9-EE7C-66E1-124B97C7E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199F2-8814-0F9B-01A0-66C37B805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22EAC-22E9-4DA6-BB36-2DEEB3B6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289414"/>
      </p:ext>
    </p:extLst>
  </p:cSld>
  <p:clrMapOvr>
    <a:masterClrMapping/>
  </p:clrMapOvr>
  <p:transition advClick="0" advTm="1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1837F-6901-03FA-5F4E-5C869DF37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77516-E7D2-EF95-DC40-5EFDB99F6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6E25F-A52A-BA04-2661-4DBD78280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E45C-ECE6-4264-A89D-51F19B798548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A5B095-349F-4E30-92AA-0E0AF624E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2D837-6A08-15E2-9EB4-864480FAA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22EAC-22E9-4DA6-BB36-2DEEB3B6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084588"/>
      </p:ext>
    </p:extLst>
  </p:cSld>
  <p:clrMapOvr>
    <a:masterClrMapping/>
  </p:clrMapOvr>
  <p:transition advClick="0" advTm="1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B9FFC-F239-4183-2947-3DE0A067A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B9CB3-9AFA-6BB5-E4F4-87A55E639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26CBE8-A195-855C-CE15-3DB768D90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93B143-351B-9D56-8D53-6F06538AC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E45C-ECE6-4264-A89D-51F19B798548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1A75C4-4800-C92E-D72A-FC35B3A04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1DC3D8-0D2E-C019-D818-E876D1BAD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22EAC-22E9-4DA6-BB36-2DEEB3B6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96487"/>
      </p:ext>
    </p:extLst>
  </p:cSld>
  <p:clrMapOvr>
    <a:masterClrMapping/>
  </p:clrMapOvr>
  <p:transition advClick="0" advTm="1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707DD-6923-F86A-56E1-2DE08CC7A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BCFF72-EB17-5917-420B-26F256F67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0A22D1-3B57-F5D0-8BD5-7176ACF916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1C796-E90E-7280-DDBF-80346B4F0C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CD425E-72EE-1BCF-51DF-B2BD2547E4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9D38D4-CD33-B56B-F10F-9F6204DAD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E45C-ECE6-4264-A89D-51F19B798548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A328D9-7BAF-BFBF-14E3-83428D53E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08960B-7B92-9D17-09C1-EAFB390C2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22EAC-22E9-4DA6-BB36-2DEEB3B6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07072"/>
      </p:ext>
    </p:extLst>
  </p:cSld>
  <p:clrMapOvr>
    <a:masterClrMapping/>
  </p:clrMapOvr>
  <p:transition advClick="0" advTm="1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3AE72-2A9E-542B-3537-C28CA7664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90D0C8-E027-C902-EC5C-8A26697FB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E45C-ECE6-4264-A89D-51F19B798548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6022A5-AB0A-A24B-16D1-05E59ACF9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C19283-5175-0AD7-091D-8083DF2CA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22EAC-22E9-4DA6-BB36-2DEEB3B6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108300"/>
      </p:ext>
    </p:extLst>
  </p:cSld>
  <p:clrMapOvr>
    <a:masterClrMapping/>
  </p:clrMapOvr>
  <p:transition advClick="0" advTm="1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9FC98-54C0-94BA-BC03-55A91E7BA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E45C-ECE6-4264-A89D-51F19B798548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65E68D-CFC5-5077-9E31-F2AE53699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6B6F9E-27D0-24A5-4BB6-1D9948FA7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22EAC-22E9-4DA6-BB36-2DEEB3B6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37884"/>
      </p:ext>
    </p:extLst>
  </p:cSld>
  <p:clrMapOvr>
    <a:masterClrMapping/>
  </p:clrMapOvr>
  <p:transition advClick="0" advTm="1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5CD95-5BB6-D261-BB9B-8F9101684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D3E7E-AE5D-9D1C-967F-BB9945B97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2E9B86-2D48-AA41-9D0E-78406AD1A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F7429F-A378-6E48-3A3D-52B1402FD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E45C-ECE6-4264-A89D-51F19B798548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C0623D-ECD5-1D5F-D918-E8F47124C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D0B8A4-8B07-415A-7917-A42FC5787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22EAC-22E9-4DA6-BB36-2DEEB3B6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895344"/>
      </p:ext>
    </p:extLst>
  </p:cSld>
  <p:clrMapOvr>
    <a:masterClrMapping/>
  </p:clrMapOvr>
  <p:transition advClick="0" advTm="1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33145-F2E5-53A0-E62A-F3016693B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8381A3-A044-9CEC-1452-7893212118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9C5A8F-FAF0-7136-08E8-C2238D56D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7875E9-F5DC-2174-893B-4ABFD757A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E45C-ECE6-4264-A89D-51F19B798548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BAD8ED-B8F6-128A-ED4C-B54913F49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B8E4C-FBA7-A18A-DC45-BCB0E8E6B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22EAC-22E9-4DA6-BB36-2DEEB3B6F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3400"/>
      </p:ext>
    </p:extLst>
  </p:cSld>
  <p:clrMapOvr>
    <a:masterClrMapping/>
  </p:clrMapOvr>
  <p:transition advClick="0" advTm="1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70EF97-8D83-5CA1-A216-611B449A0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50068-1F59-DB5F-C42B-0348EF1F1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1834F-C44E-E150-9024-28EB7CAABF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68E45C-ECE6-4264-A89D-51F19B798548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1C568-A56B-FF99-2F0C-6CF045AEE3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60B7F-4E25-1892-F928-ED4DBA4191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422EAC-22E9-4DA6-BB36-2DEEB3B6F83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8BE6CC-3290-948E-EC7D-EEA395BE2F0B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498275" y="6611620"/>
            <a:ext cx="1227137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FIU - Internal Data</a:t>
            </a:r>
          </a:p>
        </p:txBody>
      </p:sp>
    </p:spTree>
    <p:extLst>
      <p:ext uri="{BB962C8B-B14F-4D97-AF65-F5344CB8AC3E}">
        <p14:creationId xmlns:p14="http://schemas.microsoft.com/office/powerpoint/2010/main" val="3312191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1600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64EF1B-9906-8FE8-6F9D-B2943D5E2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84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6000"/>
    </mc:Choice>
    <mc:Fallback xmlns="">
      <p:transition advClick="0" advTm="16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B30B2-A1A8-66C0-A3A8-56D5392FE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2539CF-3558-45FA-6E31-5B0E494890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899900"/>
      </p:ext>
    </p:extLst>
  </p:cSld>
  <p:clrMapOvr>
    <a:masterClrMapping/>
  </p:clrMapOvr>
  <p:transition advClick="0" advTm="16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FD9CF-9434-3018-F184-F55C597B5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4DE249-8931-635D-1FA1-2DD4942501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766623"/>
      </p:ext>
    </p:extLst>
  </p:cSld>
  <p:clrMapOvr>
    <a:masterClrMapping/>
  </p:clrMapOvr>
  <p:transition advClick="0" advTm="16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F1A6B-E478-7AE5-7487-CDB5BAA78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D42D8B-CF2F-21A1-D34D-F004294B99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83625"/>
      </p:ext>
    </p:extLst>
  </p:cSld>
  <p:clrMapOvr>
    <a:masterClrMapping/>
  </p:clrMapOvr>
  <p:transition advClick="0" advTm="16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C5A76-A42C-F1B3-D365-3DCACF4CF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BC5F90-4D1D-2C30-C150-467F8217B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74092"/>
      </p:ext>
    </p:extLst>
  </p:cSld>
  <p:clrMapOvr>
    <a:masterClrMapping/>
  </p:clrMapOvr>
  <p:transition advClick="0" advTm="16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1C62D-453B-4B39-08D6-3E3A39942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A82A3A-17E3-F14A-0134-0981DEC50C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407584"/>
      </p:ext>
    </p:extLst>
  </p:cSld>
  <p:clrMapOvr>
    <a:masterClrMapping/>
  </p:clrMapOvr>
  <p:transition advClick="0" advTm="16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ED9346-1114-7B00-0DA0-FC83BEDEE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7E245A-85C0-EE18-EE13-A308E8EEE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758709"/>
      </p:ext>
    </p:extLst>
  </p:cSld>
  <p:clrMapOvr>
    <a:masterClrMapping/>
  </p:clrMapOvr>
  <p:transition advClick="0" advTm="16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DD72F-9F02-EDF4-50D0-8A2D5C451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AB1E0A-3470-01EA-24F1-A94772E1B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23035"/>
      </p:ext>
    </p:extLst>
  </p:cSld>
  <p:clrMapOvr>
    <a:masterClrMapping/>
  </p:clrMapOvr>
  <p:transition advClick="0" advTm="16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CBF9B-5700-8D6C-160A-FD9DEE447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499386-AA1A-EDAA-D427-C9E9EB2C1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42377"/>
      </p:ext>
    </p:extLst>
  </p:cSld>
  <p:clrMapOvr>
    <a:masterClrMapping/>
  </p:clrMapOvr>
  <p:transition advClick="0" advTm="16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3FD49-B782-0994-B3A9-CBFB6FC32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40F4DB-BE59-992F-3351-5F7B668C8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28676"/>
      </p:ext>
    </p:extLst>
  </p:cSld>
  <p:clrMapOvr>
    <a:masterClrMapping/>
  </p:clrMapOvr>
  <p:transition advClick="0" advTm="16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66F00-2BAD-5E6C-5BB6-493602F9F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654E87-780A-BEC4-724A-C936B25F8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860283"/>
      </p:ext>
    </p:extLst>
  </p:cSld>
  <p:clrMapOvr>
    <a:masterClrMapping/>
  </p:clrMapOvr>
  <p:transition advClick="0" advTm="16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0E60D-7A0A-E08A-E538-7152BEF20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173605-310D-9CCC-857F-532318B23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106648"/>
      </p:ext>
    </p:extLst>
  </p:cSld>
  <p:clrMapOvr>
    <a:masterClrMapping/>
  </p:clrMapOvr>
  <p:transition advClick="0" advTm="16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CAD4D-4443-D39A-31DD-E976F4D9D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5AA778-B554-5649-0160-20C5EE39C6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05797"/>
      </p:ext>
    </p:extLst>
  </p:cSld>
  <p:clrMapOvr>
    <a:masterClrMapping/>
  </p:clrMapOvr>
  <p:transition advClick="0" advTm="16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3F936-EB48-2D6A-D1A4-9329BF453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E8CDF4-5ACD-4AC4-C38A-92667C1A7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13106"/>
      </p:ext>
    </p:extLst>
  </p:cSld>
  <p:clrMapOvr>
    <a:masterClrMapping/>
  </p:clrMapOvr>
  <p:transition advClick="0" advTm="16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06428-1547-AC48-EF0E-3B8A5DEDE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70A1A4-FD96-DC0D-1A21-2B9C88C27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993937"/>
      </p:ext>
    </p:extLst>
  </p:cSld>
  <p:clrMapOvr>
    <a:masterClrMapping/>
  </p:clrMapOvr>
  <p:transition advClick="0" advTm="16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F6036-1371-79AD-7B0D-55E9B9F6E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A08B61-BC3F-6D34-73CD-67CACBCEB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30495"/>
      </p:ext>
    </p:extLst>
  </p:cSld>
  <p:clrMapOvr>
    <a:masterClrMapping/>
  </p:clrMapOvr>
  <p:transition advClick="0" advTm="16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79A56-0B0F-B4F1-8B68-57DED6988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949492-C556-8A04-B3EB-A9BD3B348A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753257"/>
      </p:ext>
    </p:extLst>
  </p:cSld>
  <p:clrMapOvr>
    <a:masterClrMapping/>
  </p:clrMapOvr>
  <p:transition advClick="0" advTm="16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7A3E7-34DB-CCA6-C19D-89207C2D1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E96AA2-F449-BAA2-ED23-E29D4147C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51210"/>
      </p:ext>
    </p:extLst>
  </p:cSld>
  <p:clrMapOvr>
    <a:masterClrMapping/>
  </p:clrMapOvr>
  <p:transition advClick="0" advTm="16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6BACA-1B7B-2B01-971C-28795AEDE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EEF05C-7F31-D0C5-0593-DEF9E68B7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3465"/>
      </p:ext>
    </p:extLst>
  </p:cSld>
  <p:clrMapOvr>
    <a:masterClrMapping/>
  </p:clrMapOvr>
  <p:transition advClick="0" advTm="16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E73E8-05C0-F0BA-71C1-18A01919F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6A49D7-074E-248E-03F1-ECA302B42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996307"/>
      </p:ext>
    </p:extLst>
  </p:cSld>
  <p:clrMapOvr>
    <a:masterClrMapping/>
  </p:clrMapOvr>
  <p:transition advClick="0" advTm="16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CA35D-0DA6-D872-F3FF-D5D7D5992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5D772A-6572-37CF-A6B8-3D3D009F2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14300"/>
      </p:ext>
    </p:extLst>
  </p:cSld>
  <p:clrMapOvr>
    <a:masterClrMapping/>
  </p:clrMapOvr>
  <p:transition advClick="0" advTm="16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4DA4D-E92B-7F47-DC03-E1C17B25A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5C1709-EA01-2B1D-CAE5-6A35F655B6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173913"/>
      </p:ext>
    </p:extLst>
  </p:cSld>
  <p:clrMapOvr>
    <a:masterClrMapping/>
  </p:clrMapOvr>
  <p:transition advClick="0" advTm="16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B5AEB-E638-4BB2-B0A4-D4E9A3E6E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EF72A0-8D29-7BFA-609B-1DFA02B74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30867"/>
      </p:ext>
    </p:extLst>
  </p:cSld>
  <p:clrMapOvr>
    <a:masterClrMapping/>
  </p:clrMapOvr>
  <p:transition advClick="0" advTm="16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111D7-F9F5-D98C-7C5D-25BB5E0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F30C0F-B6FE-093D-719A-FA4CD73B0D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257835"/>
      </p:ext>
    </p:extLst>
  </p:cSld>
  <p:clrMapOvr>
    <a:masterClrMapping/>
  </p:clrMapOvr>
  <p:transition advClick="0" advTm="16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74B3F-582F-731D-0AAC-DDA761C36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FBA18-D529-43B3-C8F1-D8CF33FA2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34520"/>
      </p:ext>
    </p:extLst>
  </p:cSld>
  <p:clrMapOvr>
    <a:masterClrMapping/>
  </p:clrMapOvr>
  <p:transition advClick="0" advTm="16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B0603-D4BF-0C8D-3C35-CC6EF3CBF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1EAEEC-4276-736E-7500-F8B53B520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54041"/>
      </p:ext>
    </p:extLst>
  </p:cSld>
  <p:clrMapOvr>
    <a:masterClrMapping/>
  </p:clrMapOvr>
  <p:transition advClick="0" advTm="16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683FE-8694-01DB-066D-D5A934CA7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50CAF8-2688-29ED-DF1F-8DBC46C27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705885"/>
      </p:ext>
    </p:extLst>
  </p:cSld>
  <p:clrMapOvr>
    <a:masterClrMapping/>
  </p:clrMapOvr>
  <p:transition advClick="0" advTm="16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4763D-67CC-41FE-AF78-79F68902F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0A67CC-A91F-C29E-0956-1B34107D2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45867"/>
      </p:ext>
    </p:extLst>
  </p:cSld>
  <p:clrMapOvr>
    <a:masterClrMapping/>
  </p:clrMapOvr>
  <p:transition advClick="0" advTm="16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3ACC-C9B7-D602-600F-2003992B6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CC181A-B2F3-396A-83DB-FE88202C8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71927"/>
      </p:ext>
    </p:extLst>
  </p:cSld>
  <p:clrMapOvr>
    <a:masterClrMapping/>
  </p:clrMapOvr>
  <p:transition advClick="0" advTm="16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5BAFC-805E-BED6-6916-386F6C70F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D152F5-1078-8703-AC7C-3ED1DD5D2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670043"/>
      </p:ext>
    </p:extLst>
  </p:cSld>
  <p:clrMapOvr>
    <a:masterClrMapping/>
  </p:clrMapOvr>
  <p:transition advClick="0" advTm="16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8F6DE-16F1-278E-1170-63C158A7E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7D8277-B303-29C0-8D70-C634D77EC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84575"/>
      </p:ext>
    </p:extLst>
  </p:cSld>
  <p:clrMapOvr>
    <a:masterClrMapping/>
  </p:clrMapOvr>
  <p:transition advClick="0" advTm="16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236E9-6224-E872-C6E0-6E2E94CB7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878905-C025-760F-08E6-F47B722FC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608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15940"/>
      </p:ext>
    </p:extLst>
  </p:cSld>
  <p:clrMapOvr>
    <a:masterClrMapping/>
  </p:clrMapOvr>
  <p:transition advClick="0" advTm="16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C6EEF-3C39-D562-5929-C1E1C4D8F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E2FA89-5D85-20B4-15C0-C72230E45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33553"/>
      </p:ext>
    </p:extLst>
  </p:cSld>
  <p:clrMapOvr>
    <a:masterClrMapping/>
  </p:clrMapOvr>
  <p:transition advClick="0" advTm="16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AFED-AEEC-5954-03A5-81205D756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2F0153-F264-5837-65CF-E58F83985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87154"/>
      </p:ext>
    </p:extLst>
  </p:cSld>
  <p:clrMapOvr>
    <a:masterClrMapping/>
  </p:clrMapOvr>
  <p:transition advClick="0" advTm="16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C3003-5ECD-3F18-AA8C-980260AE0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D33876-F6B4-71DC-5810-E06AF5B50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746669"/>
      </p:ext>
    </p:extLst>
  </p:cSld>
  <p:clrMapOvr>
    <a:masterClrMapping/>
  </p:clrMapOvr>
  <p:transition advClick="0" advTm="16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B77FE-08CC-EB93-192E-22DE72BB4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75AFB9-4823-6BC2-70F4-9EBEA29AE8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426609"/>
      </p:ext>
    </p:extLst>
  </p:cSld>
  <p:clrMapOvr>
    <a:masterClrMapping/>
  </p:clrMapOvr>
  <p:transition advClick="0" advTm="16000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422995-1f91-4bde-b2e7-ad6af32cea02" xsi:nil="true"/>
    <lcf76f155ced4ddcb4097134ff3c332f xmlns="f2783ffb-5ccd-4701-bdc4-5ae590562bb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EA11FDB502D440BF0FA59031F4EC96" ma:contentTypeVersion="18" ma:contentTypeDescription="Create a new document." ma:contentTypeScope="" ma:versionID="69ca35eb5ee7215c60077b00df058fbd">
  <xsd:schema xmlns:xsd="http://www.w3.org/2001/XMLSchema" xmlns:xs="http://www.w3.org/2001/XMLSchema" xmlns:p="http://schemas.microsoft.com/office/2006/metadata/properties" xmlns:ns2="f2783ffb-5ccd-4701-bdc4-5ae590562bbf" xmlns:ns3="3f422995-1f91-4bde-b2e7-ad6af32cea02" targetNamespace="http://schemas.microsoft.com/office/2006/metadata/properties" ma:root="true" ma:fieldsID="6f078ea35421e869a28e17641cd25460" ns2:_="" ns3:_="">
    <xsd:import namespace="f2783ffb-5ccd-4701-bdc4-5ae590562bbf"/>
    <xsd:import namespace="3f422995-1f91-4bde-b2e7-ad6af32cea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83ffb-5ccd-4701-bdc4-5ae590562b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91af29b-e898-46cd-ad54-75745d14b3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422995-1f91-4bde-b2e7-ad6af32cea0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4c6fa4b-c358-4e5a-b359-1fd9f42b7fcf}" ma:internalName="TaxCatchAll" ma:showField="CatchAllData" ma:web="3f422995-1f91-4bde-b2e7-ad6af32cea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B8DA5C-74BA-4C87-BBF2-D20546598F7B}">
  <ds:schemaRefs>
    <ds:schemaRef ds:uri="http://schemas.microsoft.com/office/2006/metadata/properties"/>
    <ds:schemaRef ds:uri="http://schemas.microsoft.com/office/infopath/2007/PartnerControls"/>
    <ds:schemaRef ds:uri="f63b83a9-cb86-4c61-935b-542f3d6f12aa"/>
    <ds:schemaRef ds:uri="f8c9123e-62f0-43f6-b853-9844d7244a74"/>
    <ds:schemaRef ds:uri="3f422995-1f91-4bde-b2e7-ad6af32cea02"/>
    <ds:schemaRef ds:uri="f2783ffb-5ccd-4701-bdc4-5ae590562bbf"/>
  </ds:schemaRefs>
</ds:datastoreItem>
</file>

<file path=customXml/itemProps2.xml><?xml version="1.0" encoding="utf-8"?>
<ds:datastoreItem xmlns:ds="http://schemas.openxmlformats.org/officeDocument/2006/customXml" ds:itemID="{576BE799-CB71-4308-A361-E233D1D178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346BCC-4913-480E-A5BE-6E8C4DB703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83ffb-5ccd-4701-bdc4-5ae590562bbf"/>
    <ds:schemaRef ds:uri="3f422995-1f91-4bde-b2e7-ad6af32cea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0</Words>
  <Application>Microsoft Office PowerPoint</Application>
  <PresentationFormat>Widescreen</PresentationFormat>
  <Paragraphs>0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Hayden Lau</dc:creator>
  <cp:lastModifiedBy>Christopher Dahlstrand</cp:lastModifiedBy>
  <cp:revision>3</cp:revision>
  <dcterms:created xsi:type="dcterms:W3CDTF">2026-08-18T18:16:30Z</dcterms:created>
  <dcterms:modified xsi:type="dcterms:W3CDTF">2026-09-14T16:58:37Z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0x010100CCEA11FDB502D440BF0FA59031F4EC96</vt:lpwstr>
  </property>
  <property fmtid="{D5CDD505-2E9C-101B-9397-08002B2CF9AE}" pid="4" name="MSIP_Label_055b6ed3-49d9-4c8b-b721-6e88a1f26c44_Enabled">
    <vt:lpwstr>true</vt:lpwstr>
  </property>
  <property fmtid="{D5CDD505-2E9C-101B-9397-08002B2CF9AE}" pid="5" name="MSIP_Label_055b6ed3-49d9-4c8b-b721-6e88a1f26c44_SetDate">
    <vt:lpwstr>2026-08-27T13:18:08Z</vt:lpwstr>
  </property>
  <property fmtid="{D5CDD505-2E9C-101B-9397-08002B2CF9AE}" pid="6" name="MSIP_Label_055b6ed3-49d9-4c8b-b721-6e88a1f26c44_Method">
    <vt:lpwstr>Standard</vt:lpwstr>
  </property>
  <property fmtid="{D5CDD505-2E9C-101B-9397-08002B2CF9AE}" pid="7" name="MSIP_Label_055b6ed3-49d9-4c8b-b721-6e88a1f26c44_Name">
    <vt:lpwstr>Internal or Private Data</vt:lpwstr>
  </property>
  <property fmtid="{D5CDD505-2E9C-101B-9397-08002B2CF9AE}" pid="8" name="MSIP_Label_055b6ed3-49d9-4c8b-b721-6e88a1f26c44_SiteId">
    <vt:lpwstr>ac79e5a8-e0e4-434b-a292-2c89b5c28366</vt:lpwstr>
  </property>
  <property fmtid="{D5CDD505-2E9C-101B-9397-08002B2CF9AE}" pid="9" name="MSIP_Label_055b6ed3-49d9-4c8b-b721-6e88a1f26c44_ActionId">
    <vt:lpwstr>dd5205cc-a38c-4a41-825a-2e49a23815a3</vt:lpwstr>
  </property>
  <property fmtid="{D5CDD505-2E9C-101B-9397-08002B2CF9AE}" pid="10" name="MSIP_Label_055b6ed3-49d9-4c8b-b721-6e88a1f26c44_ContentBits">
    <vt:lpwstr>2</vt:lpwstr>
  </property>
  <property fmtid="{D5CDD505-2E9C-101B-9397-08002B2CF9AE}" pid="11" name="MSIP_Label_055b6ed3-49d9-4c8b-b721-6e88a1f26c44_Tag">
    <vt:lpwstr>10, 3, 0, 2</vt:lpwstr>
  </property>
  <property fmtid="{D5CDD505-2E9C-101B-9397-08002B2CF9AE}" pid="12" name="ClassificationContentMarkingFooterLocations">
    <vt:lpwstr>Office Theme:8</vt:lpwstr>
  </property>
  <property fmtid="{D5CDD505-2E9C-101B-9397-08002B2CF9AE}" pid="13" name="ClassificationContentMarkingFooterText">
    <vt:lpwstr>FIU - Internal Data</vt:lpwstr>
  </property>
</Properties>
</file>