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8" r:id="rId16"/>
    <p:sldId id="267" r:id="rId17"/>
    <p:sldId id="270" r:id="rId18"/>
    <p:sldId id="269" r:id="rId19"/>
    <p:sldId id="271" r:id="rId20"/>
    <p:sldId id="272" r:id="rId21"/>
    <p:sldId id="273" r:id="rId22"/>
    <p:sldId id="274" r:id="rId23"/>
    <p:sldId id="27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B98936-AF91-FF11-848E-88BC1FEBDAAE}" v="26" dt="2026-08-27T15:59:00.925"/>
    <p1510:client id="{D530E7C5-DE59-807F-D12A-DCCBEECD8DC7}" v="18" dt="2026-08-27T16:06:48.5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AD4B70-2696-0A4C-716F-9DC2A8AE47F8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498275" y="6611620"/>
            <a:ext cx="1227137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FIU - Internal Data</a:t>
            </a:r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7024"/>
          </a:xfrm>
        </p:spPr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41356"/>
          </a:xfrm>
        </p:spPr>
        <p:txBody>
          <a:bodyPr>
            <a:normAutofit fontScale="25000" lnSpcReduction="20000"/>
          </a:bodyPr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324633-E873-6DB5-6010-7E6634913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C2FB72D-4AA6-AB8B-F625-0001A05D23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6434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478226C-CEE9-83B7-9F3C-D54DEB7567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866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D65F511-38A5-EEF2-A851-B935C2F3D2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7570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4A7B8EC-8811-146C-DAFC-4993FF3877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838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DDEBBEC-E39F-9407-683B-7C07AC8797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993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A09DF36-D9C8-2006-5D29-7EC04B6F22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244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F71D2E8-829D-9C88-7270-2EA8BE1DBD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7060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DD1FA4B-41B5-DBBB-6D86-DE8E7DADC2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9276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298F976-C601-B15C-7EAE-82C2EE10BA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181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D837535-360C-392A-DBAC-6952FA54A2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107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1B67E99-951B-078E-D115-81FBBEAA11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4513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256C62B-8075-6FD9-2E0E-7FC00DB853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503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68FF302-17FC-F9E9-A331-203AF1783F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-2" b="53"/>
          <a:stretch>
            <a:fillRect/>
          </a:stretch>
        </p:blipFill>
        <p:spPr>
          <a:xfrm>
            <a:off x="-6588" y="10"/>
            <a:ext cx="1219858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831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19BDEA2-93EB-0E28-723E-81AF4A495F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508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3C996D7-DFA8-D465-9636-0C74C5F667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350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DE1CA25-FA43-8F5F-C2FB-F89D64DE8B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681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F7760B9-B812-D881-54E1-5F32AB7B23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027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BACA266-11F5-A4EC-16A0-1D0E2955BC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325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786E346-0625-B06A-19F7-5FBBA0AF18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248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EA11FDB502D440BF0FA59031F4EC96" ma:contentTypeVersion="18" ma:contentTypeDescription="Create a new document." ma:contentTypeScope="" ma:versionID="69ca35eb5ee7215c60077b00df058fbd">
  <xsd:schema xmlns:xsd="http://www.w3.org/2001/XMLSchema" xmlns:xs="http://www.w3.org/2001/XMLSchema" xmlns:p="http://schemas.microsoft.com/office/2006/metadata/properties" xmlns:ns2="f2783ffb-5ccd-4701-bdc4-5ae590562bbf" xmlns:ns3="3f422995-1f91-4bde-b2e7-ad6af32cea02" targetNamespace="http://schemas.microsoft.com/office/2006/metadata/properties" ma:root="true" ma:fieldsID="6f078ea35421e869a28e17641cd25460" ns2:_="" ns3:_="">
    <xsd:import namespace="f2783ffb-5ccd-4701-bdc4-5ae590562bbf"/>
    <xsd:import namespace="3f422995-1f91-4bde-b2e7-ad6af32cea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83ffb-5ccd-4701-bdc4-5ae590562b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91af29b-e898-46cd-ad54-75745d14b3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422995-1f91-4bde-b2e7-ad6af32cea02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4c6fa4b-c358-4e5a-b359-1fd9f42b7fcf}" ma:internalName="TaxCatchAll" ma:showField="CatchAllData" ma:web="3f422995-1f91-4bde-b2e7-ad6af32cea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f422995-1f91-4bde-b2e7-ad6af32cea02" xsi:nil="true"/>
    <lcf76f155ced4ddcb4097134ff3c332f xmlns="f2783ffb-5ccd-4701-bdc4-5ae590562bb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9C1A58F-2B5F-41A0-BFEF-967370893BB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53DABDD-68BC-4210-95B0-6CB93F917C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83ffb-5ccd-4701-bdc4-5ae590562bbf"/>
    <ds:schemaRef ds:uri="3f422995-1f91-4bde-b2e7-ad6af32cea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CF27E37-1914-4CF1-903A-0ACC43115D3B}">
  <ds:schemaRefs>
    <ds:schemaRef ds:uri="http://schemas.microsoft.com/office/2006/metadata/properties"/>
    <ds:schemaRef ds:uri="http://schemas.microsoft.com/office/infopath/2007/PartnerControls"/>
    <ds:schemaRef ds:uri="3f422995-1f91-4bde-b2e7-ad6af32cea02"/>
    <ds:schemaRef ds:uri="f2783ffb-5ccd-4701-bdc4-5ae590562bb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48</cp:revision>
  <dcterms:created xsi:type="dcterms:W3CDTF">2026-08-27T15:47:53Z</dcterms:created>
  <dcterms:modified xsi:type="dcterms:W3CDTF">2026-09-14T16:51:31Z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55b6ed3-49d9-4c8b-b721-6e88a1f26c44_Enabled">
    <vt:lpwstr>true</vt:lpwstr>
  </property>
  <property fmtid="{D5CDD505-2E9C-101B-9397-08002B2CF9AE}" pid="3" name="MSIP_Label_055b6ed3-49d9-4c8b-b721-6e88a1f26c44_SetDate">
    <vt:lpwstr>2026-08-27T15:47:57Z</vt:lpwstr>
  </property>
  <property fmtid="{D5CDD505-2E9C-101B-9397-08002B2CF9AE}" pid="4" name="MSIP_Label_055b6ed3-49d9-4c8b-b721-6e88a1f26c44_Method">
    <vt:lpwstr>Standard</vt:lpwstr>
  </property>
  <property fmtid="{D5CDD505-2E9C-101B-9397-08002B2CF9AE}" pid="5" name="MSIP_Label_055b6ed3-49d9-4c8b-b721-6e88a1f26c44_Name">
    <vt:lpwstr>Internal or Private Data</vt:lpwstr>
  </property>
  <property fmtid="{D5CDD505-2E9C-101B-9397-08002B2CF9AE}" pid="6" name="MSIP_Label_055b6ed3-49d9-4c8b-b721-6e88a1f26c44_SiteId">
    <vt:lpwstr>ac79e5a8-e0e4-434b-a292-2c89b5c28366</vt:lpwstr>
  </property>
  <property fmtid="{D5CDD505-2E9C-101B-9397-08002B2CF9AE}" pid="7" name="MSIP_Label_055b6ed3-49d9-4c8b-b721-6e88a1f26c44_ActionId">
    <vt:lpwstr>172e2a04-776b-4424-8f24-31289573121e</vt:lpwstr>
  </property>
  <property fmtid="{D5CDD505-2E9C-101B-9397-08002B2CF9AE}" pid="8" name="MSIP_Label_055b6ed3-49d9-4c8b-b721-6e88a1f26c44_ContentBits">
    <vt:lpwstr>2</vt:lpwstr>
  </property>
  <property fmtid="{D5CDD505-2E9C-101B-9397-08002B2CF9AE}" pid="9" name="MSIP_Label_055b6ed3-49d9-4c8b-b721-6e88a1f26c44_Tag">
    <vt:lpwstr>10, 3, 0, 2</vt:lpwstr>
  </property>
  <property fmtid="{D5CDD505-2E9C-101B-9397-08002B2CF9AE}" pid="10" name="ClassificationContentMarkingFooterLocations">
    <vt:lpwstr>Office Theme:8</vt:lpwstr>
  </property>
  <property fmtid="{D5CDD505-2E9C-101B-9397-08002B2CF9AE}" pid="11" name="ClassificationContentMarkingFooterText">
    <vt:lpwstr>FIU - Internal Data</vt:lpwstr>
  </property>
  <property fmtid="{D5CDD505-2E9C-101B-9397-08002B2CF9AE}" pid="12" name="ContentTypeId">
    <vt:lpwstr>0x010100CCEA11FDB502D440BF0FA59031F4EC96</vt:lpwstr>
  </property>
</Properties>
</file>