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3"/>
  </p:notesMasterIdLst>
  <p:sldIdLst>
    <p:sldId id="364" r:id="rId5"/>
    <p:sldId id="353" r:id="rId6"/>
    <p:sldId id="374" r:id="rId7"/>
    <p:sldId id="291" r:id="rId8"/>
    <p:sldId id="289" r:id="rId9"/>
    <p:sldId id="323" r:id="rId10"/>
    <p:sldId id="313" r:id="rId11"/>
    <p:sldId id="288" r:id="rId12"/>
    <p:sldId id="356" r:id="rId13"/>
    <p:sldId id="371" r:id="rId14"/>
    <p:sldId id="379" r:id="rId15"/>
    <p:sldId id="318" r:id="rId16"/>
    <p:sldId id="355" r:id="rId17"/>
    <p:sldId id="299" r:id="rId18"/>
    <p:sldId id="307" r:id="rId19"/>
    <p:sldId id="373" r:id="rId20"/>
    <p:sldId id="376" r:id="rId21"/>
    <p:sldId id="375" r:id="rId22"/>
    <p:sldId id="305" r:id="rId23"/>
    <p:sldId id="363" r:id="rId24"/>
    <p:sldId id="303" r:id="rId25"/>
    <p:sldId id="377" r:id="rId26"/>
    <p:sldId id="365" r:id="rId27"/>
    <p:sldId id="361" r:id="rId28"/>
    <p:sldId id="349" r:id="rId29"/>
    <p:sldId id="342" r:id="rId30"/>
    <p:sldId id="294" r:id="rId31"/>
    <p:sldId id="335" r:id="rId32"/>
    <p:sldId id="357" r:id="rId33"/>
    <p:sldId id="368" r:id="rId34"/>
    <p:sldId id="380" r:id="rId35"/>
    <p:sldId id="337" r:id="rId36"/>
    <p:sldId id="340" r:id="rId37"/>
    <p:sldId id="351" r:id="rId38"/>
    <p:sldId id="370" r:id="rId39"/>
    <p:sldId id="372" r:id="rId40"/>
    <p:sldId id="302" r:id="rId41"/>
    <p:sldId id="35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EC4095-ED53-048A-AFA1-B56740162548}" name="Laura Lansburgh" initials="LL" userId="S::llansburgh@fau.edu::2a69ef4b-29fb-4db0-8393-a2edfd1bfc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36"/>
    <p:restoredTop sz="94726"/>
  </p:normalViewPr>
  <p:slideViewPr>
    <p:cSldViewPr snapToGrid="0" snapToObjects="1">
      <p:cViewPr varScale="1">
        <p:scale>
          <a:sx n="110" d="100"/>
          <a:sy n="110" d="100"/>
        </p:scale>
        <p:origin x="32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D0012-7F27-6746-9D20-9F6ED84048E6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B23B6-2DD5-C440-BA06-5E36ED300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B23B6-2DD5-C440-BA06-5E36ED300E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50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B23B6-2DD5-C440-BA06-5E36ED300E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83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B23B6-2DD5-C440-BA06-5E36ED300E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59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B23B6-2DD5-C440-BA06-5E36ED300EB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18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3127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84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56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42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10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87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51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39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47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07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122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5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815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212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1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29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5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0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44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181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885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439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27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850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624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917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63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fld id="{D9C941AA-85A5-9047-8105-043FFD82A6DA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fld id="{9852C7EC-AA8F-6248-8218-76F58F773B1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81437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6074F6-5E9C-1414-23C0-1851FFE02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38" y="0"/>
            <a:ext cx="12207938" cy="686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3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3FE2CE-2DE6-0880-1BAE-81E6A50F4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8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85444-45AA-134B-8915-BACEF53E6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5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95895A-3CBA-431C-2313-04A5F03FB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2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2FA99B-E993-271D-6ECC-9A791D40D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8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03AAAE-609B-6C4C-1280-E5F55290D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49F93D-2B08-54FF-2D29-07E87F0C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0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A7ADAA-51C6-7BFF-5E13-AB1F36FF6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89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70FB7-D2A1-4444-496E-D2AB8A36A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5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0A7EF-AD88-6B22-1C48-2B5161FF4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82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CBD6D-9732-0935-B896-8AD31A383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1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EF658E-40FF-5C88-CF18-C3D9004F6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CF17E0-C9D5-9B2D-6B94-BF0518AC3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9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210C30-DCD1-CE60-BC46-81C43D80D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4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CC7E5A-33ED-151D-86A1-001769331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4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B6D2B3-A193-0198-D566-5F1A024BE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8FA781-B495-1ED0-51EB-2B6E66C24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D2A2A6-AB29-C579-3899-1CFACAACC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9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eople playing volleyball&#10;&#10;AI-generated content may be incorrect.">
            <a:extLst>
              <a:ext uri="{FF2B5EF4-FFF2-40B4-BE49-F238E27FC236}">
                <a16:creationId xmlns:a16="http://schemas.microsoft.com/office/drawing/2014/main" id="{9D46EAA5-23F4-A798-1BF8-AB0B439A29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7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D65DBC-C557-E37C-C586-EB95E2AD2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9732B3-ADAC-6CF6-C6D4-930729C17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2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4477D0-C79B-A0D4-69B8-337B3B4B3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9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C7B292-B965-E43E-DD2E-47A92CFDB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85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F8F5F2-F6FF-2193-F74A-3C2E99607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96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0574A0-ED3B-0B8A-9122-CEEB56A5D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0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D89755-1A8B-9DDA-430A-F5D4F563D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1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and person in a classroom&#10;&#10;AI-generated content may be incorrect.">
            <a:extLst>
              <a:ext uri="{FF2B5EF4-FFF2-40B4-BE49-F238E27FC236}">
                <a16:creationId xmlns:a16="http://schemas.microsoft.com/office/drawing/2014/main" id="{4AC006D7-F8AA-8B50-80F1-CCEB811EDD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1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57ED52-3C06-1940-B3A8-9715E9D3C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3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91674F-C1AB-F1C4-01B4-ABA495298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0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F5AB1E-DA70-B1F7-FE60-5544EE7A9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4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D13521-6B82-81F4-F67B-2758A0141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4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1BC236-E9D3-0805-03D7-9448493E9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6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FFAD54-E166-9007-3E9D-762A060E0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7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711FB6-1AFD-ABD8-504C-CA4FD4918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A682FC-08F0-0540-D72F-DACCC8A37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76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CD3DB9-C483-EB9E-AC53-5D1F057DA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7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5EFD61-F6C6-2224-A5FA-CAB88FD80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2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AD1670-F6DC-AA40-3CD2-E4368AF46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AAF27D-E192-403D-B84C-007CA439E1D3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2.xml><?xml version="1.0" encoding="utf-8"?>
<ds:datastoreItem xmlns:ds="http://schemas.openxmlformats.org/officeDocument/2006/customXml" ds:itemID="{DA55D066-BD43-4307-B9FB-7A32AE8B58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3C56378-3888-4B3F-8F65-A6020CAE04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Editorial</Template>
  <TotalTime>31391</TotalTime>
  <Words>4</Words>
  <Application>Microsoft Office PowerPoint</Application>
  <PresentationFormat>Widescreen</PresentationFormat>
  <Paragraphs>4</Paragraphs>
  <Slides>38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Editorial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Maura Flaschner</cp:lastModifiedBy>
  <cp:revision>276</cp:revision>
  <dcterms:created xsi:type="dcterms:W3CDTF">2020-02-05T19:45:04Z</dcterms:created>
  <dcterms:modified xsi:type="dcterms:W3CDTF">2026-09-14T16:25:24Z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2026-08-31T18:22:26Z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ef5165ff-a85b-45fe-9c12-14bb3426dde4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Editorial:8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