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BB89B77-3BFC-9948-A597-6D416AD4310D}" v="4" dt="2025-08-29T16:42:51.5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1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40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7F54C-0EAD-1C9B-53D7-41A87EA2D4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8A8026-98C1-CDBB-91E5-91A6273F34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66FE2C-A578-EDF6-FCE1-7014E6DB1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40714-FC89-0E45-A64F-666090617CD7}" type="datetimeFigureOut">
              <a:rPr lang="en-US" smtClean="0"/>
              <a:t>9/2/2025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AB62A5-062B-B71C-A592-94E1031AD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EDF7DE-8A33-E555-A646-F049676DF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2DC0F-6BD3-8B46-BBC3-158A4287D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042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50"/>
    </mc:Choice>
    <mc:Fallback xmlns="">
      <p:transition spd="slow" advTm="1875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41503-0A4E-8875-D41E-AFB3EC0C8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C279EC-74C8-9695-4717-E3FDDB5D45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93E54-FB74-FABB-0459-1CCA72616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40714-FC89-0E45-A64F-666090617CD7}" type="datetimeFigureOut">
              <a:rPr lang="en-US" smtClean="0"/>
              <a:t>9/2/2025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4CF4FB-2ED9-D30D-C38A-68C284E2F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3EA8E9-0965-13EC-DC64-A74C01A8F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2DC0F-6BD3-8B46-BBC3-158A4287D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948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50"/>
    </mc:Choice>
    <mc:Fallback xmlns="">
      <p:transition spd="slow" advTm="1875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56281A-893A-CDED-4154-2F5E711EDA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00B4DA-694A-9C49-4881-C5F957F661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C5BE9D-C472-61B0-C3B4-77771FC20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40714-FC89-0E45-A64F-666090617CD7}" type="datetimeFigureOut">
              <a:rPr lang="en-US" smtClean="0"/>
              <a:t>9/2/2025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B1929A-BC92-ECBD-93E0-280CAEA93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A7EF1A-FE63-A158-297E-C8A706D23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2DC0F-6BD3-8B46-BBC3-158A4287D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74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50"/>
    </mc:Choice>
    <mc:Fallback xmlns="">
      <p:transition spd="slow" advTm="1875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DCEC7-F6D5-A74C-3C2B-8A3FEE1DD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610C9-D18C-CC93-805A-602591D9E0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8315A7-DAAB-8320-10E0-3CD6EB2A2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40714-FC89-0E45-A64F-666090617CD7}" type="datetimeFigureOut">
              <a:rPr lang="en-US" smtClean="0"/>
              <a:t>9/2/2025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7757A1-1AC8-E215-9584-50B74E361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B1DE68-79A6-5D4B-D480-261D1B05F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2DC0F-6BD3-8B46-BBC3-158A4287D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864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50"/>
    </mc:Choice>
    <mc:Fallback xmlns="">
      <p:transition spd="slow" advTm="1875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27F49-720F-EA89-41CC-6B3E96DBA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A762FE-8259-F9CB-783B-A17D17E641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D88B60-2EC4-C8CE-C3AF-0B7291382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40714-FC89-0E45-A64F-666090617CD7}" type="datetimeFigureOut">
              <a:rPr lang="en-US" smtClean="0"/>
              <a:t>9/2/2025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E896B5-9809-9356-DB7C-1ACB9A754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2B1791-9BA7-58C9-DF07-C14322E12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2DC0F-6BD3-8B46-BBC3-158A4287D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44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50"/>
    </mc:Choice>
    <mc:Fallback xmlns="">
      <p:transition spd="slow" advTm="1875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6CEC4-35F7-718A-10A5-C9786D1C8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39A5E6-5170-9D70-D35B-4825F25B9F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BF15AF-586D-2887-2487-9E03B0AFC1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14E995-F062-AA3D-D17A-EF7052D9D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40714-FC89-0E45-A64F-666090617CD7}" type="datetimeFigureOut">
              <a:rPr lang="en-US" smtClean="0"/>
              <a:t>9/2/2025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5BB072-82BA-982B-387D-AA2C57F6C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BEDA1-64E6-B033-6E01-D6D0206A3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2DC0F-6BD3-8B46-BBC3-158A4287D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626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50"/>
    </mc:Choice>
    <mc:Fallback xmlns="">
      <p:transition spd="slow" advTm="1875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4668F-C66A-35D0-B5D6-1CB04BE76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844A66-D761-88B2-BBEB-7502C97FAE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6408CB-2CDC-94D2-27AA-C714C9583D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A48C5A-6242-F32E-4774-175121B048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E8E1C5-F56A-1AD1-9985-B71F1B6816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D7B6A09-18D6-095F-91F6-A119E44C7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40714-FC89-0E45-A64F-666090617CD7}" type="datetimeFigureOut">
              <a:rPr lang="en-US" smtClean="0"/>
              <a:t>9/2/2025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E710A2-6686-BDE5-3196-3254B9B2C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9BB8C8-855A-DB79-085C-C1D27E98E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2DC0F-6BD3-8B46-BBC3-158A4287D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03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50"/>
    </mc:Choice>
    <mc:Fallback xmlns="">
      <p:transition spd="slow" advTm="1875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1726C-AA33-2749-1BD4-99F3A5CEC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01D15C-E90F-6748-F63A-6605CE2D8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40714-FC89-0E45-A64F-666090617CD7}" type="datetimeFigureOut">
              <a:rPr lang="en-US" smtClean="0"/>
              <a:t>9/2/2025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AB167A-AA23-6F80-180D-A64C25396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4D4D09-1181-9E5B-8957-57B42EE16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2DC0F-6BD3-8B46-BBC3-158A4287D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190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50"/>
    </mc:Choice>
    <mc:Fallback xmlns="">
      <p:transition spd="slow" advTm="1875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F7B964-2C91-A91C-1A14-61A77A6FF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40714-FC89-0E45-A64F-666090617CD7}" type="datetimeFigureOut">
              <a:rPr lang="en-US" smtClean="0"/>
              <a:t>9/2/2025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6ED47A-277C-6C9F-8B5C-C92A6C259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3AB731-0C10-BF76-7827-6952302B2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2DC0F-6BD3-8B46-BBC3-158A4287D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88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50"/>
    </mc:Choice>
    <mc:Fallback xmlns="">
      <p:transition spd="slow" advTm="1875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43796-4D1B-1EF9-C0AB-9DE8022DA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664002-8F2F-D690-87D7-1EABC07295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0021AC-F355-1544-021D-D00DEC2D41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870905-E64D-5F48-ED25-825A836D4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40714-FC89-0E45-A64F-666090617CD7}" type="datetimeFigureOut">
              <a:rPr lang="en-US" smtClean="0"/>
              <a:t>9/2/2025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CD9F0F-1F97-6661-6332-900A9AE42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5063F7-B2EB-E720-7DF6-9A5BB0B96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2DC0F-6BD3-8B46-BBC3-158A4287D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79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50"/>
    </mc:Choice>
    <mc:Fallback xmlns="">
      <p:transition spd="slow" advTm="1875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33884-1CAC-EC3A-94A6-B1164CAF8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ADEFD5-5376-44D9-5ADB-66189E7C60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77AA63-090A-7F2E-02EE-A2B551D259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B18916-2694-AD17-87AA-D5BE14F2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40714-FC89-0E45-A64F-666090617CD7}" type="datetimeFigureOut">
              <a:rPr lang="en-US" smtClean="0"/>
              <a:t>9/2/2025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649364-F8E7-B3DC-ABF0-2858F3E10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BD116E-BFB1-5A7B-9482-B144905DA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2DC0F-6BD3-8B46-BBC3-158A4287D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16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50"/>
    </mc:Choice>
    <mc:Fallback xmlns="">
      <p:transition spd="slow" advTm="1875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48B7C22-BADD-F616-6B96-534D0410B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AA6D5C-BB67-3865-9BFD-DB44C3A9C8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C54E73-A46A-E6D4-36CE-EF8F271880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6840714-FC89-0E45-A64F-666090617CD7}" type="datetimeFigureOut">
              <a:rPr lang="en-US" smtClean="0"/>
              <a:t>9/2/2025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D683FE-7C63-5088-FC19-9A871C9B13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42C11F-3907-A15C-3B62-E1032652A0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4C2DC0F-6BD3-8B46-BBC3-158A4287D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384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18750"/>
    </mc:Choice>
    <mc:Fallback xmlns="">
      <p:transition spd="slow" advTm="1875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blue sky with clouds&#10;&#10;Description automatically generated">
            <a:extLst>
              <a:ext uri="{FF2B5EF4-FFF2-40B4-BE49-F238E27FC236}">
                <a16:creationId xmlns:a16="http://schemas.microsoft.com/office/drawing/2014/main" id="{E741B944-A3C6-0532-7416-8260762C771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50"/>
    </mc:Choice>
    <mc:Fallback xmlns="">
      <p:transition spd="slow" advTm="1875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and person posing for a picture&#10;&#10;Description automatically generated">
            <a:extLst>
              <a:ext uri="{FF2B5EF4-FFF2-40B4-BE49-F238E27FC236}">
                <a16:creationId xmlns:a16="http://schemas.microsoft.com/office/drawing/2014/main" id="{2BB90F5B-8188-3633-9FFB-5582A616BB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68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50"/>
    </mc:Choice>
    <mc:Fallback xmlns="">
      <p:transition spd="slow" advTm="1875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Two women holding up shirts&#10;&#10;Description automatically generated">
            <a:extLst>
              <a:ext uri="{FF2B5EF4-FFF2-40B4-BE49-F238E27FC236}">
                <a16:creationId xmlns:a16="http://schemas.microsoft.com/office/drawing/2014/main" id="{D476158F-D807-C37F-DDFC-392AD59BF3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172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50"/>
    </mc:Choice>
    <mc:Fallback xmlns="">
      <p:transition spd="slow" advTm="1875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in a graduation gown holding a blue book&#10;&#10;Description automatically generated">
            <a:extLst>
              <a:ext uri="{FF2B5EF4-FFF2-40B4-BE49-F238E27FC236}">
                <a16:creationId xmlns:a16="http://schemas.microsoft.com/office/drawing/2014/main" id="{B7DFE148-2354-52BF-3BF1-93F1905E97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070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50"/>
    </mc:Choice>
    <mc:Fallback xmlns="">
      <p:transition spd="slow" advTm="1875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working on a machine&#10;&#10;Description automatically generated">
            <a:extLst>
              <a:ext uri="{FF2B5EF4-FFF2-40B4-BE49-F238E27FC236}">
                <a16:creationId xmlns:a16="http://schemas.microsoft.com/office/drawing/2014/main" id="{0BD25FE3-4E82-225A-E1DF-70F02D1C53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96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50"/>
    </mc:Choice>
    <mc:Fallback xmlns="">
      <p:transition spd="slow" advTm="1875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sitting at tables&#10;&#10;Description automatically generated">
            <a:extLst>
              <a:ext uri="{FF2B5EF4-FFF2-40B4-BE49-F238E27FC236}">
                <a16:creationId xmlns:a16="http://schemas.microsoft.com/office/drawing/2014/main" id="{271954C4-97BC-5B0B-9AA3-DC669EC4C5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86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50"/>
    </mc:Choice>
    <mc:Fallback xmlns="">
      <p:transition spd="slow" advTm="1875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Two men standing in a room&#10;&#10;Description automatically generated">
            <a:extLst>
              <a:ext uri="{FF2B5EF4-FFF2-40B4-BE49-F238E27FC236}">
                <a16:creationId xmlns:a16="http://schemas.microsoft.com/office/drawing/2014/main" id="{EF114BC8-C01E-2696-A872-19D7AEAEDB6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60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50"/>
    </mc:Choice>
    <mc:Fallback xmlns="">
      <p:transition spd="slow" advTm="1875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wearing headphones&#10;&#10;Description automatically generated">
            <a:extLst>
              <a:ext uri="{FF2B5EF4-FFF2-40B4-BE49-F238E27FC236}">
                <a16:creationId xmlns:a16="http://schemas.microsoft.com/office/drawing/2014/main" id="{DA6E3E67-77DF-4E87-5A64-6EC0A8456D0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480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50"/>
    </mc:Choice>
    <mc:Fallback xmlns="">
      <p:transition spd="slow" advTm="1875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standing next to a machine&#10;&#10;Description automatically generated">
            <a:extLst>
              <a:ext uri="{FF2B5EF4-FFF2-40B4-BE49-F238E27FC236}">
                <a16:creationId xmlns:a16="http://schemas.microsoft.com/office/drawing/2014/main" id="{C5831F65-D5B5-FF4A-D7EA-B6F0FE4C89A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93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50"/>
    </mc:Choice>
    <mc:Fallback xmlns="">
      <p:transition spd="slow" advTm="1875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wearing scrubs&#10;&#10;Description automatically generated">
            <a:extLst>
              <a:ext uri="{FF2B5EF4-FFF2-40B4-BE49-F238E27FC236}">
                <a16:creationId xmlns:a16="http://schemas.microsoft.com/office/drawing/2014/main" id="{84438BBA-01DF-CE76-98C8-3C7F0B063B8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92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50"/>
    </mc:Choice>
    <mc:Fallback xmlns="">
      <p:transition spd="slow" advTm="1875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white document with blue text&#10;&#10;Description automatically generated">
            <a:extLst>
              <a:ext uri="{FF2B5EF4-FFF2-40B4-BE49-F238E27FC236}">
                <a16:creationId xmlns:a16="http://schemas.microsoft.com/office/drawing/2014/main" id="{AA240A62-4EAF-507E-AC2E-4170953A8A3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46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50"/>
    </mc:Choice>
    <mc:Fallback xmlns="">
      <p:transition spd="slow" advTm="1875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ollage of several images of people walking&#10;&#10;Description automatically generated">
            <a:extLst>
              <a:ext uri="{FF2B5EF4-FFF2-40B4-BE49-F238E27FC236}">
                <a16:creationId xmlns:a16="http://schemas.microsoft.com/office/drawing/2014/main" id="{A50610F9-B447-9400-3AFC-DA579ECB87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79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50"/>
    </mc:Choice>
    <mc:Fallback xmlns="">
      <p:transition spd="slow" advTm="1875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working on a boat&#10;&#10;Description automatically generated">
            <a:extLst>
              <a:ext uri="{FF2B5EF4-FFF2-40B4-BE49-F238E27FC236}">
                <a16:creationId xmlns:a16="http://schemas.microsoft.com/office/drawing/2014/main" id="{40E0A1FB-1CEE-457A-D8C5-471246E2B2E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722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50"/>
    </mc:Choice>
    <mc:Fallback xmlns="">
      <p:transition spd="slow" advTm="1875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person with arms crossed and text overlay&#10;&#10;Description automatically generated">
            <a:extLst>
              <a:ext uri="{FF2B5EF4-FFF2-40B4-BE49-F238E27FC236}">
                <a16:creationId xmlns:a16="http://schemas.microsoft.com/office/drawing/2014/main" id="{87B589C5-01F2-32CB-07F4-A12C34D1660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199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50"/>
    </mc:Choice>
    <mc:Fallback xmlns="">
      <p:transition spd="slow" advTm="1875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sitting on a lounge chair&#10;&#10;Description automatically generated">
            <a:extLst>
              <a:ext uri="{FF2B5EF4-FFF2-40B4-BE49-F238E27FC236}">
                <a16:creationId xmlns:a16="http://schemas.microsoft.com/office/drawing/2014/main" id="{08D189BF-D384-57CD-D025-5A41450BB9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004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50"/>
    </mc:Choice>
    <mc:Fallback xmlns="">
      <p:transition spd="slow" advTm="1875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qr code&#10;&#10;Description automatically generated">
            <a:extLst>
              <a:ext uri="{FF2B5EF4-FFF2-40B4-BE49-F238E27FC236}">
                <a16:creationId xmlns:a16="http://schemas.microsoft.com/office/drawing/2014/main" id="{1AC4B187-32DD-1086-67F0-0AD80FCEE3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96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50"/>
    </mc:Choice>
    <mc:Fallback xmlns="">
      <p:transition spd="slow" advTm="1875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white paper with blue text and numbers&#10;&#10;Description automatically generated">
            <a:extLst>
              <a:ext uri="{FF2B5EF4-FFF2-40B4-BE49-F238E27FC236}">
                <a16:creationId xmlns:a16="http://schemas.microsoft.com/office/drawing/2014/main" id="{2C96A8FD-7BDE-5C41-489F-FF37920E864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526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50"/>
    </mc:Choice>
    <mc:Fallback xmlns="">
      <p:transition spd="slow" advTm="1875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white paper with blue text&#10;&#10;Description automatically generated">
            <a:extLst>
              <a:ext uri="{FF2B5EF4-FFF2-40B4-BE49-F238E27FC236}">
                <a16:creationId xmlns:a16="http://schemas.microsoft.com/office/drawing/2014/main" id="{7C6EF263-BA25-F52F-9889-5341C8CD8FB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226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50"/>
    </mc:Choice>
    <mc:Fallback xmlns="">
      <p:transition spd="slow" advTm="1875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hild sitting on a couch holding books&#10;&#10;Description automatically generated">
            <a:extLst>
              <a:ext uri="{FF2B5EF4-FFF2-40B4-BE49-F238E27FC236}">
                <a16:creationId xmlns:a16="http://schemas.microsoft.com/office/drawing/2014/main" id="{B61F20A1-8029-FA94-D502-BF0445129EB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80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50"/>
    </mc:Choice>
    <mc:Fallback xmlns="">
      <p:transition spd="slow" advTm="1875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blue and white poster with white text&#10;&#10;Description automatically generated">
            <a:extLst>
              <a:ext uri="{FF2B5EF4-FFF2-40B4-BE49-F238E27FC236}">
                <a16:creationId xmlns:a16="http://schemas.microsoft.com/office/drawing/2014/main" id="{FD86FE29-D28E-3258-C8C8-2209A4F3ED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442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50"/>
    </mc:Choice>
    <mc:Fallback xmlns="">
      <p:transition spd="slow" advTm="1875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in a blue graduation gown&#10;&#10;Description automatically generated">
            <a:extLst>
              <a:ext uri="{FF2B5EF4-FFF2-40B4-BE49-F238E27FC236}">
                <a16:creationId xmlns:a16="http://schemas.microsoft.com/office/drawing/2014/main" id="{EBB03D28-9B7A-7994-F22C-01C20A560C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50"/>
    </mc:Choice>
    <mc:Fallback xmlns="">
      <p:transition spd="slow" advTm="1875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walking&#10;&#10;Description automatically generated">
            <a:extLst>
              <a:ext uri="{FF2B5EF4-FFF2-40B4-BE49-F238E27FC236}">
                <a16:creationId xmlns:a16="http://schemas.microsoft.com/office/drawing/2014/main" id="{98F80675-CD8D-428F-2442-8DE73AAD5AE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771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50"/>
    </mc:Choice>
    <mc:Fallback xmlns="">
      <p:transition spd="slow" advTm="1875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blue and white background with white text&#10;&#10;Description automatically generated">
            <a:extLst>
              <a:ext uri="{FF2B5EF4-FFF2-40B4-BE49-F238E27FC236}">
                <a16:creationId xmlns:a16="http://schemas.microsoft.com/office/drawing/2014/main" id="{47F23199-9332-2821-6657-835A40E8F75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98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50"/>
    </mc:Choice>
    <mc:Fallback xmlns="">
      <p:transition spd="slow" advTm="1875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standing in front of a sign&#10;&#10;Description automatically generated">
            <a:extLst>
              <a:ext uri="{FF2B5EF4-FFF2-40B4-BE49-F238E27FC236}">
                <a16:creationId xmlns:a16="http://schemas.microsoft.com/office/drawing/2014/main" id="{693E0E59-D6C5-954F-0F51-8B4F974A25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656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50"/>
    </mc:Choice>
    <mc:Fallback xmlns="">
      <p:transition spd="slow" advTm="1875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qr code&#10;&#10;Description automatically generated">
            <a:extLst>
              <a:ext uri="{FF2B5EF4-FFF2-40B4-BE49-F238E27FC236}">
                <a16:creationId xmlns:a16="http://schemas.microsoft.com/office/drawing/2014/main" id="{701B7AF9-BC65-30B0-27FB-60E22822449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51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50"/>
    </mc:Choice>
    <mc:Fallback xmlns="">
      <p:transition spd="slow" advTm="1875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martphone with a qr code&#10;&#10;Description automatically generated">
            <a:extLst>
              <a:ext uri="{FF2B5EF4-FFF2-40B4-BE49-F238E27FC236}">
                <a16:creationId xmlns:a16="http://schemas.microsoft.com/office/drawing/2014/main" id="{BED068B3-7ECC-FAFD-9A02-9E8FFC166A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308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50"/>
    </mc:Choice>
    <mc:Fallback xmlns="">
      <p:transition spd="slow" advTm="1875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ityscape with water and text&#10;&#10;Description automatically generated">
            <a:extLst>
              <a:ext uri="{FF2B5EF4-FFF2-40B4-BE49-F238E27FC236}">
                <a16:creationId xmlns:a16="http://schemas.microsoft.com/office/drawing/2014/main" id="{3B99C112-C19E-1FFD-46A2-8ADFD8AE0D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36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50"/>
    </mc:Choice>
    <mc:Fallback xmlns="">
      <p:transition spd="slow" advTm="1875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men standing in front of a sign&#10;&#10;Description automatically generated">
            <a:extLst>
              <a:ext uri="{FF2B5EF4-FFF2-40B4-BE49-F238E27FC236}">
                <a16:creationId xmlns:a16="http://schemas.microsoft.com/office/drawing/2014/main" id="{A8C0F7AF-2FD5-3599-D8AA-81EEC24B845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367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50"/>
    </mc:Choice>
    <mc:Fallback xmlns="">
      <p:transition spd="slow" advTm="1875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wearing blue scrubs and gloves&#10;&#10;Description automatically generated">
            <a:extLst>
              <a:ext uri="{FF2B5EF4-FFF2-40B4-BE49-F238E27FC236}">
                <a16:creationId xmlns:a16="http://schemas.microsoft.com/office/drawing/2014/main" id="{A7372131-3586-1E2A-5CD7-FF657E17BB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79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50"/>
    </mc:Choice>
    <mc:Fallback xmlns="">
      <p:transition spd="slow" advTm="1875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looking at a clipboard&#10;&#10;Description automatically generated">
            <a:extLst>
              <a:ext uri="{FF2B5EF4-FFF2-40B4-BE49-F238E27FC236}">
                <a16:creationId xmlns:a16="http://schemas.microsoft.com/office/drawing/2014/main" id="{3FEE9E0A-E257-D2DE-40AC-4061169597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526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50"/>
    </mc:Choice>
    <mc:Fallback xmlns="">
      <p:transition spd="slow" advTm="1875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working on a science project&#10;&#10;Description automatically generated">
            <a:extLst>
              <a:ext uri="{FF2B5EF4-FFF2-40B4-BE49-F238E27FC236}">
                <a16:creationId xmlns:a16="http://schemas.microsoft.com/office/drawing/2014/main" id="{F6177325-AAC3-89A9-A9DF-E303F3BB2B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29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50"/>
    </mc:Choice>
    <mc:Fallback xmlns="">
      <p:transition spd="slow" advTm="1875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n aerial view of a building&#10;&#10;Description automatically generated">
            <a:extLst>
              <a:ext uri="{FF2B5EF4-FFF2-40B4-BE49-F238E27FC236}">
                <a16:creationId xmlns:a16="http://schemas.microsoft.com/office/drawing/2014/main" id="{C7CFE1FB-1D23-416C-7D02-8A6DA905BF3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069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50"/>
    </mc:Choice>
    <mc:Fallback xmlns="">
      <p:transition spd="slow" advTm="1875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CEA11FDB502D440BF0FA59031F4EC96" ma:contentTypeVersion="18" ma:contentTypeDescription="Create a new document." ma:contentTypeScope="" ma:versionID="a7c223f8433ddd60b5818b459b59d44b">
  <xsd:schema xmlns:xsd="http://www.w3.org/2001/XMLSchema" xmlns:xs="http://www.w3.org/2001/XMLSchema" xmlns:p="http://schemas.microsoft.com/office/2006/metadata/properties" xmlns:ns2="f2783ffb-5ccd-4701-bdc4-5ae590562bbf" xmlns:ns3="3f422995-1f91-4bde-b2e7-ad6af32cea02" targetNamespace="http://schemas.microsoft.com/office/2006/metadata/properties" ma:root="true" ma:fieldsID="7bb8d3198c44a65cf0ba4345005ed418" ns2:_="" ns3:_="">
    <xsd:import namespace="f2783ffb-5ccd-4701-bdc4-5ae590562bbf"/>
    <xsd:import namespace="3f422995-1f91-4bde-b2e7-ad6af32cea0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783ffb-5ccd-4701-bdc4-5ae590562bb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391af29b-e898-46cd-ad54-75745d14b33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422995-1f91-4bde-b2e7-ad6af32cea02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4c6fa4b-c358-4e5a-b359-1fd9f42b7fcf}" ma:internalName="TaxCatchAll" ma:showField="CatchAllData" ma:web="3f422995-1f91-4bde-b2e7-ad6af32cea0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f422995-1f91-4bde-b2e7-ad6af32cea02" xsi:nil="true"/>
    <lcf76f155ced4ddcb4097134ff3c332f xmlns="f2783ffb-5ccd-4701-bdc4-5ae590562bbf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0870A82-ABCC-49AA-A6F4-2117D3744B28}"/>
</file>

<file path=customXml/itemProps2.xml><?xml version="1.0" encoding="utf-8"?>
<ds:datastoreItem xmlns:ds="http://schemas.openxmlformats.org/officeDocument/2006/customXml" ds:itemID="{292FFD5F-05ED-47BD-A2AD-4906408BC94D}"/>
</file>

<file path=customXml/itemProps3.xml><?xml version="1.0" encoding="utf-8"?>
<ds:datastoreItem xmlns:ds="http://schemas.openxmlformats.org/officeDocument/2006/customXml" ds:itemID="{370AFF60-15DC-4D17-B780-CD307B587228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32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Hull, Brandy</dc:creator>
  <cp:lastModifiedBy>Hull, Brandy</cp:lastModifiedBy>
  <cp:revision>2</cp:revision>
  <dcterms:created xsi:type="dcterms:W3CDTF">2025-08-27T15:51:56Z</dcterms:created>
  <dcterms:modified xsi:type="dcterms:W3CDTF">2025-09-02T13:49:15Z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0x010100CCEA11FDB502D440BF0FA59031F4EC96</vt:lpwstr>
  </property>
</Properties>
</file>