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authors.xml" ContentType="application/vnd.ms-powerpoint.authors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00" r:id="rId1"/>
  </p:sldMasterIdLst>
  <p:notesMasterIdLst>
    <p:notesMasterId r:id="rId48"/>
  </p:notesMasterIdLst>
  <p:sldIdLst>
    <p:sldId id="496" r:id="rId2"/>
    <p:sldId id="274" r:id="rId3"/>
    <p:sldId id="481" r:id="rId4"/>
    <p:sldId id="471" r:id="rId5"/>
    <p:sldId id="470" r:id="rId6"/>
    <p:sldId id="512" r:id="rId7"/>
    <p:sldId id="483" r:id="rId8"/>
    <p:sldId id="436" r:id="rId9"/>
    <p:sldId id="480" r:id="rId10"/>
    <p:sldId id="507" r:id="rId11"/>
    <p:sldId id="472" r:id="rId12"/>
    <p:sldId id="473" r:id="rId13"/>
    <p:sldId id="499" r:id="rId14"/>
    <p:sldId id="485" r:id="rId15"/>
    <p:sldId id="505" r:id="rId16"/>
    <p:sldId id="482" r:id="rId17"/>
    <p:sldId id="508" r:id="rId18"/>
    <p:sldId id="500" r:id="rId19"/>
    <p:sldId id="501" r:id="rId20"/>
    <p:sldId id="444" r:id="rId21"/>
    <p:sldId id="424" r:id="rId22"/>
    <p:sldId id="404" r:id="rId23"/>
    <p:sldId id="400" r:id="rId24"/>
    <p:sldId id="402" r:id="rId25"/>
    <p:sldId id="509" r:id="rId26"/>
    <p:sldId id="445" r:id="rId27"/>
    <p:sldId id="454" r:id="rId28"/>
    <p:sldId id="446" r:id="rId29"/>
    <p:sldId id="465" r:id="rId30"/>
    <p:sldId id="432" r:id="rId31"/>
    <p:sldId id="408" r:id="rId32"/>
    <p:sldId id="487" r:id="rId33"/>
    <p:sldId id="385" r:id="rId34"/>
    <p:sldId id="384" r:id="rId35"/>
    <p:sldId id="415" r:id="rId36"/>
    <p:sldId id="433" r:id="rId37"/>
    <p:sldId id="503" r:id="rId38"/>
    <p:sldId id="479" r:id="rId39"/>
    <p:sldId id="450" r:id="rId40"/>
    <p:sldId id="511" r:id="rId41"/>
    <p:sldId id="497" r:id="rId42"/>
    <p:sldId id="387" r:id="rId43"/>
    <p:sldId id="409" r:id="rId44"/>
    <p:sldId id="430" r:id="rId45"/>
    <p:sldId id="273" r:id="rId46"/>
    <p:sldId id="417" r:id="rId47"/>
  </p:sldIdLst>
  <p:sldSz cx="12192000" cy="6858000"/>
  <p:notesSz cx="6858000" cy="9144000"/>
  <p:embeddedFontLst>
    <p:embeddedFont>
      <p:font typeface="Gentona Book" panose="00000800000000000000" charset="0"/>
      <p:regular r:id="rId49"/>
      <p:bold r:id="rId50"/>
      <p:italic r:id="rId51"/>
    </p:embeddedFont>
    <p:embeddedFont>
      <p:font typeface="Gentona Medium" panose="020B0604020202020204" charset="0"/>
      <p:regular r:id="rId52"/>
    </p:embeddedFont>
    <p:embeddedFont>
      <p:font typeface="IBM Plex Sans" panose="020B0503050203000203" pitchFamily="34" charset="0"/>
      <p:regular r:id="rId53"/>
      <p:bold r:id="rId54"/>
      <p:italic r:id="rId55"/>
      <p:boldItalic r:id="rId56"/>
    </p:embeddedFont>
    <p:embeddedFont>
      <p:font typeface="Obviously-ExtdBlck" panose="040D0908050403040306" charset="0"/>
      <p:bold r:id="rId57"/>
      <p:italic r:id="rId58"/>
      <p:boldItalic r:id="rId5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743F6BE-F123-93D9-B25A-9F3536FA802D}" name="Minor, Aretha M." initials="MAM" userId="S::a.minor@ufl.edu::e3e265ea-f8b1-4a04-a143-e41c6ca38eb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B1F0"/>
    <a:srgbClr val="0021A5"/>
    <a:srgbClr val="FA4616"/>
    <a:srgbClr val="0C0714"/>
    <a:srgbClr val="1C050E"/>
    <a:srgbClr val="BCD4F6"/>
    <a:srgbClr val="002657"/>
    <a:srgbClr val="FCFCFC"/>
    <a:srgbClr val="00468A"/>
    <a:srgbClr val="F2A9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266" autoAdjust="0"/>
    <p:restoredTop sz="98053"/>
  </p:normalViewPr>
  <p:slideViewPr>
    <p:cSldViewPr snapToGrid="0" snapToObjects="1">
      <p:cViewPr varScale="1">
        <p:scale>
          <a:sx n="96" d="100"/>
          <a:sy n="96" d="100"/>
        </p:scale>
        <p:origin x="82" y="634"/>
      </p:cViewPr>
      <p:guideLst/>
    </p:cSldViewPr>
  </p:slideViewPr>
  <p:outlineViewPr>
    <p:cViewPr>
      <p:scale>
        <a:sx n="33" d="100"/>
        <a:sy n="33" d="100"/>
      </p:scale>
      <p:origin x="0" y="-604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1047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66" Type="http://schemas.openxmlformats.org/officeDocument/2006/relationships/customXml" Target="../customXml/item2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64" Type="http://schemas.microsoft.com/office/2018/10/relationships/authors" Target="authors.xml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1.fntdata"/><Relationship Id="rId67" Type="http://schemas.openxmlformats.org/officeDocument/2006/relationships/customXml" Target="../customXml/item3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6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Relationship Id="rId60" Type="http://schemas.openxmlformats.org/officeDocument/2006/relationships/presProps" Target="presProps.xml"/><Relationship Id="rId65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2983CB-B324-8A48-B923-B1E98691A0CE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126960-BD50-C743-9902-30B658798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477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28489-B939-4BBD-BC75-7FB396F3F701}" type="datetimeFigureOut">
              <a:rPr lang="en-US" smtClean="0"/>
              <a:t>8/27/2025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IBM Plex Sans" panose="020B0503050203000203" pitchFamily="34" charset="0"/>
              </a:defRPr>
            </a:lvl1pPr>
          </a:lstStyle>
          <a:p>
            <a:fld id="{AC9ADB33-A3F1-4EF6-A5E6-DF28A6CB41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95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640" b="1" i="0">
                <a:solidFill>
                  <a:schemeClr val="bg1"/>
                </a:solidFill>
                <a:latin typeface="Obviously-ExtdBlck"/>
                <a:cs typeface="Obviously-ExtdBl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>
                <a:latin typeface="IBM Plex Sans" panose="020B0503050203000203" pitchFamily="34" charset="0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>
                <a:latin typeface="IBM Plex Sans" panose="020B0503050203000203" pitchFamily="34" charset="0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8/27/2025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79" b="1" i="0">
                <a:solidFill>
                  <a:schemeClr val="bg1"/>
                </a:solidFill>
                <a:latin typeface="IBM Plex Sans" panose="020B0503050203000203" pitchFamily="34" charset="0"/>
                <a:cs typeface="IBM Plex Sans" panose="020B0503050203000203" pitchFamily="34" charset="0"/>
              </a:defRPr>
            </a:lvl1pPr>
          </a:lstStyle>
          <a:p>
            <a:pPr marL="23104">
              <a:spcBef>
                <a:spcPts val="263"/>
              </a:spcBef>
            </a:pPr>
            <a:fld id="{81D60167-4931-47E6-BA6A-407CBD079E47}" type="slidenum">
              <a:rPr lang="en-US" spc="12" smtClean="0"/>
              <a:pPr marL="23104">
                <a:spcBef>
                  <a:spcPts val="263"/>
                </a:spcBef>
              </a:pPr>
              <a:t>‹#›</a:t>
            </a:fld>
            <a:endParaRPr lang="en-US" spc="12" dirty="0"/>
          </a:p>
        </p:txBody>
      </p:sp>
    </p:spTree>
    <p:extLst>
      <p:ext uri="{BB962C8B-B14F-4D97-AF65-F5344CB8AC3E}">
        <p14:creationId xmlns:p14="http://schemas.microsoft.com/office/powerpoint/2010/main" val="221428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3EE76-DEF5-42DF-A71C-8F0AC3A44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IBM Plex Sans" panose="020B050305020300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46ACE1-490A-4614-8FE2-C118978421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IBM Plex Sans" panose="020B0503050203000203" pitchFamily="34" charset="0"/>
              </a:defRPr>
            </a:lvl1pPr>
            <a:lvl2pPr>
              <a:defRPr>
                <a:latin typeface="IBM Plex Sans" panose="020B0503050203000203" pitchFamily="34" charset="0"/>
              </a:defRPr>
            </a:lvl2pPr>
            <a:lvl3pPr>
              <a:defRPr>
                <a:latin typeface="IBM Plex Sans" panose="020B0503050203000203" pitchFamily="34" charset="0"/>
              </a:defRPr>
            </a:lvl3pPr>
            <a:lvl4pPr>
              <a:defRPr>
                <a:latin typeface="IBM Plex Sans" panose="020B0503050203000203" pitchFamily="34" charset="0"/>
              </a:defRPr>
            </a:lvl4pPr>
            <a:lvl5pPr>
              <a:defRPr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922738-934E-4572-BC5E-CA4DA92E1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2116A-7AED-43CA-8190-8565486E66D8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AC012A-DDE8-4B7A-A2E5-67EDA51DF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E16BE8-FBE7-4A62-8FA1-227C16C98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IBM Plex Sans" panose="020B0503050203000203" pitchFamily="34" charset="0"/>
              </a:defRPr>
            </a:lvl1pPr>
          </a:lstStyle>
          <a:p>
            <a:fld id="{17FF2827-A723-4182-BD7D-CC8453F97B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97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541371"/>
            <a:ext cx="10363201" cy="6093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>
                <a:latin typeface="IBM Plex Sans" panose="020B0503050203000203" pitchFamily="34" charset="0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>
                <a:latin typeface="IBM Plex Sans" panose="020B0503050203000203" pitchFamily="34" charset="0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79" b="1" i="0">
                <a:solidFill>
                  <a:schemeClr val="bg1"/>
                </a:solidFill>
                <a:latin typeface="IBM Plex Sans" panose="020B0503050203000203" pitchFamily="34" charset="0"/>
                <a:cs typeface="IBM Plex Sans" panose="020B0503050203000203" pitchFamily="34" charset="0"/>
              </a:defRPr>
            </a:lvl1pPr>
          </a:lstStyle>
          <a:p>
            <a:pPr marL="23104">
              <a:spcBef>
                <a:spcPts val="263"/>
              </a:spcBef>
            </a:pPr>
            <a:fld id="{81D60167-4931-47E6-BA6A-407CBD079E47}" type="slidenum">
              <a:rPr lang="en-US" spc="12" smtClean="0"/>
              <a:pPr marL="23104">
                <a:spcBef>
                  <a:spcPts val="263"/>
                </a:spcBef>
              </a:pPr>
              <a:t>‹#›</a:t>
            </a:fld>
            <a:endParaRPr lang="en-US" spc="12" dirty="0"/>
          </a:p>
        </p:txBody>
      </p:sp>
    </p:spTree>
    <p:extLst>
      <p:ext uri="{BB962C8B-B14F-4D97-AF65-F5344CB8AC3E}">
        <p14:creationId xmlns:p14="http://schemas.microsoft.com/office/powerpoint/2010/main" val="90565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9976EA-7C62-434D-9462-7BB6E9BEF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0F4E61-99CE-5145-A3A8-8F49304CCE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438C8-C7E9-D044-BBBB-A02BA19626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0571" y="63971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tx1">
                    <a:tint val="75000"/>
                  </a:schemeClr>
                </a:solidFill>
                <a:latin typeface="Gentona Book" pitchFamily="2" charset="77"/>
              </a:defRPr>
            </a:lvl1pPr>
          </a:lstStyle>
          <a:p>
            <a:fld id="{56B21313-48D6-BF45-9C7F-8CB603AB36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802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Gentona Medium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Gentona Medium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Gentona Medium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Gentona Medium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entona Medium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entona Medium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crowd of people with their hands up&#10;&#10;AI-generated content may be incorrect.">
            <a:extLst>
              <a:ext uri="{FF2B5EF4-FFF2-40B4-BE49-F238E27FC236}">
                <a16:creationId xmlns:a16="http://schemas.microsoft.com/office/drawing/2014/main" id="{1739F097-C197-83C8-3796-1E63B3D36CB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15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walking on a sidewalk&#10;&#10;AI-generated content may be incorrect.">
            <a:extLst>
              <a:ext uri="{FF2B5EF4-FFF2-40B4-BE49-F238E27FC236}">
                <a16:creationId xmlns:a16="http://schemas.microsoft.com/office/drawing/2014/main" id="{DF20A3DA-5348-870B-0951-5CDCE90A4FC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16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on a wall&#10;&#10;AI-generated content may be incorrect.">
            <a:extLst>
              <a:ext uri="{FF2B5EF4-FFF2-40B4-BE49-F238E27FC236}">
                <a16:creationId xmlns:a16="http://schemas.microsoft.com/office/drawing/2014/main" id="{116AC156-6059-A8AE-4A39-2425FCE6A48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08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with headphones and a computer&#10;&#10;AI-generated content may be incorrect.">
            <a:extLst>
              <a:ext uri="{FF2B5EF4-FFF2-40B4-BE49-F238E27FC236}">
                <a16:creationId xmlns:a16="http://schemas.microsoft.com/office/drawing/2014/main" id="{DC232A07-BBAD-C66F-5FF2-A91619F72EE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76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in a graduation gown&#10;&#10;AI-generated content may be incorrect.">
            <a:extLst>
              <a:ext uri="{FF2B5EF4-FFF2-40B4-BE49-F238E27FC236}">
                <a16:creationId xmlns:a16="http://schemas.microsoft.com/office/drawing/2014/main" id="{C834C657-9783-179B-0D53-2980DA245B2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90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E2854687-5942-E80A-A11D-C897F4E03CA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74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itting on a couch using a computer&#10;&#10;AI-generated content may be incorrect.">
            <a:extLst>
              <a:ext uri="{FF2B5EF4-FFF2-40B4-BE49-F238E27FC236}">
                <a16:creationId xmlns:a16="http://schemas.microsoft.com/office/drawing/2014/main" id="{34A068CA-7DBF-4DD5-1675-30EAFA42173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69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itting on a bench with a computer&#10;&#10;AI-generated content may be incorrect.">
            <a:extLst>
              <a:ext uri="{FF2B5EF4-FFF2-40B4-BE49-F238E27FC236}">
                <a16:creationId xmlns:a16="http://schemas.microsoft.com/office/drawing/2014/main" id="{E3300D14-FF71-15B1-3623-5755A47719D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12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ollage of people in blue jackets&#10;&#10;AI-generated content may be incorrect.">
            <a:extLst>
              <a:ext uri="{FF2B5EF4-FFF2-40B4-BE49-F238E27FC236}">
                <a16:creationId xmlns:a16="http://schemas.microsoft.com/office/drawing/2014/main" id="{A49797B7-670D-52BA-4722-F4E7350EA7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05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reading a book&#10;&#10;AI-generated content may be incorrect.">
            <a:extLst>
              <a:ext uri="{FF2B5EF4-FFF2-40B4-BE49-F238E27FC236}">
                <a16:creationId xmlns:a16="http://schemas.microsoft.com/office/drawing/2014/main" id="{23DFE713-D870-4081-3DC1-BACCB2DC343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66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server with blue text&#10;&#10;AI-generated content may be incorrect.">
            <a:extLst>
              <a:ext uri="{FF2B5EF4-FFF2-40B4-BE49-F238E27FC236}">
                <a16:creationId xmlns:a16="http://schemas.microsoft.com/office/drawing/2014/main" id="{AA7B5BAC-6281-2DB7-41E1-A645672B664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27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itting outside of a building&#10;&#10;AI-generated content may be incorrect.">
            <a:extLst>
              <a:ext uri="{FF2B5EF4-FFF2-40B4-BE49-F238E27FC236}">
                <a16:creationId xmlns:a16="http://schemas.microsoft.com/office/drawing/2014/main" id="{EC676306-182E-D58E-3A80-945BA1773C4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tablet&#10;&#10;AI-generated content may be incorrect.">
            <a:extLst>
              <a:ext uri="{FF2B5EF4-FFF2-40B4-BE49-F238E27FC236}">
                <a16:creationId xmlns:a16="http://schemas.microsoft.com/office/drawing/2014/main" id="{8E61B565-FDD7-7D2D-6DE7-2154CE4D73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86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in a lab coat&#10;&#10;AI-generated content may be incorrect.">
            <a:extLst>
              <a:ext uri="{FF2B5EF4-FFF2-40B4-BE49-F238E27FC236}">
                <a16:creationId xmlns:a16="http://schemas.microsoft.com/office/drawing/2014/main" id="{6610430E-EA15-AF17-8FF5-0D8BA6BFB5F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91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drinking from a cup&#10;&#10;AI-generated content may be incorrect.">
            <a:extLst>
              <a:ext uri="{FF2B5EF4-FFF2-40B4-BE49-F238E27FC236}">
                <a16:creationId xmlns:a16="http://schemas.microsoft.com/office/drawing/2014/main" id="{98552C9D-0AEF-C9CD-1CAF-A23D7DA14BE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00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looking at a machine&#10;&#10;AI-generated content may be incorrect.">
            <a:extLst>
              <a:ext uri="{FF2B5EF4-FFF2-40B4-BE49-F238E27FC236}">
                <a16:creationId xmlns:a16="http://schemas.microsoft.com/office/drawing/2014/main" id="{F1E5B27F-FEFC-BA03-D167-E32595498AB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67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and person speaking into a microphone&#10;&#10;AI-generated content may be incorrect.">
            <a:extLst>
              <a:ext uri="{FF2B5EF4-FFF2-40B4-BE49-F238E27FC236}">
                <a16:creationId xmlns:a16="http://schemas.microsoft.com/office/drawing/2014/main" id="{81B08CCF-4D46-C9F4-8EE7-1501392A229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0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talking to another person&#10;&#10;AI-generated content may be incorrect.">
            <a:extLst>
              <a:ext uri="{FF2B5EF4-FFF2-40B4-BE49-F238E27FC236}">
                <a16:creationId xmlns:a16="http://schemas.microsoft.com/office/drawing/2014/main" id="{E8B0D2F4-98FE-AE96-7182-3B89775DB5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18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laughing while using a computer&#10;&#10;AI-generated content may be incorrect.">
            <a:extLst>
              <a:ext uri="{FF2B5EF4-FFF2-40B4-BE49-F238E27FC236}">
                <a16:creationId xmlns:a16="http://schemas.microsoft.com/office/drawing/2014/main" id="{97904EFC-2F1E-F9E2-F5F4-38117B3AC8A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2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ptile on a globe&#10;&#10;AI-generated content may be incorrect.">
            <a:extLst>
              <a:ext uri="{FF2B5EF4-FFF2-40B4-BE49-F238E27FC236}">
                <a16:creationId xmlns:a16="http://schemas.microsoft.com/office/drawing/2014/main" id="{B2C519BE-9D1C-503F-7078-54F9DB97C75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11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uple of people looking at a map&#10;&#10;AI-generated content may be incorrect.">
            <a:extLst>
              <a:ext uri="{FF2B5EF4-FFF2-40B4-BE49-F238E27FC236}">
                <a16:creationId xmlns:a16="http://schemas.microsoft.com/office/drawing/2014/main" id="{9DBC69E0-E7A2-7D70-75CC-874BCBAE6A2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51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wearing a graduation cap and gown&#10;&#10;AI-generated content may be incorrect.">
            <a:extLst>
              <a:ext uri="{FF2B5EF4-FFF2-40B4-BE49-F238E27FC236}">
                <a16:creationId xmlns:a16="http://schemas.microsoft.com/office/drawing/2014/main" id="{16DDB93A-1D0F-5CE5-B48B-F7A821CD529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08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alking in front of a building&#10;&#10;AI-generated content may be incorrect.">
            <a:extLst>
              <a:ext uri="{FF2B5EF4-FFF2-40B4-BE49-F238E27FC236}">
                <a16:creationId xmlns:a16="http://schemas.microsoft.com/office/drawing/2014/main" id="{1C5A56B3-469C-09B7-E73A-56771DB05F3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94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leaning against a wall&#10;&#10;AI-generated content may be incorrect.">
            <a:extLst>
              <a:ext uri="{FF2B5EF4-FFF2-40B4-BE49-F238E27FC236}">
                <a16:creationId xmlns:a16="http://schemas.microsoft.com/office/drawing/2014/main" id="{5EA59423-C030-DFF5-04BC-D8B9DF7472F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80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pushing a box&#10;&#10;AI-generated content may be incorrect.">
            <a:extLst>
              <a:ext uri="{FF2B5EF4-FFF2-40B4-BE49-F238E27FC236}">
                <a16:creationId xmlns:a16="http://schemas.microsoft.com/office/drawing/2014/main" id="{04CA0A06-1160-4604-5055-D1BC31C0399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88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ollage of people in a pool&#10;&#10;AI-generated content may be incorrect.">
            <a:extLst>
              <a:ext uri="{FF2B5EF4-FFF2-40B4-BE49-F238E27FC236}">
                <a16:creationId xmlns:a16="http://schemas.microsoft.com/office/drawing/2014/main" id="{69DBEC78-621D-F6FD-21EA-C2F6E80A689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36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on a mat&#10;&#10;AI-generated content may be incorrect.">
            <a:extLst>
              <a:ext uri="{FF2B5EF4-FFF2-40B4-BE49-F238E27FC236}">
                <a16:creationId xmlns:a16="http://schemas.microsoft.com/office/drawing/2014/main" id="{E6C41FED-93C0-0066-7806-2B31BEA3877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197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ollage of people climbing on a wall&#10;&#10;AI-generated content may be incorrect.">
            <a:extLst>
              <a:ext uri="{FF2B5EF4-FFF2-40B4-BE49-F238E27FC236}">
                <a16:creationId xmlns:a16="http://schemas.microsoft.com/office/drawing/2014/main" id="{24015956-1F32-921B-233B-418EFC2E94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80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itting at a table with a computer and a menu&#10;&#10;AI-generated content may be incorrect.">
            <a:extLst>
              <a:ext uri="{FF2B5EF4-FFF2-40B4-BE49-F238E27FC236}">
                <a16:creationId xmlns:a16="http://schemas.microsoft.com/office/drawing/2014/main" id="{68D942C4-F59E-6B21-0AE6-9B1C3494C0B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89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graduates throwing caps in the air&#10;&#10;AI-generated content may be incorrect.">
            <a:extLst>
              <a:ext uri="{FF2B5EF4-FFF2-40B4-BE49-F238E27FC236}">
                <a16:creationId xmlns:a16="http://schemas.microsoft.com/office/drawing/2014/main" id="{51AACF3D-2F59-0592-1B0E-D003DE561F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06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and person looking at each other&#10;&#10;AI-generated content may be incorrect.">
            <a:extLst>
              <a:ext uri="{FF2B5EF4-FFF2-40B4-BE49-F238E27FC236}">
                <a16:creationId xmlns:a16="http://schemas.microsoft.com/office/drawing/2014/main" id="{496C56BD-E2B6-5497-AFD3-0B0460E21B4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57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and person shaking hands in a stadium&#10;&#10;AI-generated content may be incorrect.">
            <a:extLst>
              <a:ext uri="{FF2B5EF4-FFF2-40B4-BE49-F238E27FC236}">
                <a16:creationId xmlns:a16="http://schemas.microsoft.com/office/drawing/2014/main" id="{10026561-DAE3-CC96-2786-C670D196741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61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in graduation gowns and caps&#10;&#10;AI-generated content may be incorrect.">
            <a:extLst>
              <a:ext uri="{FF2B5EF4-FFF2-40B4-BE49-F238E27FC236}">
                <a16:creationId xmlns:a16="http://schemas.microsoft.com/office/drawing/2014/main" id="{2CA77FCA-3807-FDF2-ED04-A3293386132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73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writing on a tablet&#10;&#10;AI-generated content may be incorrect.">
            <a:extLst>
              <a:ext uri="{FF2B5EF4-FFF2-40B4-BE49-F238E27FC236}">
                <a16:creationId xmlns:a16="http://schemas.microsoft.com/office/drawing/2014/main" id="{A9E9D269-9080-916D-80D8-12E79CB99AB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26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cheering in a stadium&#10;&#10;AI-generated content may be incorrect.">
            <a:extLst>
              <a:ext uri="{FF2B5EF4-FFF2-40B4-BE49-F238E27FC236}">
                <a16:creationId xmlns:a16="http://schemas.microsoft.com/office/drawing/2014/main" id="{25703E11-F8FF-40D5-637C-6F3394EB351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18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at an event&#10;&#10;AI-generated content may be incorrect.">
            <a:extLst>
              <a:ext uri="{FF2B5EF4-FFF2-40B4-BE49-F238E27FC236}">
                <a16:creationId xmlns:a16="http://schemas.microsoft.com/office/drawing/2014/main" id="{1AAEC16A-C158-05F0-DB76-13A46B53EDA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45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n aerial view of a building&#10;&#10;AI-generated content may be incorrect.">
            <a:extLst>
              <a:ext uri="{FF2B5EF4-FFF2-40B4-BE49-F238E27FC236}">
                <a16:creationId xmlns:a16="http://schemas.microsoft.com/office/drawing/2014/main" id="{E41A3C36-B275-AF76-2727-E89CABF72D3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69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florida with palm trees&#10;&#10;AI-generated content may be incorrect.">
            <a:extLst>
              <a:ext uri="{FF2B5EF4-FFF2-40B4-BE49-F238E27FC236}">
                <a16:creationId xmlns:a16="http://schemas.microsoft.com/office/drawing/2014/main" id="{1A19521E-6A8E-9D3D-6B7A-9F385609226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52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miling in front of a building&#10;&#10;AI-generated content may be incorrect.">
            <a:extLst>
              <a:ext uri="{FF2B5EF4-FFF2-40B4-BE49-F238E27FC236}">
                <a16:creationId xmlns:a16="http://schemas.microsoft.com/office/drawing/2014/main" id="{BB21E008-110F-B58A-47EF-605EB77EE61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39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background with white text&#10;&#10;AI-generated content may be incorrect.">
            <a:extLst>
              <a:ext uri="{FF2B5EF4-FFF2-40B4-BE49-F238E27FC236}">
                <a16:creationId xmlns:a16="http://schemas.microsoft.com/office/drawing/2014/main" id="{09952CB7-EF10-C708-4430-DAE94243375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98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background with white text&#10;&#10;AI-generated content may be incorrect.">
            <a:extLst>
              <a:ext uri="{FF2B5EF4-FFF2-40B4-BE49-F238E27FC236}">
                <a16:creationId xmlns:a16="http://schemas.microsoft.com/office/drawing/2014/main" id="{CE9F69D7-44FF-04EE-8310-F4A50405B6D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2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blue and white calendar&#10;&#10;AI-generated content may be incorrect.">
            <a:extLst>
              <a:ext uri="{FF2B5EF4-FFF2-40B4-BE49-F238E27FC236}">
                <a16:creationId xmlns:a16="http://schemas.microsoft.com/office/drawing/2014/main" id="{8E138347-EF19-2499-EBF3-C623BE5482C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54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-up of a college&#10;&#10;AI-generated content may be incorrect.">
            <a:extLst>
              <a:ext uri="{FF2B5EF4-FFF2-40B4-BE49-F238E27FC236}">
                <a16:creationId xmlns:a16="http://schemas.microsoft.com/office/drawing/2014/main" id="{3D78C560-BDEF-9FD5-463F-138423CFF7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01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wearing a hat&#10;&#10;AI-generated content may be incorrect.">
            <a:extLst>
              <a:ext uri="{FF2B5EF4-FFF2-40B4-BE49-F238E27FC236}">
                <a16:creationId xmlns:a16="http://schemas.microsoft.com/office/drawing/2014/main" id="{BE5A39B8-6805-085C-2E50-95E4FEC9C81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61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in a room&#10;&#10;AI-generated content may be incorrect.">
            <a:extLst>
              <a:ext uri="{FF2B5EF4-FFF2-40B4-BE49-F238E27FC236}">
                <a16:creationId xmlns:a16="http://schemas.microsoft.com/office/drawing/2014/main" id="{8BFE7E56-564F-2FC3-91AA-CB68888478A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3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red background with white text&#10;&#10;AI-generated content may be incorrect.">
            <a:extLst>
              <a:ext uri="{FF2B5EF4-FFF2-40B4-BE49-F238E27FC236}">
                <a16:creationId xmlns:a16="http://schemas.microsoft.com/office/drawing/2014/main" id="{C493F877-EABB-BE77-7297-DCC01EEEA33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09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</p:sld>
</file>

<file path=ppt/theme/theme1.xml><?xml version="1.0" encoding="utf-8"?>
<a:theme xmlns:a="http://schemas.openxmlformats.org/drawingml/2006/main" name="Streamlined Momentum">
  <a:themeElements>
    <a:clrScheme name="MOMENTUM 1">
      <a:dk1>
        <a:srgbClr val="000000"/>
      </a:dk1>
      <a:lt1>
        <a:srgbClr val="FFFFFF"/>
      </a:lt1>
      <a:dk2>
        <a:srgbClr val="002657"/>
      </a:dk2>
      <a:lt2>
        <a:srgbClr val="C7C9C8"/>
      </a:lt2>
      <a:accent1>
        <a:srgbClr val="FA4616"/>
      </a:accent1>
      <a:accent2>
        <a:srgbClr val="0020A5"/>
      </a:accent2>
      <a:accent3>
        <a:srgbClr val="F2A900"/>
      </a:accent3>
      <a:accent4>
        <a:srgbClr val="228848"/>
      </a:accent4>
      <a:accent5>
        <a:srgbClr val="692A60"/>
      </a:accent5>
      <a:accent6>
        <a:srgbClr val="D32737"/>
      </a:accent6>
      <a:hlink>
        <a:srgbClr val="343741"/>
      </a:hlink>
      <a:folHlink>
        <a:srgbClr val="34374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4DA09369-E95E-2B46-B3F9-ADA2DEC8F250}" vid="{8C005809-A0AF-1641-829E-B5E9E410505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CEA11FDB502D440BF0FA59031F4EC96" ma:contentTypeVersion="18" ma:contentTypeDescription="Create a new document." ma:contentTypeScope="" ma:versionID="a7c223f8433ddd60b5818b459b59d44b">
  <xsd:schema xmlns:xsd="http://www.w3.org/2001/XMLSchema" xmlns:xs="http://www.w3.org/2001/XMLSchema" xmlns:p="http://schemas.microsoft.com/office/2006/metadata/properties" xmlns:ns2="f2783ffb-5ccd-4701-bdc4-5ae590562bbf" xmlns:ns3="3f422995-1f91-4bde-b2e7-ad6af32cea02" targetNamespace="http://schemas.microsoft.com/office/2006/metadata/properties" ma:root="true" ma:fieldsID="7bb8d3198c44a65cf0ba4345005ed418" ns2:_="" ns3:_="">
    <xsd:import namespace="f2783ffb-5ccd-4701-bdc4-5ae590562bbf"/>
    <xsd:import namespace="3f422995-1f91-4bde-b2e7-ad6af32cea0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783ffb-5ccd-4701-bdc4-5ae590562b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391af29b-e898-46cd-ad54-75745d14b33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422995-1f91-4bde-b2e7-ad6af32cea02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4c6fa4b-c358-4e5a-b359-1fd9f42b7fcf}" ma:internalName="TaxCatchAll" ma:showField="CatchAllData" ma:web="3f422995-1f91-4bde-b2e7-ad6af32cea0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f422995-1f91-4bde-b2e7-ad6af32cea02" xsi:nil="true"/>
    <lcf76f155ced4ddcb4097134ff3c332f xmlns="f2783ffb-5ccd-4701-bdc4-5ae590562bbf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14FA803-B786-4B44-AAE5-E001DD7BA455}"/>
</file>

<file path=customXml/itemProps2.xml><?xml version="1.0" encoding="utf-8"?>
<ds:datastoreItem xmlns:ds="http://schemas.openxmlformats.org/officeDocument/2006/customXml" ds:itemID="{D3881135-52F4-41DF-B49A-23358286705E}"/>
</file>

<file path=customXml/itemProps3.xml><?xml version="1.0" encoding="utf-8"?>
<ds:datastoreItem xmlns:ds="http://schemas.openxmlformats.org/officeDocument/2006/customXml" ds:itemID="{843A9395-F534-44F9-A362-2C262129C425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7466</TotalTime>
  <Words>0</Words>
  <Application>Microsoft Office PowerPoint</Application>
  <PresentationFormat>Widescreen</PresentationFormat>
  <Paragraphs>0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3" baseType="lpstr">
      <vt:lpstr>Arial</vt:lpstr>
      <vt:lpstr>Gentona Book</vt:lpstr>
      <vt:lpstr>Obviously-ExtdBlck</vt:lpstr>
      <vt:lpstr>Calibri</vt:lpstr>
      <vt:lpstr>Gentona Medium</vt:lpstr>
      <vt:lpstr>IBM Plex Sans</vt:lpstr>
      <vt:lpstr>Streamlined Momentum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Cotta,Shelby L</dc:creator>
  <cp:lastModifiedBy>Burns, Suzie</cp:lastModifiedBy>
  <cp:revision>153</cp:revision>
  <dcterms:created xsi:type="dcterms:W3CDTF">2022-05-16T19:18:46Z</dcterms:created>
  <dcterms:modified xsi:type="dcterms:W3CDTF">2025-08-27T21:10:16Z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0x010100CCEA11FDB502D440BF0FA59031F4EC96</vt:lpwstr>
  </property>
</Properties>
</file>