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86" r:id="rId5"/>
    <p:sldId id="284" r:id="rId6"/>
    <p:sldId id="281" r:id="rId7"/>
    <p:sldId id="285" r:id="rId8"/>
    <p:sldId id="288" r:id="rId9"/>
    <p:sldId id="300" r:id="rId10"/>
    <p:sldId id="289" r:id="rId11"/>
    <p:sldId id="301" r:id="rId12"/>
    <p:sldId id="291" r:id="rId13"/>
    <p:sldId id="304" r:id="rId14"/>
    <p:sldId id="293" r:id="rId15"/>
    <p:sldId id="302" r:id="rId16"/>
    <p:sldId id="294" r:id="rId17"/>
    <p:sldId id="305" r:id="rId18"/>
    <p:sldId id="295" r:id="rId19"/>
    <p:sldId id="306" r:id="rId20"/>
    <p:sldId id="296" r:id="rId21"/>
    <p:sldId id="297" r:id="rId22"/>
    <p:sldId id="299" r:id="rId23"/>
    <p:sldId id="298" r:id="rId24"/>
    <p:sldId id="307" r:id="rId25"/>
    <p:sldId id="303" r:id="rId26"/>
    <p:sldId id="287" r:id="rId27"/>
  </p:sldIdLst>
  <p:sldSz cx="18288000" cy="10287000"/>
  <p:notesSz cx="6858000" cy="9144000"/>
  <p:embeddedFontLs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F"/>
    <a:srgbClr val="B3D5EF"/>
    <a:srgbClr val="0085B4"/>
    <a:srgbClr val="005D7E"/>
    <a:srgbClr val="FFEA8F"/>
    <a:srgbClr val="FFD420"/>
    <a:srgbClr val="687819"/>
    <a:srgbClr val="619081"/>
    <a:srgbClr val="893003"/>
    <a:srgbClr val="F8A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E8543-3B24-447C-B3E6-081CF62ADD1E}" v="172" dt="2025-09-02T16:05:11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29" autoAdjust="0"/>
  </p:normalViewPr>
  <p:slideViewPr>
    <p:cSldViewPr>
      <p:cViewPr varScale="1">
        <p:scale>
          <a:sx n="62" d="100"/>
          <a:sy n="62" d="100"/>
        </p:scale>
        <p:origin x="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ge, Heather" userId="93c29756-5a81-4a6a-9cdb-620568fcdb51" providerId="ADAL" clId="{32C82B21-ADBE-423E-BFF6-3676EEA5C873}"/>
    <pc:docChg chg="undo custSel modSld modMainMaster">
      <pc:chgData name="Page, Heather" userId="93c29756-5a81-4a6a-9cdb-620568fcdb51" providerId="ADAL" clId="{32C82B21-ADBE-423E-BFF6-3676EEA5C873}" dt="2024-09-30T18:29:06.240" v="39" actId="962"/>
      <pc:docMkLst>
        <pc:docMk/>
      </pc:docMkLst>
      <pc:sldChg chg="modSp">
        <pc:chgData name="Page, Heather" userId="93c29756-5a81-4a6a-9cdb-620568fcdb51" providerId="ADAL" clId="{32C82B21-ADBE-423E-BFF6-3676EEA5C873}" dt="2024-09-30T18:29:06.240" v="39" actId="962"/>
        <pc:sldMkLst>
          <pc:docMk/>
          <pc:sldMk cId="1201792152" sldId="281"/>
        </pc:sldMkLst>
      </pc:sldChg>
      <pc:sldMasterChg chg="modSldLayout">
        <pc:chgData name="Page, Heather" userId="93c29756-5a81-4a6a-9cdb-620568fcdb51" providerId="ADAL" clId="{32C82B21-ADBE-423E-BFF6-3676EEA5C873}" dt="2024-09-30T18:28:08.972" v="36" actId="14100"/>
        <pc:sldMasterMkLst>
          <pc:docMk/>
          <pc:sldMasterMk cId="0" sldId="2147483648"/>
        </pc:sldMasterMkLst>
        <pc:sldLayoutChg chg="addSp delSp modSp mod">
          <pc:chgData name="Page, Heather" userId="93c29756-5a81-4a6a-9cdb-620568fcdb51" providerId="ADAL" clId="{32C82B21-ADBE-423E-BFF6-3676EEA5C873}" dt="2024-09-30T18:18:23.145" v="5" actId="1076"/>
          <pc:sldLayoutMkLst>
            <pc:docMk/>
            <pc:sldMasterMk cId="0" sldId="2147483648"/>
            <pc:sldLayoutMk cId="0" sldId="2147483650"/>
          </pc:sldLayoutMkLst>
        </pc:sldLayoutChg>
        <pc:sldLayoutChg chg="addSp delSp modSp mod">
          <pc:chgData name="Page, Heather" userId="93c29756-5a81-4a6a-9cdb-620568fcdb51" providerId="ADAL" clId="{32C82B21-ADBE-423E-BFF6-3676EEA5C873}" dt="2024-09-30T18:18:36.057" v="10" actId="1076"/>
          <pc:sldLayoutMkLst>
            <pc:docMk/>
            <pc:sldMasterMk cId="0" sldId="2147483648"/>
            <pc:sldLayoutMk cId="0" sldId="2147483652"/>
          </pc:sldLayoutMkLst>
        </pc:sldLayoutChg>
        <pc:sldLayoutChg chg="addSp delSp modSp mod">
          <pc:chgData name="Page, Heather" userId="93c29756-5a81-4a6a-9cdb-620568fcdb51" providerId="ADAL" clId="{32C82B21-ADBE-423E-BFF6-3676EEA5C873}" dt="2024-09-30T18:19:03.274" v="22" actId="1076"/>
          <pc:sldLayoutMkLst>
            <pc:docMk/>
            <pc:sldMasterMk cId="0" sldId="2147483648"/>
            <pc:sldLayoutMk cId="0" sldId="2147483653"/>
          </pc:sldLayoutMkLst>
        </pc:sldLayoutChg>
        <pc:sldLayoutChg chg="addSp delSp modSp mod">
          <pc:chgData name="Page, Heather" userId="93c29756-5a81-4a6a-9cdb-620568fcdb51" providerId="ADAL" clId="{32C82B21-ADBE-423E-BFF6-3676EEA5C873}" dt="2024-09-30T18:19:09.785" v="24"/>
          <pc:sldLayoutMkLst>
            <pc:docMk/>
            <pc:sldMasterMk cId="0" sldId="2147483648"/>
            <pc:sldLayoutMk cId="0" sldId="2147483654"/>
          </pc:sldLayoutMkLst>
        </pc:sldLayoutChg>
        <pc:sldLayoutChg chg="addSp delSp modSp mod">
          <pc:chgData name="Page, Heather" userId="93c29756-5a81-4a6a-9cdb-620568fcdb51" providerId="ADAL" clId="{32C82B21-ADBE-423E-BFF6-3676EEA5C873}" dt="2024-09-30T18:19:31.819" v="30" actId="1076"/>
          <pc:sldLayoutMkLst>
            <pc:docMk/>
            <pc:sldMasterMk cId="0" sldId="2147483648"/>
            <pc:sldLayoutMk cId="4180165413" sldId="2147483660"/>
          </pc:sldLayoutMkLst>
        </pc:sldLayoutChg>
        <pc:sldLayoutChg chg="addSp delSp modSp mod">
          <pc:chgData name="Page, Heather" userId="93c29756-5a81-4a6a-9cdb-620568fcdb51" providerId="ADAL" clId="{32C82B21-ADBE-423E-BFF6-3676EEA5C873}" dt="2024-09-30T18:28:08.972" v="36" actId="14100"/>
          <pc:sldLayoutMkLst>
            <pc:docMk/>
            <pc:sldMasterMk cId="0" sldId="2147483648"/>
            <pc:sldLayoutMk cId="3497342883" sldId="2147483661"/>
          </pc:sldLayoutMkLst>
        </pc:sldLayoutChg>
      </pc:sldMasterChg>
    </pc:docChg>
  </pc:docChgLst>
  <pc:docChgLst>
    <pc:chgData name="Fermin, Diego" userId="2560c5bc-15a1-444d-88e4-1c02e28cf2cd" providerId="ADAL" clId="{0D72ED87-7EBE-4157-A497-63D185D03522}"/>
    <pc:docChg chg="undo redo custSel addSld delSld modSld sldOrd">
      <pc:chgData name="Fermin, Diego" userId="2560c5bc-15a1-444d-88e4-1c02e28cf2cd" providerId="ADAL" clId="{0D72ED87-7EBE-4157-A497-63D185D03522}" dt="2025-09-02T16:14:50.926" v="1981"/>
      <pc:docMkLst>
        <pc:docMk/>
      </pc:docMkLst>
      <pc:sldChg chg="del">
        <pc:chgData name="Fermin, Diego" userId="2560c5bc-15a1-444d-88e4-1c02e28cf2cd" providerId="ADAL" clId="{0D72ED87-7EBE-4157-A497-63D185D03522}" dt="2025-08-29T20:12:04.716" v="2" actId="47"/>
        <pc:sldMkLst>
          <pc:docMk/>
          <pc:sldMk cId="3375073414" sldId="283"/>
        </pc:sldMkLst>
      </pc:sldChg>
      <pc:sldChg chg="ord">
        <pc:chgData name="Fermin, Diego" userId="2560c5bc-15a1-444d-88e4-1c02e28cf2cd" providerId="ADAL" clId="{0D72ED87-7EBE-4157-A497-63D185D03522}" dt="2025-08-29T20:12:29.539" v="4"/>
        <pc:sldMkLst>
          <pc:docMk/>
          <pc:sldMk cId="1220912328" sldId="284"/>
        </pc:sldMkLst>
      </pc:sldChg>
      <pc:sldChg chg="addSp delSp modSp mod">
        <pc:chgData name="Fermin, Diego" userId="2560c5bc-15a1-444d-88e4-1c02e28cf2cd" providerId="ADAL" clId="{0D72ED87-7EBE-4157-A497-63D185D03522}" dt="2025-08-29T20:26:22.858" v="488" actId="20577"/>
        <pc:sldMkLst>
          <pc:docMk/>
          <pc:sldMk cId="1114359280" sldId="285"/>
        </pc:sldMkLst>
        <pc:spChg chg="mod">
          <ac:chgData name="Fermin, Diego" userId="2560c5bc-15a1-444d-88e4-1c02e28cf2cd" providerId="ADAL" clId="{0D72ED87-7EBE-4157-A497-63D185D03522}" dt="2025-08-29T20:13:44.391" v="162" actId="20577"/>
          <ac:spMkLst>
            <pc:docMk/>
            <pc:sldMk cId="1114359280" sldId="285"/>
            <ac:spMk id="2" creationId="{F5AFF936-3273-4A86-80B4-ECEF355FF60A}"/>
          </ac:spMkLst>
        </pc:spChg>
        <pc:spChg chg="add mod">
          <ac:chgData name="Fermin, Diego" userId="2560c5bc-15a1-444d-88e4-1c02e28cf2cd" providerId="ADAL" clId="{0D72ED87-7EBE-4157-A497-63D185D03522}" dt="2025-08-29T20:26:22.858" v="488" actId="20577"/>
          <ac:spMkLst>
            <pc:docMk/>
            <pc:sldMk cId="1114359280" sldId="285"/>
            <ac:spMk id="8" creationId="{09A60265-9BDD-93AC-FE17-53523C4D2527}"/>
          </ac:spMkLst>
        </pc:spChg>
        <pc:picChg chg="add mod">
          <ac:chgData name="Fermin, Diego" userId="2560c5bc-15a1-444d-88e4-1c02e28cf2cd" providerId="ADAL" clId="{0D72ED87-7EBE-4157-A497-63D185D03522}" dt="2025-08-29T20:25:25.569" v="445" actId="1076"/>
          <ac:picMkLst>
            <pc:docMk/>
            <pc:sldMk cId="1114359280" sldId="285"/>
            <ac:picMk id="6" creationId="{115DC81B-3FB0-5A67-D5BC-0A925F68AC52}"/>
          </ac:picMkLst>
        </pc:picChg>
        <pc:picChg chg="add mod">
          <ac:chgData name="Fermin, Diego" userId="2560c5bc-15a1-444d-88e4-1c02e28cf2cd" providerId="ADAL" clId="{0D72ED87-7EBE-4157-A497-63D185D03522}" dt="2025-08-29T20:25:35.425" v="447" actId="1076"/>
          <ac:picMkLst>
            <pc:docMk/>
            <pc:sldMk cId="1114359280" sldId="285"/>
            <ac:picMk id="1026" creationId="{EE3E3070-D52B-E1EE-FB68-84FDD91F2B7F}"/>
          </ac:picMkLst>
        </pc:picChg>
      </pc:sldChg>
      <pc:sldChg chg="modSp mod ord">
        <pc:chgData name="Fermin, Diego" userId="2560c5bc-15a1-444d-88e4-1c02e28cf2cd" providerId="ADAL" clId="{0D72ED87-7EBE-4157-A497-63D185D03522}" dt="2025-08-29T20:13:23.753" v="130" actId="20577"/>
        <pc:sldMkLst>
          <pc:docMk/>
          <pc:sldMk cId="3774708284" sldId="286"/>
        </pc:sldMkLst>
        <pc:spChg chg="mod">
          <ac:chgData name="Fermin, Diego" userId="2560c5bc-15a1-444d-88e4-1c02e28cf2cd" providerId="ADAL" clId="{0D72ED87-7EBE-4157-A497-63D185D03522}" dt="2025-08-29T20:13:23.753" v="130" actId="20577"/>
          <ac:spMkLst>
            <pc:docMk/>
            <pc:sldMk cId="3774708284" sldId="286"/>
            <ac:spMk id="2" creationId="{F4632D43-A5ED-AEAB-8A8C-D3E56DB9C708}"/>
          </ac:spMkLst>
        </pc:spChg>
      </pc:sldChg>
      <pc:sldChg chg="addSp modSp mod">
        <pc:chgData name="Fermin, Diego" userId="2560c5bc-15a1-444d-88e4-1c02e28cf2cd" providerId="ADAL" clId="{0D72ED87-7EBE-4157-A497-63D185D03522}" dt="2025-08-29T20:18:19.027" v="316" actId="1076"/>
        <pc:sldMkLst>
          <pc:docMk/>
          <pc:sldMk cId="291339563" sldId="288"/>
        </pc:sldMkLst>
        <pc:spChg chg="mod">
          <ac:chgData name="Fermin, Diego" userId="2560c5bc-15a1-444d-88e4-1c02e28cf2cd" providerId="ADAL" clId="{0D72ED87-7EBE-4157-A497-63D185D03522}" dt="2025-08-29T20:15:21.624" v="180" actId="20577"/>
          <ac:spMkLst>
            <pc:docMk/>
            <pc:sldMk cId="291339563" sldId="288"/>
            <ac:spMk id="2" creationId="{66EB2DEB-C248-8EEE-4E39-54FE87B72C2D}"/>
          </ac:spMkLst>
        </pc:spChg>
        <pc:spChg chg="mod">
          <ac:chgData name="Fermin, Diego" userId="2560c5bc-15a1-444d-88e4-1c02e28cf2cd" providerId="ADAL" clId="{0D72ED87-7EBE-4157-A497-63D185D03522}" dt="2025-08-29T20:15:30.470" v="207" actId="5793"/>
          <ac:spMkLst>
            <pc:docMk/>
            <pc:sldMk cId="291339563" sldId="288"/>
            <ac:spMk id="3" creationId="{2DDD556D-1C46-CF6D-1D7C-9DB141ADE043}"/>
          </ac:spMkLst>
        </pc:spChg>
        <pc:picChg chg="add mod">
          <ac:chgData name="Fermin, Diego" userId="2560c5bc-15a1-444d-88e4-1c02e28cf2cd" providerId="ADAL" clId="{0D72ED87-7EBE-4157-A497-63D185D03522}" dt="2025-08-29T20:18:19.027" v="316" actId="1076"/>
          <ac:picMkLst>
            <pc:docMk/>
            <pc:sldMk cId="291339563" sldId="288"/>
            <ac:picMk id="2050" creationId="{28F6A02B-84C3-BE0D-161F-4E509D017413}"/>
          </ac:picMkLst>
        </pc:picChg>
        <pc:picChg chg="add mod">
          <ac:chgData name="Fermin, Diego" userId="2560c5bc-15a1-444d-88e4-1c02e28cf2cd" providerId="ADAL" clId="{0D72ED87-7EBE-4157-A497-63D185D03522}" dt="2025-08-29T20:18:12.626" v="313" actId="1076"/>
          <ac:picMkLst>
            <pc:docMk/>
            <pc:sldMk cId="291339563" sldId="288"/>
            <ac:picMk id="2051" creationId="{F18CAEF2-A104-2AB8-828F-B4ACC74C1176}"/>
          </ac:picMkLst>
        </pc:picChg>
      </pc:sldChg>
      <pc:sldChg chg="addSp modSp add mod">
        <pc:chgData name="Fermin, Diego" userId="2560c5bc-15a1-444d-88e4-1c02e28cf2cd" providerId="ADAL" clId="{0D72ED87-7EBE-4157-A497-63D185D03522}" dt="2025-08-29T20:18:56.107" v="327" actId="1076"/>
        <pc:sldMkLst>
          <pc:docMk/>
          <pc:sldMk cId="1996036972" sldId="289"/>
        </pc:sldMkLst>
        <pc:spChg chg="mod">
          <ac:chgData name="Fermin, Diego" userId="2560c5bc-15a1-444d-88e4-1c02e28cf2cd" providerId="ADAL" clId="{0D72ED87-7EBE-4157-A497-63D185D03522}" dt="2025-08-29T20:15:33.656" v="210" actId="20577"/>
          <ac:spMkLst>
            <pc:docMk/>
            <pc:sldMk cId="1996036972" sldId="289"/>
            <ac:spMk id="2" creationId="{E0C979F4-2CE7-E32F-717D-D0A49AFB62F7}"/>
          </ac:spMkLst>
        </pc:spChg>
        <pc:spChg chg="mod">
          <ac:chgData name="Fermin, Diego" userId="2560c5bc-15a1-444d-88e4-1c02e28cf2cd" providerId="ADAL" clId="{0D72ED87-7EBE-4157-A497-63D185D03522}" dt="2025-08-29T20:15:45.281" v="239"/>
          <ac:spMkLst>
            <pc:docMk/>
            <pc:sldMk cId="1996036972" sldId="289"/>
            <ac:spMk id="3" creationId="{55A5486D-89D3-E9C2-D10F-8A2163928575}"/>
          </ac:spMkLst>
        </pc:spChg>
        <pc:picChg chg="add mod">
          <ac:chgData name="Fermin, Diego" userId="2560c5bc-15a1-444d-88e4-1c02e28cf2cd" providerId="ADAL" clId="{0D72ED87-7EBE-4157-A497-63D185D03522}" dt="2025-08-29T20:18:38.500" v="321" actId="14100"/>
          <ac:picMkLst>
            <pc:docMk/>
            <pc:sldMk cId="1996036972" sldId="289"/>
            <ac:picMk id="3074" creationId="{FE9AD697-F5D1-784C-BC53-4F13D5B06C43}"/>
          </ac:picMkLst>
        </pc:picChg>
        <pc:picChg chg="add mod">
          <ac:chgData name="Fermin, Diego" userId="2560c5bc-15a1-444d-88e4-1c02e28cf2cd" providerId="ADAL" clId="{0D72ED87-7EBE-4157-A497-63D185D03522}" dt="2025-08-29T20:18:56.107" v="327" actId="1076"/>
          <ac:picMkLst>
            <pc:docMk/>
            <pc:sldMk cId="1996036972" sldId="289"/>
            <ac:picMk id="3075" creationId="{ABB973E7-09DC-A394-987A-D8209A7E86B6}"/>
          </ac:picMkLst>
        </pc:picChg>
        <pc:picChg chg="add mod">
          <ac:chgData name="Fermin, Diego" userId="2560c5bc-15a1-444d-88e4-1c02e28cf2cd" providerId="ADAL" clId="{0D72ED87-7EBE-4157-A497-63D185D03522}" dt="2025-08-29T20:18:52.468" v="326" actId="14100"/>
          <ac:picMkLst>
            <pc:docMk/>
            <pc:sldMk cId="1996036972" sldId="289"/>
            <ac:picMk id="3076" creationId="{895407E4-AEC8-31BB-59B3-130B967574BE}"/>
          </ac:picMkLst>
        </pc:picChg>
      </pc:sldChg>
      <pc:sldChg chg="modSp add del mod">
        <pc:chgData name="Fermin, Diego" userId="2560c5bc-15a1-444d-88e4-1c02e28cf2cd" providerId="ADAL" clId="{0D72ED87-7EBE-4157-A497-63D185D03522}" dt="2025-08-29T20:27:02.883" v="493" actId="47"/>
        <pc:sldMkLst>
          <pc:docMk/>
          <pc:sldMk cId="295707178" sldId="290"/>
        </pc:sldMkLst>
      </pc:sldChg>
      <pc:sldChg chg="addSp modSp add mod replId">
        <pc:chgData name="Fermin, Diego" userId="2560c5bc-15a1-444d-88e4-1c02e28cf2cd" providerId="ADAL" clId="{0D72ED87-7EBE-4157-A497-63D185D03522}" dt="2025-08-29T20:21:07.924" v="337" actId="14100"/>
        <pc:sldMkLst>
          <pc:docMk/>
          <pc:sldMk cId="1000799301" sldId="291"/>
        </pc:sldMkLst>
        <pc:spChg chg="mod">
          <ac:chgData name="Fermin, Diego" userId="2560c5bc-15a1-444d-88e4-1c02e28cf2cd" providerId="ADAL" clId="{0D72ED87-7EBE-4157-A497-63D185D03522}" dt="2025-08-29T20:16:35.468" v="247" actId="20577"/>
          <ac:spMkLst>
            <pc:docMk/>
            <pc:sldMk cId="1000799301" sldId="291"/>
            <ac:spMk id="2" creationId="{D568C9D2-09AC-2B80-9BD1-3BF82AEECDEF}"/>
          </ac:spMkLst>
        </pc:spChg>
        <pc:spChg chg="mod">
          <ac:chgData name="Fermin, Diego" userId="2560c5bc-15a1-444d-88e4-1c02e28cf2cd" providerId="ADAL" clId="{0D72ED87-7EBE-4157-A497-63D185D03522}" dt="2025-08-29T20:16:38.118" v="248"/>
          <ac:spMkLst>
            <pc:docMk/>
            <pc:sldMk cId="1000799301" sldId="291"/>
            <ac:spMk id="3" creationId="{EBE5BD33-FA32-9709-5178-FF27EB3EBE9B}"/>
          </ac:spMkLst>
        </pc:spChg>
        <pc:picChg chg="add mod">
          <ac:chgData name="Fermin, Diego" userId="2560c5bc-15a1-444d-88e4-1c02e28cf2cd" providerId="ADAL" clId="{0D72ED87-7EBE-4157-A497-63D185D03522}" dt="2025-08-29T20:21:02.750" v="335" actId="1076"/>
          <ac:picMkLst>
            <pc:docMk/>
            <pc:sldMk cId="1000799301" sldId="291"/>
            <ac:picMk id="5122" creationId="{C8C50389-F18F-F1AD-7CDD-071BEEC0FFF7}"/>
          </ac:picMkLst>
        </pc:picChg>
        <pc:picChg chg="add mod">
          <ac:chgData name="Fermin, Diego" userId="2560c5bc-15a1-444d-88e4-1c02e28cf2cd" providerId="ADAL" clId="{0D72ED87-7EBE-4157-A497-63D185D03522}" dt="2025-08-29T20:21:07.924" v="337" actId="14100"/>
          <ac:picMkLst>
            <pc:docMk/>
            <pc:sldMk cId="1000799301" sldId="291"/>
            <ac:picMk id="5123" creationId="{BA54B722-D3BB-F33C-14B1-DF5961787C20}"/>
          </ac:picMkLst>
        </pc:picChg>
      </pc:sldChg>
      <pc:sldChg chg="modSp add del mod">
        <pc:chgData name="Fermin, Diego" userId="2560c5bc-15a1-444d-88e4-1c02e28cf2cd" providerId="ADAL" clId="{0D72ED87-7EBE-4157-A497-63D185D03522}" dt="2025-08-29T20:27:03.111" v="494" actId="47"/>
        <pc:sldMkLst>
          <pc:docMk/>
          <pc:sldMk cId="2237428318" sldId="292"/>
        </pc:sldMkLst>
      </pc:sldChg>
      <pc:sldChg chg="addSp modSp add mod replId">
        <pc:chgData name="Fermin, Diego" userId="2560c5bc-15a1-444d-88e4-1c02e28cf2cd" providerId="ADAL" clId="{0D72ED87-7EBE-4157-A497-63D185D03522}" dt="2025-08-29T20:21:31.341" v="341" actId="1076"/>
        <pc:sldMkLst>
          <pc:docMk/>
          <pc:sldMk cId="1987113606" sldId="293"/>
        </pc:sldMkLst>
        <pc:spChg chg="mod">
          <ac:chgData name="Fermin, Diego" userId="2560c5bc-15a1-444d-88e4-1c02e28cf2cd" providerId="ADAL" clId="{0D72ED87-7EBE-4157-A497-63D185D03522}" dt="2025-08-29T20:17:02.011" v="267" actId="20577"/>
          <ac:spMkLst>
            <pc:docMk/>
            <pc:sldMk cId="1987113606" sldId="293"/>
            <ac:spMk id="2" creationId="{A0340BE8-1CA7-1D24-AFE4-4C33B6576D13}"/>
          </ac:spMkLst>
        </pc:spChg>
        <pc:spChg chg="mod">
          <ac:chgData name="Fermin, Diego" userId="2560c5bc-15a1-444d-88e4-1c02e28cf2cd" providerId="ADAL" clId="{0D72ED87-7EBE-4157-A497-63D185D03522}" dt="2025-08-29T20:17:03.741" v="268"/>
          <ac:spMkLst>
            <pc:docMk/>
            <pc:sldMk cId="1987113606" sldId="293"/>
            <ac:spMk id="3" creationId="{5152C24A-C7A6-57C1-7FA3-865D5E9DF9F2}"/>
          </ac:spMkLst>
        </pc:spChg>
        <pc:picChg chg="add mod">
          <ac:chgData name="Fermin, Diego" userId="2560c5bc-15a1-444d-88e4-1c02e28cf2cd" providerId="ADAL" clId="{0D72ED87-7EBE-4157-A497-63D185D03522}" dt="2025-08-29T20:21:31.341" v="341" actId="1076"/>
          <ac:picMkLst>
            <pc:docMk/>
            <pc:sldMk cId="1987113606" sldId="293"/>
            <ac:picMk id="6146" creationId="{337B63F0-D8EE-F5F8-600F-9059BA9CD79D}"/>
          </ac:picMkLst>
        </pc:picChg>
        <pc:picChg chg="add mod">
          <ac:chgData name="Fermin, Diego" userId="2560c5bc-15a1-444d-88e4-1c02e28cf2cd" providerId="ADAL" clId="{0D72ED87-7EBE-4157-A497-63D185D03522}" dt="2025-08-29T20:21:31.341" v="341" actId="1076"/>
          <ac:picMkLst>
            <pc:docMk/>
            <pc:sldMk cId="1987113606" sldId="293"/>
            <ac:picMk id="6147" creationId="{57F97406-64ED-E1AF-FFD0-E8EFD8A7FF41}"/>
          </ac:picMkLst>
        </pc:picChg>
      </pc:sldChg>
      <pc:sldChg chg="addSp modSp add mod">
        <pc:chgData name="Fermin, Diego" userId="2560c5bc-15a1-444d-88e4-1c02e28cf2cd" providerId="ADAL" clId="{0D72ED87-7EBE-4157-A497-63D185D03522}" dt="2025-08-29T20:19:18.330" v="332" actId="14100"/>
        <pc:sldMkLst>
          <pc:docMk/>
          <pc:sldMk cId="2705711560" sldId="294"/>
        </pc:sldMkLst>
        <pc:spChg chg="mod">
          <ac:chgData name="Fermin, Diego" userId="2560c5bc-15a1-444d-88e4-1c02e28cf2cd" providerId="ADAL" clId="{0D72ED87-7EBE-4157-A497-63D185D03522}" dt="2025-08-29T20:17:17.880" v="294" actId="20577"/>
          <ac:spMkLst>
            <pc:docMk/>
            <pc:sldMk cId="2705711560" sldId="294"/>
            <ac:spMk id="2" creationId="{53DCD9AE-37B7-DAAC-F6B7-C17E16E3B95B}"/>
          </ac:spMkLst>
        </pc:spChg>
        <pc:spChg chg="mod">
          <ac:chgData name="Fermin, Diego" userId="2560c5bc-15a1-444d-88e4-1c02e28cf2cd" providerId="ADAL" clId="{0D72ED87-7EBE-4157-A497-63D185D03522}" dt="2025-08-29T20:17:20.065" v="295"/>
          <ac:spMkLst>
            <pc:docMk/>
            <pc:sldMk cId="2705711560" sldId="294"/>
            <ac:spMk id="3" creationId="{B47FA2A9-02C4-C6BD-97EE-32F16359B8E7}"/>
          </ac:spMkLst>
        </pc:spChg>
        <pc:picChg chg="add mod">
          <ac:chgData name="Fermin, Diego" userId="2560c5bc-15a1-444d-88e4-1c02e28cf2cd" providerId="ADAL" clId="{0D72ED87-7EBE-4157-A497-63D185D03522}" dt="2025-08-29T20:19:18.330" v="332" actId="14100"/>
          <ac:picMkLst>
            <pc:docMk/>
            <pc:sldMk cId="2705711560" sldId="294"/>
            <ac:picMk id="4098" creationId="{5E68E4D8-F570-9D0B-DC0C-1508A83972E8}"/>
          </ac:picMkLst>
        </pc:picChg>
        <pc:picChg chg="add mod">
          <ac:chgData name="Fermin, Diego" userId="2560c5bc-15a1-444d-88e4-1c02e28cf2cd" providerId="ADAL" clId="{0D72ED87-7EBE-4157-A497-63D185D03522}" dt="2025-08-29T20:19:14.827" v="330" actId="1076"/>
          <ac:picMkLst>
            <pc:docMk/>
            <pc:sldMk cId="2705711560" sldId="294"/>
            <ac:picMk id="4099" creationId="{65404BA7-A72F-8469-571F-B308805B7CCC}"/>
          </ac:picMkLst>
        </pc:picChg>
      </pc:sldChg>
      <pc:sldChg chg="addSp modSp add mod replId">
        <pc:chgData name="Fermin, Diego" userId="2560c5bc-15a1-444d-88e4-1c02e28cf2cd" providerId="ADAL" clId="{0D72ED87-7EBE-4157-A497-63D185D03522}" dt="2025-08-29T20:22:20.172" v="404" actId="1038"/>
        <pc:sldMkLst>
          <pc:docMk/>
          <pc:sldMk cId="3545448710" sldId="295"/>
        </pc:sldMkLst>
        <pc:spChg chg="mod">
          <ac:chgData name="Fermin, Diego" userId="2560c5bc-15a1-444d-88e4-1c02e28cf2cd" providerId="ADAL" clId="{0D72ED87-7EBE-4157-A497-63D185D03522}" dt="2025-08-29T20:21:56.020" v="378" actId="20577"/>
          <ac:spMkLst>
            <pc:docMk/>
            <pc:sldMk cId="3545448710" sldId="295"/>
            <ac:spMk id="2" creationId="{02CF5485-6877-5D9E-252F-AD2FA3C36571}"/>
          </ac:spMkLst>
        </pc:spChg>
        <pc:spChg chg="mod">
          <ac:chgData name="Fermin, Diego" userId="2560c5bc-15a1-444d-88e4-1c02e28cf2cd" providerId="ADAL" clId="{0D72ED87-7EBE-4157-A497-63D185D03522}" dt="2025-08-29T20:17:26.119" v="299"/>
          <ac:spMkLst>
            <pc:docMk/>
            <pc:sldMk cId="3545448710" sldId="295"/>
            <ac:spMk id="3" creationId="{4CA0F3F7-689D-3C8D-2E22-4894F14CD433}"/>
          </ac:spMkLst>
        </pc:spChg>
        <pc:picChg chg="add mod">
          <ac:chgData name="Fermin, Diego" userId="2560c5bc-15a1-444d-88e4-1c02e28cf2cd" providerId="ADAL" clId="{0D72ED87-7EBE-4157-A497-63D185D03522}" dt="2025-08-29T20:22:11.919" v="386" actId="1076"/>
          <ac:picMkLst>
            <pc:docMk/>
            <pc:sldMk cId="3545448710" sldId="295"/>
            <ac:picMk id="7170" creationId="{5C91EB96-12A3-3F1C-0E7C-9670CCF13127}"/>
          </ac:picMkLst>
        </pc:picChg>
        <pc:picChg chg="add mod">
          <ac:chgData name="Fermin, Diego" userId="2560c5bc-15a1-444d-88e4-1c02e28cf2cd" providerId="ADAL" clId="{0D72ED87-7EBE-4157-A497-63D185D03522}" dt="2025-08-29T20:22:20.172" v="404" actId="1038"/>
          <ac:picMkLst>
            <pc:docMk/>
            <pc:sldMk cId="3545448710" sldId="295"/>
            <ac:picMk id="7171" creationId="{5210B8C8-6C8F-6FB9-306D-365F02AA7FF2}"/>
          </ac:picMkLst>
        </pc:picChg>
      </pc:sldChg>
      <pc:sldChg chg="addSp modSp add mod">
        <pc:chgData name="Fermin, Diego" userId="2560c5bc-15a1-444d-88e4-1c02e28cf2cd" providerId="ADAL" clId="{0D72ED87-7EBE-4157-A497-63D185D03522}" dt="2025-08-29T20:23:39.759" v="426" actId="1076"/>
        <pc:sldMkLst>
          <pc:docMk/>
          <pc:sldMk cId="1482003891" sldId="296"/>
        </pc:sldMkLst>
        <pc:spChg chg="mod">
          <ac:chgData name="Fermin, Diego" userId="2560c5bc-15a1-444d-88e4-1c02e28cf2cd" providerId="ADAL" clId="{0D72ED87-7EBE-4157-A497-63D185D03522}" dt="2025-08-29T20:17:31.211" v="301" actId="20577"/>
          <ac:spMkLst>
            <pc:docMk/>
            <pc:sldMk cId="1482003891" sldId="296"/>
            <ac:spMk id="2" creationId="{A4F268A5-9A76-EC8C-B6DF-A34C0E249A5E}"/>
          </ac:spMkLst>
        </pc:spChg>
        <pc:spChg chg="mod">
          <ac:chgData name="Fermin, Diego" userId="2560c5bc-15a1-444d-88e4-1c02e28cf2cd" providerId="ADAL" clId="{0D72ED87-7EBE-4157-A497-63D185D03522}" dt="2025-08-29T20:17:32.984" v="302"/>
          <ac:spMkLst>
            <pc:docMk/>
            <pc:sldMk cId="1482003891" sldId="296"/>
            <ac:spMk id="3" creationId="{9C2235E9-3F38-6C2F-1F17-03F9E55C9F50}"/>
          </ac:spMkLst>
        </pc:spChg>
        <pc:picChg chg="add mod">
          <ac:chgData name="Fermin, Diego" userId="2560c5bc-15a1-444d-88e4-1c02e28cf2cd" providerId="ADAL" clId="{0D72ED87-7EBE-4157-A497-63D185D03522}" dt="2025-08-29T20:23:38.055" v="425" actId="1076"/>
          <ac:picMkLst>
            <pc:docMk/>
            <pc:sldMk cId="1482003891" sldId="296"/>
            <ac:picMk id="9218" creationId="{87B32D8D-69C1-FBE2-CEE0-B75F119654A9}"/>
          </ac:picMkLst>
        </pc:picChg>
        <pc:picChg chg="add mod">
          <ac:chgData name="Fermin, Diego" userId="2560c5bc-15a1-444d-88e4-1c02e28cf2cd" providerId="ADAL" clId="{0D72ED87-7EBE-4157-A497-63D185D03522}" dt="2025-08-29T20:23:39.759" v="426" actId="1076"/>
          <ac:picMkLst>
            <pc:docMk/>
            <pc:sldMk cId="1482003891" sldId="296"/>
            <ac:picMk id="9219" creationId="{A99FCC31-82C9-0946-B637-B528C43EAC01}"/>
          </ac:picMkLst>
        </pc:picChg>
      </pc:sldChg>
      <pc:sldChg chg="addSp modSp add mod replId">
        <pc:chgData name="Fermin, Diego" userId="2560c5bc-15a1-444d-88e4-1c02e28cf2cd" providerId="ADAL" clId="{0D72ED87-7EBE-4157-A497-63D185D03522}" dt="2025-08-29T20:23:55.905" v="430" actId="14100"/>
        <pc:sldMkLst>
          <pc:docMk/>
          <pc:sldMk cId="139184159" sldId="297"/>
        </pc:sldMkLst>
        <pc:spChg chg="mod">
          <ac:chgData name="Fermin, Diego" userId="2560c5bc-15a1-444d-88e4-1c02e28cf2cd" providerId="ADAL" clId="{0D72ED87-7EBE-4157-A497-63D185D03522}" dt="2025-08-29T20:17:36.251" v="305" actId="20577"/>
          <ac:spMkLst>
            <pc:docMk/>
            <pc:sldMk cId="139184159" sldId="297"/>
            <ac:spMk id="2" creationId="{E3536B72-5A48-B6E6-34ED-F0D76847BD05}"/>
          </ac:spMkLst>
        </pc:spChg>
        <pc:spChg chg="mod">
          <ac:chgData name="Fermin, Diego" userId="2560c5bc-15a1-444d-88e4-1c02e28cf2cd" providerId="ADAL" clId="{0D72ED87-7EBE-4157-A497-63D185D03522}" dt="2025-08-29T20:17:40.764" v="306"/>
          <ac:spMkLst>
            <pc:docMk/>
            <pc:sldMk cId="139184159" sldId="297"/>
            <ac:spMk id="3" creationId="{0191798A-C4D1-E46A-3C95-9D2E69FEE9CD}"/>
          </ac:spMkLst>
        </pc:spChg>
        <pc:picChg chg="add mod">
          <ac:chgData name="Fermin, Diego" userId="2560c5bc-15a1-444d-88e4-1c02e28cf2cd" providerId="ADAL" clId="{0D72ED87-7EBE-4157-A497-63D185D03522}" dt="2025-08-29T20:23:55.905" v="430" actId="14100"/>
          <ac:picMkLst>
            <pc:docMk/>
            <pc:sldMk cId="139184159" sldId="297"/>
            <ac:picMk id="10242" creationId="{E0AF1FB5-79DE-F0E8-2B7D-8807210B86EC}"/>
          </ac:picMkLst>
        </pc:picChg>
        <pc:picChg chg="add mod">
          <ac:chgData name="Fermin, Diego" userId="2560c5bc-15a1-444d-88e4-1c02e28cf2cd" providerId="ADAL" clId="{0D72ED87-7EBE-4157-A497-63D185D03522}" dt="2025-08-29T20:23:52.464" v="429" actId="1076"/>
          <ac:picMkLst>
            <pc:docMk/>
            <pc:sldMk cId="139184159" sldId="297"/>
            <ac:picMk id="10243" creationId="{BCA63E4B-80A5-A45D-F478-A2A4B71C718A}"/>
          </ac:picMkLst>
        </pc:picChg>
      </pc:sldChg>
      <pc:sldChg chg="addSp modSp add mod">
        <pc:chgData name="Fermin, Diego" userId="2560c5bc-15a1-444d-88e4-1c02e28cf2cd" providerId="ADAL" clId="{0D72ED87-7EBE-4157-A497-63D185D03522}" dt="2025-08-29T20:23:05.344" v="420" actId="1037"/>
        <pc:sldMkLst>
          <pc:docMk/>
          <pc:sldMk cId="821393735" sldId="298"/>
        </pc:sldMkLst>
        <pc:spChg chg="mod">
          <ac:chgData name="Fermin, Diego" userId="2560c5bc-15a1-444d-88e4-1c02e28cf2cd" providerId="ADAL" clId="{0D72ED87-7EBE-4157-A497-63D185D03522}" dt="2025-08-29T20:17:48.254" v="309" actId="20577"/>
          <ac:spMkLst>
            <pc:docMk/>
            <pc:sldMk cId="821393735" sldId="298"/>
            <ac:spMk id="2" creationId="{FAB68D89-A010-7597-CE5F-D68320F576D7}"/>
          </ac:spMkLst>
        </pc:spChg>
        <pc:picChg chg="add mod">
          <ac:chgData name="Fermin, Diego" userId="2560c5bc-15a1-444d-88e4-1c02e28cf2cd" providerId="ADAL" clId="{0D72ED87-7EBE-4157-A497-63D185D03522}" dt="2025-08-29T20:23:05.344" v="420" actId="1037"/>
          <ac:picMkLst>
            <pc:docMk/>
            <pc:sldMk cId="821393735" sldId="298"/>
            <ac:picMk id="8194" creationId="{3A02E910-42F3-2B37-324C-F2357BC59BC4}"/>
          </ac:picMkLst>
        </pc:picChg>
        <pc:picChg chg="add mod">
          <ac:chgData name="Fermin, Diego" userId="2560c5bc-15a1-444d-88e4-1c02e28cf2cd" providerId="ADAL" clId="{0D72ED87-7EBE-4157-A497-63D185D03522}" dt="2025-08-29T20:23:05.344" v="420" actId="1037"/>
          <ac:picMkLst>
            <pc:docMk/>
            <pc:sldMk cId="821393735" sldId="298"/>
            <ac:picMk id="8195" creationId="{CB90745E-DE5E-E191-0129-AA0B1F8600B8}"/>
          </ac:picMkLst>
        </pc:picChg>
        <pc:picChg chg="add mod">
          <ac:chgData name="Fermin, Diego" userId="2560c5bc-15a1-444d-88e4-1c02e28cf2cd" providerId="ADAL" clId="{0D72ED87-7EBE-4157-A497-63D185D03522}" dt="2025-08-29T20:23:05.344" v="420" actId="1037"/>
          <ac:picMkLst>
            <pc:docMk/>
            <pc:sldMk cId="821393735" sldId="298"/>
            <ac:picMk id="8196" creationId="{95D9B267-2FE6-5835-9010-BBCC40460C25}"/>
          </ac:picMkLst>
        </pc:picChg>
      </pc:sldChg>
      <pc:sldChg chg="addSp modSp add mod ord">
        <pc:chgData name="Fermin, Diego" userId="2560c5bc-15a1-444d-88e4-1c02e28cf2cd" providerId="ADAL" clId="{0D72ED87-7EBE-4157-A497-63D185D03522}" dt="2025-09-02T16:05:49.057" v="1978"/>
        <pc:sldMkLst>
          <pc:docMk/>
          <pc:sldMk cId="1142168810" sldId="299"/>
        </pc:sldMkLst>
        <pc:spChg chg="mod">
          <ac:chgData name="Fermin, Diego" userId="2560c5bc-15a1-444d-88e4-1c02e28cf2cd" providerId="ADAL" clId="{0D72ED87-7EBE-4157-A497-63D185D03522}" dt="2025-08-29T20:27:29.944" v="539" actId="1076"/>
          <ac:spMkLst>
            <pc:docMk/>
            <pc:sldMk cId="1142168810" sldId="299"/>
            <ac:spMk id="2" creationId="{3EB96A33-042C-8ECD-9789-023679454AC7}"/>
          </ac:spMkLst>
        </pc:spChg>
        <pc:spChg chg="add mod">
          <ac:chgData name="Fermin, Diego" userId="2560c5bc-15a1-444d-88e4-1c02e28cf2cd" providerId="ADAL" clId="{0D72ED87-7EBE-4157-A497-63D185D03522}" dt="2025-08-29T20:28:06.784" v="559" actId="14100"/>
          <ac:spMkLst>
            <pc:docMk/>
            <pc:sldMk cId="1142168810" sldId="299"/>
            <ac:spMk id="5" creationId="{848D6DF8-CE1A-A71D-CA0C-7AF58AAE815C}"/>
          </ac:spMkLst>
        </pc:spChg>
        <pc:picChg chg="add mod">
          <ac:chgData name="Fermin, Diego" userId="2560c5bc-15a1-444d-88e4-1c02e28cf2cd" providerId="ADAL" clId="{0D72ED87-7EBE-4157-A497-63D185D03522}" dt="2025-08-29T20:27:34.004" v="541" actId="14100"/>
          <ac:picMkLst>
            <pc:docMk/>
            <pc:sldMk cId="1142168810" sldId="299"/>
            <ac:picMk id="11266" creationId="{42047175-AB83-BFFF-5A8E-5F8BE7D6254B}"/>
          </ac:picMkLst>
        </pc:picChg>
      </pc:sldChg>
      <pc:sldChg chg="new del">
        <pc:chgData name="Fermin, Diego" userId="2560c5bc-15a1-444d-88e4-1c02e28cf2cd" providerId="ADAL" clId="{0D72ED87-7EBE-4157-A497-63D185D03522}" dt="2025-09-02T14:47:10.582" v="561" actId="680"/>
        <pc:sldMkLst>
          <pc:docMk/>
          <pc:sldMk cId="1839652601" sldId="300"/>
        </pc:sldMkLst>
      </pc:sldChg>
      <pc:sldChg chg="addSp delSp modSp new mod modClrScheme chgLayout">
        <pc:chgData name="Fermin, Diego" userId="2560c5bc-15a1-444d-88e4-1c02e28cf2cd" providerId="ADAL" clId="{0D72ED87-7EBE-4157-A497-63D185D03522}" dt="2025-09-02T15:08:25.889" v="921" actId="20577"/>
        <pc:sldMkLst>
          <pc:docMk/>
          <pc:sldMk cId="3693404465" sldId="300"/>
        </pc:sldMkLst>
        <pc:spChg chg="del mod ord">
          <ac:chgData name="Fermin, Diego" userId="2560c5bc-15a1-444d-88e4-1c02e28cf2cd" providerId="ADAL" clId="{0D72ED87-7EBE-4157-A497-63D185D03522}" dt="2025-09-02T14:47:46.828" v="563" actId="700"/>
          <ac:spMkLst>
            <pc:docMk/>
            <pc:sldMk cId="3693404465" sldId="300"/>
            <ac:spMk id="2" creationId="{8F7F25FC-5215-9950-7B9D-879B21FB0BEB}"/>
          </ac:spMkLst>
        </pc:spChg>
        <pc:spChg chg="del mod ord">
          <ac:chgData name="Fermin, Diego" userId="2560c5bc-15a1-444d-88e4-1c02e28cf2cd" providerId="ADAL" clId="{0D72ED87-7EBE-4157-A497-63D185D03522}" dt="2025-09-02T14:47:46.828" v="563" actId="700"/>
          <ac:spMkLst>
            <pc:docMk/>
            <pc:sldMk cId="3693404465" sldId="300"/>
            <ac:spMk id="3" creationId="{DB1FC4F9-F367-6419-24E0-311C0D25458F}"/>
          </ac:spMkLst>
        </pc:spChg>
        <pc:spChg chg="mod ord">
          <ac:chgData name="Fermin, Diego" userId="2560c5bc-15a1-444d-88e4-1c02e28cf2cd" providerId="ADAL" clId="{0D72ED87-7EBE-4157-A497-63D185D03522}" dt="2025-09-02T14:47:46.828" v="563" actId="700"/>
          <ac:spMkLst>
            <pc:docMk/>
            <pc:sldMk cId="3693404465" sldId="300"/>
            <ac:spMk id="4" creationId="{4FF0951D-1574-EECD-92A8-472A37AF97D7}"/>
          </ac:spMkLst>
        </pc:spChg>
        <pc:spChg chg="add mod ord">
          <ac:chgData name="Fermin, Diego" userId="2560c5bc-15a1-444d-88e4-1c02e28cf2cd" providerId="ADAL" clId="{0D72ED87-7EBE-4157-A497-63D185D03522}" dt="2025-09-02T15:08:25.889" v="921" actId="20577"/>
          <ac:spMkLst>
            <pc:docMk/>
            <pc:sldMk cId="3693404465" sldId="300"/>
            <ac:spMk id="5" creationId="{0BE05CCE-1D78-95C2-0F3E-ACF33DA353FA}"/>
          </ac:spMkLst>
        </pc:spChg>
        <pc:spChg chg="add mod ord">
          <ac:chgData name="Fermin, Diego" userId="2560c5bc-15a1-444d-88e4-1c02e28cf2cd" providerId="ADAL" clId="{0D72ED87-7EBE-4157-A497-63D185D03522}" dt="2025-09-02T14:47:51.409" v="573" actId="20577"/>
          <ac:spMkLst>
            <pc:docMk/>
            <pc:sldMk cId="3693404465" sldId="300"/>
            <ac:spMk id="6" creationId="{784170B9-0ACA-EF2B-314B-CC293D6078A6}"/>
          </ac:spMkLst>
        </pc:spChg>
      </pc:sldChg>
      <pc:sldChg chg="addSp delSp modSp new mod ord modClrScheme chgLayout">
        <pc:chgData name="Fermin, Diego" userId="2560c5bc-15a1-444d-88e4-1c02e28cf2cd" providerId="ADAL" clId="{0D72ED87-7EBE-4157-A497-63D185D03522}" dt="2025-09-02T15:30:51.860" v="1422" actId="12788"/>
        <pc:sldMkLst>
          <pc:docMk/>
          <pc:sldMk cId="3960975413" sldId="301"/>
        </pc:sldMkLst>
        <pc:spChg chg="del mod ord">
          <ac:chgData name="Fermin, Diego" userId="2560c5bc-15a1-444d-88e4-1c02e28cf2cd" providerId="ADAL" clId="{0D72ED87-7EBE-4157-A497-63D185D03522}" dt="2025-09-02T15:08:46.257" v="925" actId="700"/>
          <ac:spMkLst>
            <pc:docMk/>
            <pc:sldMk cId="3960975413" sldId="301"/>
            <ac:spMk id="2" creationId="{8A2C1EA1-0629-8DC1-6544-80C2CFD41C58}"/>
          </ac:spMkLst>
        </pc:spChg>
        <pc:spChg chg="del mod ord">
          <ac:chgData name="Fermin, Diego" userId="2560c5bc-15a1-444d-88e4-1c02e28cf2cd" providerId="ADAL" clId="{0D72ED87-7EBE-4157-A497-63D185D03522}" dt="2025-09-02T15:08:46.257" v="925" actId="700"/>
          <ac:spMkLst>
            <pc:docMk/>
            <pc:sldMk cId="3960975413" sldId="301"/>
            <ac:spMk id="3" creationId="{BD16308D-345B-E600-14B4-7D3C81628327}"/>
          </ac:spMkLst>
        </pc:spChg>
        <pc:spChg chg="mod ord">
          <ac:chgData name="Fermin, Diego" userId="2560c5bc-15a1-444d-88e4-1c02e28cf2cd" providerId="ADAL" clId="{0D72ED87-7EBE-4157-A497-63D185D03522}" dt="2025-09-02T15:08:46.257" v="925" actId="700"/>
          <ac:spMkLst>
            <pc:docMk/>
            <pc:sldMk cId="3960975413" sldId="301"/>
            <ac:spMk id="4" creationId="{F3722500-3450-C43A-5FB0-B6517373A356}"/>
          </ac:spMkLst>
        </pc:spChg>
        <pc:spChg chg="add mod ord">
          <ac:chgData name="Fermin, Diego" userId="2560c5bc-15a1-444d-88e4-1c02e28cf2cd" providerId="ADAL" clId="{0D72ED87-7EBE-4157-A497-63D185D03522}" dt="2025-09-02T15:30:51.860" v="1422" actId="12788"/>
          <ac:spMkLst>
            <pc:docMk/>
            <pc:sldMk cId="3960975413" sldId="301"/>
            <ac:spMk id="5" creationId="{ECB78739-3705-CFBB-B042-0B4C0526327D}"/>
          </ac:spMkLst>
        </pc:spChg>
        <pc:spChg chg="add mod ord">
          <ac:chgData name="Fermin, Diego" userId="2560c5bc-15a1-444d-88e4-1c02e28cf2cd" providerId="ADAL" clId="{0D72ED87-7EBE-4157-A497-63D185D03522}" dt="2025-09-02T15:08:55.956" v="946" actId="20577"/>
          <ac:spMkLst>
            <pc:docMk/>
            <pc:sldMk cId="3960975413" sldId="301"/>
            <ac:spMk id="6" creationId="{2363AACB-45B2-0CEA-005E-5A222AE76630}"/>
          </ac:spMkLst>
        </pc:spChg>
      </pc:sldChg>
      <pc:sldChg chg="addSp modSp new mod">
        <pc:chgData name="Fermin, Diego" userId="2560c5bc-15a1-444d-88e4-1c02e28cf2cd" providerId="ADAL" clId="{0D72ED87-7EBE-4157-A497-63D185D03522}" dt="2025-09-02T15:28:59.992" v="1419" actId="20577"/>
        <pc:sldMkLst>
          <pc:docMk/>
          <pc:sldMk cId="1054956426" sldId="302"/>
        </pc:sldMkLst>
        <pc:spChg chg="mod">
          <ac:chgData name="Fermin, Diego" userId="2560c5bc-15a1-444d-88e4-1c02e28cf2cd" providerId="ADAL" clId="{0D72ED87-7EBE-4157-A497-63D185D03522}" dt="2025-09-02T15:19:19.932" v="1257" actId="20577"/>
          <ac:spMkLst>
            <pc:docMk/>
            <pc:sldMk cId="1054956426" sldId="302"/>
            <ac:spMk id="2" creationId="{EE0D37CA-A6E3-857C-EA44-502579314B9A}"/>
          </ac:spMkLst>
        </pc:spChg>
        <pc:spChg chg="mod">
          <ac:chgData name="Fermin, Diego" userId="2560c5bc-15a1-444d-88e4-1c02e28cf2cd" providerId="ADAL" clId="{0D72ED87-7EBE-4157-A497-63D185D03522}" dt="2025-09-02T15:19:40.319" v="1286" actId="14100"/>
          <ac:spMkLst>
            <pc:docMk/>
            <pc:sldMk cId="1054956426" sldId="302"/>
            <ac:spMk id="3" creationId="{FCEDD8CE-9256-B582-9E54-B67279202823}"/>
          </ac:spMkLst>
        </pc:spChg>
        <pc:spChg chg="add mod">
          <ac:chgData name="Fermin, Diego" userId="2560c5bc-15a1-444d-88e4-1c02e28cf2cd" providerId="ADAL" clId="{0D72ED87-7EBE-4157-A497-63D185D03522}" dt="2025-09-02T15:11:17.146" v="1133" actId="27636"/>
          <ac:spMkLst>
            <pc:docMk/>
            <pc:sldMk cId="1054956426" sldId="302"/>
            <ac:spMk id="5" creationId="{D99B29C7-8060-4153-1994-D82AA9979A81}"/>
          </ac:spMkLst>
        </pc:spChg>
        <pc:spChg chg="add mod">
          <ac:chgData name="Fermin, Diego" userId="2560c5bc-15a1-444d-88e4-1c02e28cf2cd" providerId="ADAL" clId="{0D72ED87-7EBE-4157-A497-63D185D03522}" dt="2025-09-02T15:11:17.146" v="1133" actId="27636"/>
          <ac:spMkLst>
            <pc:docMk/>
            <pc:sldMk cId="1054956426" sldId="302"/>
            <ac:spMk id="6" creationId="{4DD6A0CC-0230-5F0F-EDC8-9F2F3BECC90E}"/>
          </ac:spMkLst>
        </pc:spChg>
        <pc:spChg chg="add mod">
          <ac:chgData name="Fermin, Diego" userId="2560c5bc-15a1-444d-88e4-1c02e28cf2cd" providerId="ADAL" clId="{0D72ED87-7EBE-4157-A497-63D185D03522}" dt="2025-09-02T15:11:17.146" v="1133" actId="27636"/>
          <ac:spMkLst>
            <pc:docMk/>
            <pc:sldMk cId="1054956426" sldId="302"/>
            <ac:spMk id="7" creationId="{89143120-CB33-263F-CB23-6F43F2320501}"/>
          </ac:spMkLst>
        </pc:spChg>
        <pc:spChg chg="add mod">
          <ac:chgData name="Fermin, Diego" userId="2560c5bc-15a1-444d-88e4-1c02e28cf2cd" providerId="ADAL" clId="{0D72ED87-7EBE-4157-A497-63D185D03522}" dt="2025-09-02T15:11:17.146" v="1133" actId="27636"/>
          <ac:spMkLst>
            <pc:docMk/>
            <pc:sldMk cId="1054956426" sldId="302"/>
            <ac:spMk id="8" creationId="{614E4C87-4CDA-BB1E-36F8-7361ADD99BDC}"/>
          </ac:spMkLst>
        </pc:spChg>
        <pc:spChg chg="add mod">
          <ac:chgData name="Fermin, Diego" userId="2560c5bc-15a1-444d-88e4-1c02e28cf2cd" providerId="ADAL" clId="{0D72ED87-7EBE-4157-A497-63D185D03522}" dt="2025-09-02T15:11:17.146" v="1133" actId="27636"/>
          <ac:spMkLst>
            <pc:docMk/>
            <pc:sldMk cId="1054956426" sldId="302"/>
            <ac:spMk id="9" creationId="{A9A15ADD-B9D1-30E5-F376-BF68FD39F00B}"/>
          </ac:spMkLst>
        </pc:spChg>
        <pc:spChg chg="add mod">
          <ac:chgData name="Fermin, Diego" userId="2560c5bc-15a1-444d-88e4-1c02e28cf2cd" providerId="ADAL" clId="{0D72ED87-7EBE-4157-A497-63D185D03522}" dt="2025-09-02T15:11:17.146" v="1133" actId="27636"/>
          <ac:spMkLst>
            <pc:docMk/>
            <pc:sldMk cId="1054956426" sldId="302"/>
            <ac:spMk id="10" creationId="{A6E4F4ED-418D-38D3-D588-B3717709E26C}"/>
          </ac:spMkLst>
        </pc:spChg>
        <pc:spChg chg="add mod">
          <ac:chgData name="Fermin, Diego" userId="2560c5bc-15a1-444d-88e4-1c02e28cf2cd" providerId="ADAL" clId="{0D72ED87-7EBE-4157-A497-63D185D03522}" dt="2025-09-02T15:11:45.333" v="1141" actId="1076"/>
          <ac:spMkLst>
            <pc:docMk/>
            <pc:sldMk cId="1054956426" sldId="302"/>
            <ac:spMk id="11" creationId="{74A727F3-B2C3-9B86-FD18-B924BBBBE74C}"/>
          </ac:spMkLst>
        </pc:spChg>
        <pc:spChg chg="add mod">
          <ac:chgData name="Fermin, Diego" userId="2560c5bc-15a1-444d-88e4-1c02e28cf2cd" providerId="ADAL" clId="{0D72ED87-7EBE-4157-A497-63D185D03522}" dt="2025-09-02T15:11:45.333" v="1141" actId="1076"/>
          <ac:spMkLst>
            <pc:docMk/>
            <pc:sldMk cId="1054956426" sldId="302"/>
            <ac:spMk id="12" creationId="{3180C5D6-99C0-F273-7F99-6BD1A1C66F42}"/>
          </ac:spMkLst>
        </pc:spChg>
        <pc:spChg chg="add mod">
          <ac:chgData name="Fermin, Diego" userId="2560c5bc-15a1-444d-88e4-1c02e28cf2cd" providerId="ADAL" clId="{0D72ED87-7EBE-4157-A497-63D185D03522}" dt="2025-09-02T15:11:45.333" v="1141" actId="1076"/>
          <ac:spMkLst>
            <pc:docMk/>
            <pc:sldMk cId="1054956426" sldId="302"/>
            <ac:spMk id="13" creationId="{78A87FC7-546A-478E-46D7-50677A5602C1}"/>
          </ac:spMkLst>
        </pc:spChg>
        <pc:spChg chg="add mod">
          <ac:chgData name="Fermin, Diego" userId="2560c5bc-15a1-444d-88e4-1c02e28cf2cd" providerId="ADAL" clId="{0D72ED87-7EBE-4157-A497-63D185D03522}" dt="2025-09-02T15:11:45.333" v="1141" actId="1076"/>
          <ac:spMkLst>
            <pc:docMk/>
            <pc:sldMk cId="1054956426" sldId="302"/>
            <ac:spMk id="14" creationId="{CF1FFD62-C382-6C82-75F1-473F9972F269}"/>
          </ac:spMkLst>
        </pc:spChg>
        <pc:spChg chg="add mod">
          <ac:chgData name="Fermin, Diego" userId="2560c5bc-15a1-444d-88e4-1c02e28cf2cd" providerId="ADAL" clId="{0D72ED87-7EBE-4157-A497-63D185D03522}" dt="2025-09-02T15:11:45.333" v="1141" actId="1076"/>
          <ac:spMkLst>
            <pc:docMk/>
            <pc:sldMk cId="1054956426" sldId="302"/>
            <ac:spMk id="15" creationId="{747C6610-FB62-9223-B8D7-4F84C0F9AFAD}"/>
          </ac:spMkLst>
        </pc:spChg>
        <pc:spChg chg="add mod">
          <ac:chgData name="Fermin, Diego" userId="2560c5bc-15a1-444d-88e4-1c02e28cf2cd" providerId="ADAL" clId="{0D72ED87-7EBE-4157-A497-63D185D03522}" dt="2025-09-02T15:11:45.333" v="1141" actId="1076"/>
          <ac:spMkLst>
            <pc:docMk/>
            <pc:sldMk cId="1054956426" sldId="302"/>
            <ac:spMk id="16" creationId="{67ED8F19-ADE1-498E-47A7-E0A94A272049}"/>
          </ac:spMkLst>
        </pc:spChg>
        <pc:spChg chg="add mod">
          <ac:chgData name="Fermin, Diego" userId="2560c5bc-15a1-444d-88e4-1c02e28cf2cd" providerId="ADAL" clId="{0D72ED87-7EBE-4157-A497-63D185D03522}" dt="2025-09-02T15:28:59.992" v="1419" actId="20577"/>
          <ac:spMkLst>
            <pc:docMk/>
            <pc:sldMk cId="1054956426" sldId="302"/>
            <ac:spMk id="17" creationId="{A0BD4F79-2125-E3E2-E6D4-90E703A7512A}"/>
          </ac:spMkLst>
        </pc:spChg>
        <pc:spChg chg="add mod">
          <ac:chgData name="Fermin, Diego" userId="2560c5bc-15a1-444d-88e4-1c02e28cf2cd" providerId="ADAL" clId="{0D72ED87-7EBE-4157-A497-63D185D03522}" dt="2025-09-02T15:19:53.443" v="1290" actId="1076"/>
          <ac:spMkLst>
            <pc:docMk/>
            <pc:sldMk cId="1054956426" sldId="302"/>
            <ac:spMk id="18" creationId="{2BB34F02-ADCD-8852-9469-BB26E2370028}"/>
          </ac:spMkLst>
        </pc:spChg>
        <pc:picChg chg="add mod">
          <ac:chgData name="Fermin, Diego" userId="2560c5bc-15a1-444d-88e4-1c02e28cf2cd" providerId="ADAL" clId="{0D72ED87-7EBE-4157-A497-63D185D03522}" dt="2025-09-02T15:19:47.059" v="1288" actId="1076"/>
          <ac:picMkLst>
            <pc:docMk/>
            <pc:sldMk cId="1054956426" sldId="302"/>
            <ac:picMk id="1040" creationId="{3183ED15-938A-FA63-872F-65542FFD4645}"/>
          </ac:picMkLst>
        </pc:picChg>
      </pc:sldChg>
      <pc:sldChg chg="addSp delSp modSp add mod">
        <pc:chgData name="Fermin, Diego" userId="2560c5bc-15a1-444d-88e4-1c02e28cf2cd" providerId="ADAL" clId="{0D72ED87-7EBE-4157-A497-63D185D03522}" dt="2025-09-02T15:18:23.019" v="1200" actId="2711"/>
        <pc:sldMkLst>
          <pc:docMk/>
          <pc:sldMk cId="3496523239" sldId="303"/>
        </pc:sldMkLst>
        <pc:spChg chg="mod">
          <ac:chgData name="Fermin, Diego" userId="2560c5bc-15a1-444d-88e4-1c02e28cf2cd" providerId="ADAL" clId="{0D72ED87-7EBE-4157-A497-63D185D03522}" dt="2025-09-02T15:12:23.667" v="1170" actId="20577"/>
          <ac:spMkLst>
            <pc:docMk/>
            <pc:sldMk cId="3496523239" sldId="303"/>
            <ac:spMk id="2" creationId="{FA546448-D9A2-61EE-B2CA-05EA735ABF7C}"/>
          </ac:spMkLst>
        </pc:spChg>
        <pc:spChg chg="mod">
          <ac:chgData name="Fermin, Diego" userId="2560c5bc-15a1-444d-88e4-1c02e28cf2cd" providerId="ADAL" clId="{0D72ED87-7EBE-4157-A497-63D185D03522}" dt="2025-09-02T15:18:23.019" v="1200" actId="2711"/>
          <ac:spMkLst>
            <pc:docMk/>
            <pc:sldMk cId="3496523239" sldId="303"/>
            <ac:spMk id="5" creationId="{405D5BB9-7585-C6ED-4DD1-EC5CD2F1FF84}"/>
          </ac:spMkLst>
        </pc:spChg>
        <pc:picChg chg="add mod">
          <ac:chgData name="Fermin, Diego" userId="2560c5bc-15a1-444d-88e4-1c02e28cf2cd" providerId="ADAL" clId="{0D72ED87-7EBE-4157-A497-63D185D03522}" dt="2025-09-02T15:13:06.596" v="1199" actId="1038"/>
          <ac:picMkLst>
            <pc:docMk/>
            <pc:sldMk cId="3496523239" sldId="303"/>
            <ac:picMk id="2050" creationId="{7A911985-A729-9202-7386-D900389F9BC9}"/>
          </ac:picMkLst>
        </pc:picChg>
        <pc:picChg chg="del">
          <ac:chgData name="Fermin, Diego" userId="2560c5bc-15a1-444d-88e4-1c02e28cf2cd" providerId="ADAL" clId="{0D72ED87-7EBE-4157-A497-63D185D03522}" dt="2025-09-02T15:12:51.202" v="1190" actId="478"/>
          <ac:picMkLst>
            <pc:docMk/>
            <pc:sldMk cId="3496523239" sldId="303"/>
            <ac:picMk id="11266" creationId="{7C08C6D6-2160-E62C-0AAC-261E58229ECA}"/>
          </ac:picMkLst>
        </pc:picChg>
      </pc:sldChg>
      <pc:sldChg chg="addSp delSp modSp new mod modClrScheme chgLayout">
        <pc:chgData name="Fermin, Diego" userId="2560c5bc-15a1-444d-88e4-1c02e28cf2cd" providerId="ADAL" clId="{0D72ED87-7EBE-4157-A497-63D185D03522}" dt="2025-09-02T15:37:06.933" v="1542" actId="403"/>
        <pc:sldMkLst>
          <pc:docMk/>
          <pc:sldMk cId="2383078513" sldId="304"/>
        </pc:sldMkLst>
        <pc:spChg chg="del mod ord">
          <ac:chgData name="Fermin, Diego" userId="2560c5bc-15a1-444d-88e4-1c02e28cf2cd" providerId="ADAL" clId="{0D72ED87-7EBE-4157-A497-63D185D03522}" dt="2025-09-02T15:24:08.856" v="1401" actId="478"/>
          <ac:spMkLst>
            <pc:docMk/>
            <pc:sldMk cId="2383078513" sldId="304"/>
            <ac:spMk id="2" creationId="{3FFDDA24-F5CF-76FC-6684-0F24834681CC}"/>
          </ac:spMkLst>
        </pc:spChg>
        <pc:spChg chg="del mod ord">
          <ac:chgData name="Fermin, Diego" userId="2560c5bc-15a1-444d-88e4-1c02e28cf2cd" providerId="ADAL" clId="{0D72ED87-7EBE-4157-A497-63D185D03522}" dt="2025-09-02T15:23:59.972" v="1384" actId="700"/>
          <ac:spMkLst>
            <pc:docMk/>
            <pc:sldMk cId="2383078513" sldId="304"/>
            <ac:spMk id="3" creationId="{5A2BE90D-90C2-7BEF-CAA9-28EAFDF1018D}"/>
          </ac:spMkLst>
        </pc:spChg>
        <pc:spChg chg="mod ord">
          <ac:chgData name="Fermin, Diego" userId="2560c5bc-15a1-444d-88e4-1c02e28cf2cd" providerId="ADAL" clId="{0D72ED87-7EBE-4157-A497-63D185D03522}" dt="2025-09-02T15:23:59.972" v="1384" actId="700"/>
          <ac:spMkLst>
            <pc:docMk/>
            <pc:sldMk cId="2383078513" sldId="304"/>
            <ac:spMk id="4" creationId="{0F59D0AE-462F-CF5E-A185-35CF333BCCB9}"/>
          </ac:spMkLst>
        </pc:spChg>
        <pc:spChg chg="add mod ord">
          <ac:chgData name="Fermin, Diego" userId="2560c5bc-15a1-444d-88e4-1c02e28cf2cd" providerId="ADAL" clId="{0D72ED87-7EBE-4157-A497-63D185D03522}" dt="2025-09-02T15:24:04.754" v="1400" actId="20577"/>
          <ac:spMkLst>
            <pc:docMk/>
            <pc:sldMk cId="2383078513" sldId="304"/>
            <ac:spMk id="5" creationId="{CBAB5A1D-E7E6-0D4D-3218-601CE6D29D51}"/>
          </ac:spMkLst>
        </pc:spChg>
        <pc:spChg chg="add del mod">
          <ac:chgData name="Fermin, Diego" userId="2560c5bc-15a1-444d-88e4-1c02e28cf2cd" providerId="ADAL" clId="{0D72ED87-7EBE-4157-A497-63D185D03522}" dt="2025-09-02T15:24:10.993" v="1402" actId="478"/>
          <ac:spMkLst>
            <pc:docMk/>
            <pc:sldMk cId="2383078513" sldId="304"/>
            <ac:spMk id="7" creationId="{2D463737-958D-9781-04E6-798263AE7E58}"/>
          </ac:spMkLst>
        </pc:spChg>
        <pc:spChg chg="add mod">
          <ac:chgData name="Fermin, Diego" userId="2560c5bc-15a1-444d-88e4-1c02e28cf2cd" providerId="ADAL" clId="{0D72ED87-7EBE-4157-A497-63D185D03522}" dt="2025-09-02T15:24:48.819" v="1413" actId="20577"/>
          <ac:spMkLst>
            <pc:docMk/>
            <pc:sldMk cId="2383078513" sldId="304"/>
            <ac:spMk id="8" creationId="{8B748378-CEE9-5CB1-132F-4A0E89B3BCFA}"/>
          </ac:spMkLst>
        </pc:spChg>
        <pc:spChg chg="add mod">
          <ac:chgData name="Fermin, Diego" userId="2560c5bc-15a1-444d-88e4-1c02e28cf2cd" providerId="ADAL" clId="{0D72ED87-7EBE-4157-A497-63D185D03522}" dt="2025-09-02T15:37:06.933" v="1542" actId="403"/>
          <ac:spMkLst>
            <pc:docMk/>
            <pc:sldMk cId="2383078513" sldId="304"/>
            <ac:spMk id="11" creationId="{2AB80BF3-0632-A1D2-F25D-E147F61E0550}"/>
          </ac:spMkLst>
        </pc:spChg>
        <pc:picChg chg="add mod">
          <ac:chgData name="Fermin, Diego" userId="2560c5bc-15a1-444d-88e4-1c02e28cf2cd" providerId="ADAL" clId="{0D72ED87-7EBE-4157-A497-63D185D03522}" dt="2025-09-02T15:36:40.243" v="1515" actId="555"/>
          <ac:picMkLst>
            <pc:docMk/>
            <pc:sldMk cId="2383078513" sldId="304"/>
            <ac:picMk id="10" creationId="{46532DC7-DBC8-6A4E-17B6-18DAE570A59E}"/>
          </ac:picMkLst>
        </pc:picChg>
        <pc:picChg chg="add mod">
          <ac:chgData name="Fermin, Diego" userId="2560c5bc-15a1-444d-88e4-1c02e28cf2cd" providerId="ADAL" clId="{0D72ED87-7EBE-4157-A497-63D185D03522}" dt="2025-09-02T15:36:40.243" v="1515" actId="555"/>
          <ac:picMkLst>
            <pc:docMk/>
            <pc:sldMk cId="2383078513" sldId="304"/>
            <ac:picMk id="3074" creationId="{D39F07D5-A596-B0BF-219A-CA8E71DA2F22}"/>
          </ac:picMkLst>
        </pc:picChg>
        <pc:picChg chg="add mod">
          <ac:chgData name="Fermin, Diego" userId="2560c5bc-15a1-444d-88e4-1c02e28cf2cd" providerId="ADAL" clId="{0D72ED87-7EBE-4157-A497-63D185D03522}" dt="2025-09-02T15:36:40.243" v="1515" actId="555"/>
          <ac:picMkLst>
            <pc:docMk/>
            <pc:sldMk cId="2383078513" sldId="304"/>
            <ac:picMk id="3075" creationId="{7F76DAAF-C87F-CA8F-6677-B81BD57EFB98}"/>
          </ac:picMkLst>
        </pc:picChg>
      </pc:sldChg>
      <pc:sldChg chg="addSp delSp modSp new mod modClrScheme chgLayout">
        <pc:chgData name="Fermin, Diego" userId="2560c5bc-15a1-444d-88e4-1c02e28cf2cd" providerId="ADAL" clId="{0D72ED87-7EBE-4157-A497-63D185D03522}" dt="2025-09-02T15:35:12.871" v="1508" actId="1076"/>
        <pc:sldMkLst>
          <pc:docMk/>
          <pc:sldMk cId="538168215" sldId="305"/>
        </pc:sldMkLst>
        <pc:spChg chg="del mod ord">
          <ac:chgData name="Fermin, Diego" userId="2560c5bc-15a1-444d-88e4-1c02e28cf2cd" providerId="ADAL" clId="{0D72ED87-7EBE-4157-A497-63D185D03522}" dt="2025-09-02T15:31:39.286" v="1424" actId="700"/>
          <ac:spMkLst>
            <pc:docMk/>
            <pc:sldMk cId="538168215" sldId="305"/>
            <ac:spMk id="2" creationId="{1AB399BE-26F3-780D-DA22-7BBB8B9C14BF}"/>
          </ac:spMkLst>
        </pc:spChg>
        <pc:spChg chg="del mod ord">
          <ac:chgData name="Fermin, Diego" userId="2560c5bc-15a1-444d-88e4-1c02e28cf2cd" providerId="ADAL" clId="{0D72ED87-7EBE-4157-A497-63D185D03522}" dt="2025-09-02T15:31:39.286" v="1424" actId="700"/>
          <ac:spMkLst>
            <pc:docMk/>
            <pc:sldMk cId="538168215" sldId="305"/>
            <ac:spMk id="3" creationId="{B4055E84-F694-7F13-3B00-FB54F86E4985}"/>
          </ac:spMkLst>
        </pc:spChg>
        <pc:spChg chg="mod ord">
          <ac:chgData name="Fermin, Diego" userId="2560c5bc-15a1-444d-88e4-1c02e28cf2cd" providerId="ADAL" clId="{0D72ED87-7EBE-4157-A497-63D185D03522}" dt="2025-09-02T15:31:39.286" v="1424" actId="700"/>
          <ac:spMkLst>
            <pc:docMk/>
            <pc:sldMk cId="538168215" sldId="305"/>
            <ac:spMk id="4" creationId="{6776750A-3F42-B6A1-18C2-1F5AF4F4F736}"/>
          </ac:spMkLst>
        </pc:spChg>
        <pc:spChg chg="add mod ord">
          <ac:chgData name="Fermin, Diego" userId="2560c5bc-15a1-444d-88e4-1c02e28cf2cd" providerId="ADAL" clId="{0D72ED87-7EBE-4157-A497-63D185D03522}" dt="2025-09-02T15:32:19.167" v="1444" actId="1076"/>
          <ac:spMkLst>
            <pc:docMk/>
            <pc:sldMk cId="538168215" sldId="305"/>
            <ac:spMk id="5" creationId="{1464FA18-0B5F-1309-6976-04EE6B199A42}"/>
          </ac:spMkLst>
        </pc:spChg>
        <pc:spChg chg="add mod ord">
          <ac:chgData name="Fermin, Diego" userId="2560c5bc-15a1-444d-88e4-1c02e28cf2cd" providerId="ADAL" clId="{0D72ED87-7EBE-4157-A497-63D185D03522}" dt="2025-09-02T15:33:32.577" v="1477" actId="20577"/>
          <ac:spMkLst>
            <pc:docMk/>
            <pc:sldMk cId="538168215" sldId="305"/>
            <ac:spMk id="6" creationId="{6BA01FC8-8C92-0323-E344-208303383A91}"/>
          </ac:spMkLst>
        </pc:spChg>
        <pc:spChg chg="add">
          <ac:chgData name="Fermin, Diego" userId="2560c5bc-15a1-444d-88e4-1c02e28cf2cd" providerId="ADAL" clId="{0D72ED87-7EBE-4157-A497-63D185D03522}" dt="2025-09-02T15:31:41.944" v="1425"/>
          <ac:spMkLst>
            <pc:docMk/>
            <pc:sldMk cId="538168215" sldId="305"/>
            <ac:spMk id="7" creationId="{AFE02F3A-86A6-F417-AC90-A7564DB911B0}"/>
          </ac:spMkLst>
        </pc:spChg>
        <pc:spChg chg="add">
          <ac:chgData name="Fermin, Diego" userId="2560c5bc-15a1-444d-88e4-1c02e28cf2cd" providerId="ADAL" clId="{0D72ED87-7EBE-4157-A497-63D185D03522}" dt="2025-09-02T15:31:41.944" v="1425"/>
          <ac:spMkLst>
            <pc:docMk/>
            <pc:sldMk cId="538168215" sldId="305"/>
            <ac:spMk id="8" creationId="{2B0C1709-A5B1-7C0E-FC2F-276CE5DFFE8D}"/>
          </ac:spMkLst>
        </pc:spChg>
        <pc:spChg chg="add mod">
          <ac:chgData name="Fermin, Diego" userId="2560c5bc-15a1-444d-88e4-1c02e28cf2cd" providerId="ADAL" clId="{0D72ED87-7EBE-4157-A497-63D185D03522}" dt="2025-09-02T15:32:25.891" v="1446"/>
          <ac:spMkLst>
            <pc:docMk/>
            <pc:sldMk cId="538168215" sldId="305"/>
            <ac:spMk id="9" creationId="{E6602078-F811-319D-B06F-714337857C24}"/>
          </ac:spMkLst>
        </pc:spChg>
        <pc:spChg chg="add mod">
          <ac:chgData name="Fermin, Diego" userId="2560c5bc-15a1-444d-88e4-1c02e28cf2cd" providerId="ADAL" clId="{0D72ED87-7EBE-4157-A497-63D185D03522}" dt="2025-09-02T15:35:04.650" v="1506" actId="14100"/>
          <ac:spMkLst>
            <pc:docMk/>
            <pc:sldMk cId="538168215" sldId="305"/>
            <ac:spMk id="16" creationId="{022948E0-1D6C-F5B5-FB77-DD4B060783D2}"/>
          </ac:spMkLst>
        </pc:spChg>
        <pc:spChg chg="add mod ord">
          <ac:chgData name="Fermin, Diego" userId="2560c5bc-15a1-444d-88e4-1c02e28cf2cd" providerId="ADAL" clId="{0D72ED87-7EBE-4157-A497-63D185D03522}" dt="2025-09-02T15:35:08.704" v="1507" actId="14100"/>
          <ac:spMkLst>
            <pc:docMk/>
            <pc:sldMk cId="538168215" sldId="305"/>
            <ac:spMk id="17" creationId="{4707F49A-DBCF-D0DF-4155-ABD42B0D96BF}"/>
          </ac:spMkLst>
        </pc:spChg>
        <pc:picChg chg="add mod">
          <ac:chgData name="Fermin, Diego" userId="2560c5bc-15a1-444d-88e4-1c02e28cf2cd" providerId="ADAL" clId="{0D72ED87-7EBE-4157-A497-63D185D03522}" dt="2025-09-02T15:33:23.029" v="1457" actId="1076"/>
          <ac:picMkLst>
            <pc:docMk/>
            <pc:sldMk cId="538168215" sldId="305"/>
            <ac:picMk id="11" creationId="{F0FE775A-53B6-B1F2-CF30-F706F72D627F}"/>
          </ac:picMkLst>
        </pc:picChg>
        <pc:picChg chg="add mod">
          <ac:chgData name="Fermin, Diego" userId="2560c5bc-15a1-444d-88e4-1c02e28cf2cd" providerId="ADAL" clId="{0D72ED87-7EBE-4157-A497-63D185D03522}" dt="2025-09-02T15:33:09.557" v="1453" actId="1076"/>
          <ac:picMkLst>
            <pc:docMk/>
            <pc:sldMk cId="538168215" sldId="305"/>
            <ac:picMk id="13" creationId="{E394D07C-EE77-44FA-4CD5-3501122862F9}"/>
          </ac:picMkLst>
        </pc:picChg>
        <pc:picChg chg="add mod">
          <ac:chgData name="Fermin, Diego" userId="2560c5bc-15a1-444d-88e4-1c02e28cf2cd" providerId="ADAL" clId="{0D72ED87-7EBE-4157-A497-63D185D03522}" dt="2025-09-02T15:35:12.871" v="1508" actId="1076"/>
          <ac:picMkLst>
            <pc:docMk/>
            <pc:sldMk cId="538168215" sldId="305"/>
            <ac:picMk id="15" creationId="{76FE8EDD-B043-6785-4149-22278F4344C3}"/>
          </ac:picMkLst>
        </pc:picChg>
      </pc:sldChg>
      <pc:sldChg chg="addSp delSp modSp add mod ord">
        <pc:chgData name="Fermin, Diego" userId="2560c5bc-15a1-444d-88e4-1c02e28cf2cd" providerId="ADAL" clId="{0D72ED87-7EBE-4157-A497-63D185D03522}" dt="2025-09-02T16:05:12.379" v="1976" actId="1036"/>
        <pc:sldMkLst>
          <pc:docMk/>
          <pc:sldMk cId="1087771741" sldId="306"/>
        </pc:sldMkLst>
        <pc:spChg chg="mod">
          <ac:chgData name="Fermin, Diego" userId="2560c5bc-15a1-444d-88e4-1c02e28cf2cd" providerId="ADAL" clId="{0D72ED87-7EBE-4157-A497-63D185D03522}" dt="2025-09-02T16:05:04.322" v="1973" actId="948"/>
          <ac:spMkLst>
            <pc:docMk/>
            <pc:sldMk cId="1087771741" sldId="306"/>
            <ac:spMk id="5" creationId="{B2AE4A05-5365-948A-8180-1EBDFDA2CAB2}"/>
          </ac:spMkLst>
        </pc:spChg>
        <pc:spChg chg="mod">
          <ac:chgData name="Fermin, Diego" userId="2560c5bc-15a1-444d-88e4-1c02e28cf2cd" providerId="ADAL" clId="{0D72ED87-7EBE-4157-A497-63D185D03522}" dt="2025-09-02T15:39:17.827" v="1595" actId="20577"/>
          <ac:spMkLst>
            <pc:docMk/>
            <pc:sldMk cId="1087771741" sldId="306"/>
            <ac:spMk id="6" creationId="{255F80E6-593B-FCCA-447C-2A9E38A46F13}"/>
          </ac:spMkLst>
        </pc:spChg>
        <pc:spChg chg="mod">
          <ac:chgData name="Fermin, Diego" userId="2560c5bc-15a1-444d-88e4-1c02e28cf2cd" providerId="ADAL" clId="{0D72ED87-7EBE-4157-A497-63D185D03522}" dt="2025-09-02T15:39:35.004" v="1605" actId="20577"/>
          <ac:spMkLst>
            <pc:docMk/>
            <pc:sldMk cId="1087771741" sldId="306"/>
            <ac:spMk id="16" creationId="{FE55C602-05FA-B52A-16CF-BCCCE9CA86BF}"/>
          </ac:spMkLst>
        </pc:spChg>
        <pc:grpChg chg="add mod">
          <ac:chgData name="Fermin, Diego" userId="2560c5bc-15a1-444d-88e4-1c02e28cf2cd" providerId="ADAL" clId="{0D72ED87-7EBE-4157-A497-63D185D03522}" dt="2025-09-02T16:05:12.379" v="1976" actId="1036"/>
          <ac:grpSpMkLst>
            <pc:docMk/>
            <pc:sldMk cId="1087771741" sldId="306"/>
            <ac:grpSpMk id="21" creationId="{C0EA44C5-A676-ED5C-51C7-AF34E0CC9B27}"/>
          </ac:grpSpMkLst>
        </pc:grpChg>
        <pc:picChg chg="add mod">
          <ac:chgData name="Fermin, Diego" userId="2560c5bc-15a1-444d-88e4-1c02e28cf2cd" providerId="ADAL" clId="{0D72ED87-7EBE-4157-A497-63D185D03522}" dt="2025-09-02T16:05:11.268" v="1974" actId="164"/>
          <ac:picMkLst>
            <pc:docMk/>
            <pc:sldMk cId="1087771741" sldId="306"/>
            <ac:picMk id="3" creationId="{F0F5E6BA-32C6-4034-4426-D0C34E1B2873}"/>
          </ac:picMkLst>
        </pc:picChg>
        <pc:picChg chg="add mod">
          <ac:chgData name="Fermin, Diego" userId="2560c5bc-15a1-444d-88e4-1c02e28cf2cd" providerId="ADAL" clId="{0D72ED87-7EBE-4157-A497-63D185D03522}" dt="2025-09-02T16:05:11.268" v="1974" actId="164"/>
          <ac:picMkLst>
            <pc:docMk/>
            <pc:sldMk cId="1087771741" sldId="306"/>
            <ac:picMk id="8" creationId="{B008F3BB-F662-C156-3369-1D85258AA2D4}"/>
          </ac:picMkLst>
        </pc:picChg>
        <pc:picChg chg="add mod">
          <ac:chgData name="Fermin, Diego" userId="2560c5bc-15a1-444d-88e4-1c02e28cf2cd" providerId="ADAL" clId="{0D72ED87-7EBE-4157-A497-63D185D03522}" dt="2025-09-02T16:05:11.268" v="1974" actId="164"/>
          <ac:picMkLst>
            <pc:docMk/>
            <pc:sldMk cId="1087771741" sldId="306"/>
            <ac:picMk id="10" creationId="{E013504E-3C93-481A-CB14-226DF3DE59D6}"/>
          </ac:picMkLst>
        </pc:picChg>
        <pc:picChg chg="del">
          <ac:chgData name="Fermin, Diego" userId="2560c5bc-15a1-444d-88e4-1c02e28cf2cd" providerId="ADAL" clId="{0D72ED87-7EBE-4157-A497-63D185D03522}" dt="2025-09-02T15:39:43.045" v="1609" actId="478"/>
          <ac:picMkLst>
            <pc:docMk/>
            <pc:sldMk cId="1087771741" sldId="306"/>
            <ac:picMk id="11" creationId="{1B333D9D-6E81-9D5B-8BE6-952EC1363719}"/>
          </ac:picMkLst>
        </pc:picChg>
        <pc:picChg chg="del">
          <ac:chgData name="Fermin, Diego" userId="2560c5bc-15a1-444d-88e4-1c02e28cf2cd" providerId="ADAL" clId="{0D72ED87-7EBE-4157-A497-63D185D03522}" dt="2025-09-02T15:39:42.500" v="1608" actId="478"/>
          <ac:picMkLst>
            <pc:docMk/>
            <pc:sldMk cId="1087771741" sldId="306"/>
            <ac:picMk id="13" creationId="{9E5DD92E-71F3-99CE-1C07-6D6A24C6B446}"/>
          </ac:picMkLst>
        </pc:picChg>
        <pc:picChg chg="add mod">
          <ac:chgData name="Fermin, Diego" userId="2560c5bc-15a1-444d-88e4-1c02e28cf2cd" providerId="ADAL" clId="{0D72ED87-7EBE-4157-A497-63D185D03522}" dt="2025-09-02T16:05:11.268" v="1974" actId="164"/>
          <ac:picMkLst>
            <pc:docMk/>
            <pc:sldMk cId="1087771741" sldId="306"/>
            <ac:picMk id="14" creationId="{93874B0C-6880-EA13-D5EE-79CDAD555ACE}"/>
          </ac:picMkLst>
        </pc:picChg>
        <pc:picChg chg="del mod">
          <ac:chgData name="Fermin, Diego" userId="2560c5bc-15a1-444d-88e4-1c02e28cf2cd" providerId="ADAL" clId="{0D72ED87-7EBE-4157-A497-63D185D03522}" dt="2025-09-02T15:39:39.290" v="1607" actId="478"/>
          <ac:picMkLst>
            <pc:docMk/>
            <pc:sldMk cId="1087771741" sldId="306"/>
            <ac:picMk id="15" creationId="{024B93CB-96D7-61AD-7C90-99A75DC6EA57}"/>
          </ac:picMkLst>
        </pc:picChg>
        <pc:picChg chg="add mod">
          <ac:chgData name="Fermin, Diego" userId="2560c5bc-15a1-444d-88e4-1c02e28cf2cd" providerId="ADAL" clId="{0D72ED87-7EBE-4157-A497-63D185D03522}" dt="2025-09-02T16:05:11.268" v="1974" actId="164"/>
          <ac:picMkLst>
            <pc:docMk/>
            <pc:sldMk cId="1087771741" sldId="306"/>
            <ac:picMk id="19" creationId="{36797B5D-ABFD-D265-C021-49945B38EE68}"/>
          </ac:picMkLst>
        </pc:picChg>
        <pc:picChg chg="add mod">
          <ac:chgData name="Fermin, Diego" userId="2560c5bc-15a1-444d-88e4-1c02e28cf2cd" providerId="ADAL" clId="{0D72ED87-7EBE-4157-A497-63D185D03522}" dt="2025-09-02T15:58:26.673" v="1625" actId="1076"/>
          <ac:picMkLst>
            <pc:docMk/>
            <pc:sldMk cId="1087771741" sldId="306"/>
            <ac:picMk id="20" creationId="{E18B3752-8CB2-B8C1-7EE2-C8C02624F7EC}"/>
          </ac:picMkLst>
        </pc:picChg>
      </pc:sldChg>
      <pc:sldChg chg="addSp delSp modSp new del mod modClrScheme chgLayout">
        <pc:chgData name="Fermin, Diego" userId="2560c5bc-15a1-444d-88e4-1c02e28cf2cd" providerId="ADAL" clId="{0D72ED87-7EBE-4157-A497-63D185D03522}" dt="2025-09-02T15:39:03.969" v="1573" actId="2696"/>
        <pc:sldMkLst>
          <pc:docMk/>
          <pc:sldMk cId="3223629054" sldId="306"/>
        </pc:sldMkLst>
        <pc:spChg chg="del mod ord">
          <ac:chgData name="Fermin, Diego" userId="2560c5bc-15a1-444d-88e4-1c02e28cf2cd" providerId="ADAL" clId="{0D72ED87-7EBE-4157-A497-63D185D03522}" dt="2025-09-02T15:38:49.139" v="1544" actId="700"/>
          <ac:spMkLst>
            <pc:docMk/>
            <pc:sldMk cId="3223629054" sldId="306"/>
            <ac:spMk id="2" creationId="{7C563F13-DA46-E2D9-CFB5-C2DDF3776FF6}"/>
          </ac:spMkLst>
        </pc:spChg>
        <pc:spChg chg="del mod ord">
          <ac:chgData name="Fermin, Diego" userId="2560c5bc-15a1-444d-88e4-1c02e28cf2cd" providerId="ADAL" clId="{0D72ED87-7EBE-4157-A497-63D185D03522}" dt="2025-09-02T15:38:49.139" v="1544" actId="700"/>
          <ac:spMkLst>
            <pc:docMk/>
            <pc:sldMk cId="3223629054" sldId="306"/>
            <ac:spMk id="3" creationId="{DCBADBE2-9CE4-DF9D-D752-EDF87484CE40}"/>
          </ac:spMkLst>
        </pc:spChg>
        <pc:spChg chg="mod ord">
          <ac:chgData name="Fermin, Diego" userId="2560c5bc-15a1-444d-88e4-1c02e28cf2cd" providerId="ADAL" clId="{0D72ED87-7EBE-4157-A497-63D185D03522}" dt="2025-09-02T15:38:49.139" v="1544" actId="700"/>
          <ac:spMkLst>
            <pc:docMk/>
            <pc:sldMk cId="3223629054" sldId="306"/>
            <ac:spMk id="4" creationId="{31D4D9F9-7F66-DFFB-FF3E-456CBE2CFCC4}"/>
          </ac:spMkLst>
        </pc:spChg>
        <pc:spChg chg="add del mod ord">
          <ac:chgData name="Fermin, Diego" userId="2560c5bc-15a1-444d-88e4-1c02e28cf2cd" providerId="ADAL" clId="{0D72ED87-7EBE-4157-A497-63D185D03522}" dt="2025-09-02T15:38:58.015" v="1572" actId="478"/>
          <ac:spMkLst>
            <pc:docMk/>
            <pc:sldMk cId="3223629054" sldId="306"/>
            <ac:spMk id="5" creationId="{06D80D87-0358-817C-8849-B5D67C986039}"/>
          </ac:spMkLst>
        </pc:spChg>
        <pc:spChg chg="add mod ord">
          <ac:chgData name="Fermin, Diego" userId="2560c5bc-15a1-444d-88e4-1c02e28cf2cd" providerId="ADAL" clId="{0D72ED87-7EBE-4157-A497-63D185D03522}" dt="2025-09-02T15:38:56.100" v="1571" actId="20577"/>
          <ac:spMkLst>
            <pc:docMk/>
            <pc:sldMk cId="3223629054" sldId="306"/>
            <ac:spMk id="6" creationId="{C8A96AB0-090E-7DEB-562C-F4CDE7840818}"/>
          </ac:spMkLst>
        </pc:spChg>
      </pc:sldChg>
      <pc:sldChg chg="add ord">
        <pc:chgData name="Fermin, Diego" userId="2560c5bc-15a1-444d-88e4-1c02e28cf2cd" providerId="ADAL" clId="{0D72ED87-7EBE-4157-A497-63D185D03522}" dt="2025-09-02T16:14:50.926" v="1981"/>
        <pc:sldMkLst>
          <pc:docMk/>
          <pc:sldMk cId="92820690" sldId="307"/>
        </pc:sldMkLst>
      </pc:sldChg>
    </pc:docChg>
  </pc:docChgLst>
  <pc:docChgLst>
    <pc:chgData name="Page, Heather" userId="93c29756-5a81-4a6a-9cdb-620568fcdb51" providerId="ADAL" clId="{9D8B1DE1-5FE1-4FB3-8FE6-4256B0D00A07}"/>
    <pc:docChg chg="undo custSel modSld">
      <pc:chgData name="Page, Heather" userId="93c29756-5a81-4a6a-9cdb-620568fcdb51" providerId="ADAL" clId="{9D8B1DE1-5FE1-4FB3-8FE6-4256B0D00A07}" dt="2024-09-30T18:14:30.019" v="1455" actId="13244"/>
      <pc:docMkLst>
        <pc:docMk/>
      </pc:docMkLst>
      <pc:sldChg chg="modSp mod">
        <pc:chgData name="Page, Heather" userId="93c29756-5a81-4a6a-9cdb-620568fcdb51" providerId="ADAL" clId="{9D8B1DE1-5FE1-4FB3-8FE6-4256B0D00A07}" dt="2024-09-30T18:14:30.019" v="1455" actId="13244"/>
        <pc:sldMkLst>
          <pc:docMk/>
          <pc:sldMk cId="1201792152" sldId="281"/>
        </pc:sldMkLst>
      </pc:sldChg>
      <pc:sldChg chg="addSp delSp modSp mod">
        <pc:chgData name="Page, Heather" userId="93c29756-5a81-4a6a-9cdb-620568fcdb51" providerId="ADAL" clId="{9D8B1DE1-5FE1-4FB3-8FE6-4256B0D00A07}" dt="2024-09-30T18:08:17.671" v="10" actId="13244"/>
        <pc:sldMkLst>
          <pc:docMk/>
          <pc:sldMk cId="3375073414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4721-7A22-48FA-93DD-BE44F7D665C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DD113-003B-42FE-971A-5F06B765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718160-A61B-C5EB-E1A3-9E901B41C509}"/>
              </a:ext>
            </a:extLst>
          </p:cNvPr>
          <p:cNvSpPr/>
          <p:nvPr userDrawn="1"/>
        </p:nvSpPr>
        <p:spPr>
          <a:xfrm>
            <a:off x="-5" y="2529140"/>
            <a:ext cx="18288001" cy="5050751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11070D1-0CFE-6456-8454-CD9960B38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2396" y="5088208"/>
            <a:ext cx="2743200" cy="512492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Date (Arial, 24 pt)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FBDEF11-7651-7FB6-D008-1114F6D19C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3800" y="3238500"/>
            <a:ext cx="11201400" cy="1162050"/>
          </a:xfrm>
        </p:spPr>
        <p:txBody>
          <a:bodyPr>
            <a:noAutofit/>
          </a:bodyPr>
          <a:lstStyle>
            <a:lvl1pPr marL="0" indent="0" algn="ctr">
              <a:buNone/>
              <a:defRPr sz="5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(Arial, 58 pt)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93C29BD-82F8-3C26-DAC8-33E33AFCB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4" y="4448449"/>
            <a:ext cx="5334004" cy="61885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Name, Title (Arial, 24 pt)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523B8F-A677-9918-2935-108AFBCBBEC2}"/>
              </a:ext>
            </a:extLst>
          </p:cNvPr>
          <p:cNvSpPr txBox="1">
            <a:spLocks/>
          </p:cNvSpPr>
          <p:nvPr userDrawn="1"/>
        </p:nvSpPr>
        <p:spPr>
          <a:xfrm>
            <a:off x="2438396" y="2977416"/>
            <a:ext cx="13411200" cy="11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42DD17-721D-3B10-E8BA-705D6571CCB5}"/>
              </a:ext>
            </a:extLst>
          </p:cNvPr>
          <p:cNvSpPr txBox="1">
            <a:spLocks/>
          </p:cNvSpPr>
          <p:nvPr userDrawn="1"/>
        </p:nvSpPr>
        <p:spPr>
          <a:xfrm>
            <a:off x="4571996" y="4139159"/>
            <a:ext cx="9144000" cy="1072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10588AD-3B30-DB90-0E9C-A8909609B62A}"/>
              </a:ext>
            </a:extLst>
          </p:cNvPr>
          <p:cNvSpPr txBox="1">
            <a:spLocks/>
          </p:cNvSpPr>
          <p:nvPr userDrawn="1"/>
        </p:nvSpPr>
        <p:spPr>
          <a:xfrm>
            <a:off x="4571996" y="6954375"/>
            <a:ext cx="9144000" cy="48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www.flbog.edu</a:t>
            </a: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24DA34-594C-D9C1-AFD2-2392131E914E}"/>
              </a:ext>
            </a:extLst>
          </p:cNvPr>
          <p:cNvSpPr/>
          <p:nvPr userDrawn="1"/>
        </p:nvSpPr>
        <p:spPr>
          <a:xfrm>
            <a:off x="-15247" y="7478841"/>
            <a:ext cx="18303247" cy="459209"/>
          </a:xfrm>
          <a:prstGeom prst="rect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36E8661-7FEF-E58E-E3F6-1B71A5C97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91" y="342900"/>
            <a:ext cx="6200169" cy="17131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63028D-2F8A-91D9-F89A-D7870C61C005}"/>
              </a:ext>
            </a:extLst>
          </p:cNvPr>
          <p:cNvSpPr/>
          <p:nvPr userDrawn="1"/>
        </p:nvSpPr>
        <p:spPr>
          <a:xfrm>
            <a:off x="-15247" y="2247900"/>
            <a:ext cx="18303247" cy="459209"/>
          </a:xfrm>
          <a:prstGeom prst="rect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A4BD311-5324-88EB-6881-CA6555543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51" y="7883996"/>
            <a:ext cx="6296497" cy="2093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y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AU Student Union | Boca Raton FL">
            <a:extLst>
              <a:ext uri="{FF2B5EF4-FFF2-40B4-BE49-F238E27FC236}">
                <a16:creationId xmlns:a16="http://schemas.microsoft.com/office/drawing/2014/main" id="{E9A32061-D5FC-BA15-BE97-84BDDCC0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890973"/>
            <a:ext cx="3975864" cy="26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FAMU Is the Highest Ranked Public HBCU: U.S. News &amp; World Report 2021 Best  Colleges Rankings - FAMU Forward">
            <a:extLst>
              <a:ext uri="{FF2B5EF4-FFF2-40B4-BE49-F238E27FC236}">
                <a16:creationId xmlns:a16="http://schemas.microsoft.com/office/drawing/2014/main" id="{AB9C2AB3-4CFB-4F04-A46F-4043C3040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859441"/>
            <a:ext cx="4183264" cy="26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UWF reaches record enrollment of more than 13,000 students for Fall 2016  semester - University of West Florida Newsroom">
            <a:extLst>
              <a:ext uri="{FF2B5EF4-FFF2-40B4-BE49-F238E27FC236}">
                <a16:creationId xmlns:a16="http://schemas.microsoft.com/office/drawing/2014/main" id="{3FF52A61-5385-DFE9-1C0C-5B924F3F0D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68" y="890973"/>
            <a:ext cx="4154671" cy="26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At the University of Florida, restrictions on professors sharing their expertise with those who challenge the state extend well beyond the cases of three faculty members that surfaced over the weekend.">
            <a:extLst>
              <a:ext uri="{FF2B5EF4-FFF2-40B4-BE49-F238E27FC236}">
                <a16:creationId xmlns:a16="http://schemas.microsoft.com/office/drawing/2014/main" id="{D7F39D04-DCFF-D101-C215-E9BAD20219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1"/>
          <a:stretch/>
        </p:blipFill>
        <p:spPr bwMode="auto">
          <a:xfrm>
            <a:off x="13639800" y="844107"/>
            <a:ext cx="4276692" cy="2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UNF Entrance Sign">
            <a:extLst>
              <a:ext uri="{FF2B5EF4-FFF2-40B4-BE49-F238E27FC236}">
                <a16:creationId xmlns:a16="http://schemas.microsoft.com/office/drawing/2014/main" id="{D2BC7A5E-46EF-E4DD-9973-09B80A64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3818415"/>
            <a:ext cx="3978492" cy="27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B118DF57-98A6-5EC3-B4E4-85A3782087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3818415"/>
            <a:ext cx="4183264" cy="27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New College of Florida – Colleges of Distinction">
            <a:extLst>
              <a:ext uri="{FF2B5EF4-FFF2-40B4-BE49-F238E27FC236}">
                <a16:creationId xmlns:a16="http://schemas.microsoft.com/office/drawing/2014/main" id="{110A8461-B5F0-07FA-A5CD-3C9530546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99" y="3782943"/>
            <a:ext cx="4276693" cy="28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Greater Fort Myers Chamber's Leadership NEXT to explore FGCU's Water School  on April 20 | Priority Marketing">
            <a:extLst>
              <a:ext uri="{FF2B5EF4-FFF2-40B4-BE49-F238E27FC236}">
                <a16:creationId xmlns:a16="http://schemas.microsoft.com/office/drawing/2014/main" id="{CD3E9B98-BE9E-A9CD-4CD7-5CB831F58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53" y="3818415"/>
            <a:ext cx="4157300" cy="28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CDAA461-3B7B-F323-13E9-7F1BAFBC8E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6887627"/>
            <a:ext cx="3975864" cy="26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3EF4BD7-DAA6-095C-D1B7-3406B6273F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6890376"/>
            <a:ext cx="4183264" cy="27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023FD908-2000-DD4D-33F1-C67E50F21B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50" y="6915217"/>
            <a:ext cx="4157300" cy="27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1DCDC8-36C8-4A58-BBAF-3682B81629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658192" y="6845675"/>
            <a:ext cx="4258300" cy="28335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B776F6-60A7-5E9F-781D-F8ECE4AC81C6}"/>
              </a:ext>
            </a:extLst>
          </p:cNvPr>
          <p:cNvSpPr/>
          <p:nvPr userDrawn="1"/>
        </p:nvSpPr>
        <p:spPr>
          <a:xfrm>
            <a:off x="-3" y="-10869"/>
            <a:ext cx="18288001" cy="5178535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4C0729-05CC-1872-977B-D25EFA7E8D2B}"/>
              </a:ext>
            </a:extLst>
          </p:cNvPr>
          <p:cNvSpPr txBox="1">
            <a:spLocks/>
          </p:cNvSpPr>
          <p:nvPr userDrawn="1"/>
        </p:nvSpPr>
        <p:spPr>
          <a:xfrm>
            <a:off x="2286000" y="3126542"/>
            <a:ext cx="13411200" cy="11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  <a:endParaRPr lang="en-US" sz="5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B22733-B450-3316-5350-C55CB2856A28}"/>
              </a:ext>
            </a:extLst>
          </p:cNvPr>
          <p:cNvSpPr txBox="1">
            <a:spLocks/>
          </p:cNvSpPr>
          <p:nvPr userDrawn="1"/>
        </p:nvSpPr>
        <p:spPr>
          <a:xfrm>
            <a:off x="1581147" y="5676900"/>
            <a:ext cx="15125700" cy="406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serve the needs of our state and society by providing high-quality higher education, innovative research, and public service through a coordinated system of institutions, each with distinct missions, collectively advancing civic principles, fostering world-class talent, and propelling Florida’s economic prosperity.</a:t>
            </a:r>
          </a:p>
        </p:txBody>
      </p:sp>
      <p:pic>
        <p:nvPicPr>
          <p:cNvPr id="3" name="Picture 2" descr="A yellow and black logo&#10;&#10;Description automatically generated">
            <a:extLst>
              <a:ext uri="{FF2B5EF4-FFF2-40B4-BE49-F238E27FC236}">
                <a16:creationId xmlns:a16="http://schemas.microsoft.com/office/drawing/2014/main" id="{D979CAD7-DB34-337A-E9A6-BCCEABF9A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78" y="496863"/>
            <a:ext cx="2743438" cy="2651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id="{65C26C23-6D55-385B-943F-F902AEE840BD}"/>
              </a:ext>
            </a:extLst>
          </p:cNvPr>
          <p:cNvGrpSpPr/>
          <p:nvPr userDrawn="1"/>
        </p:nvGrpSpPr>
        <p:grpSpPr>
          <a:xfrm>
            <a:off x="689685" y="661915"/>
            <a:ext cx="17588790" cy="1646510"/>
            <a:chOff x="0" y="0"/>
            <a:chExt cx="6131169" cy="573947"/>
          </a:xfrm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8DDE9A50-C632-7F99-080B-3F9C56967B42}"/>
                </a:ext>
              </a:extLst>
            </p:cNvPr>
            <p:cNvSpPr/>
            <p:nvPr/>
          </p:nvSpPr>
          <p:spPr>
            <a:xfrm>
              <a:off x="0" y="0"/>
              <a:ext cx="6131169" cy="573947"/>
            </a:xfrm>
            <a:custGeom>
              <a:avLst/>
              <a:gdLst/>
              <a:ahLst/>
              <a:cxnLst/>
              <a:rect l="l" t="t" r="r" b="b"/>
              <a:pathLst>
                <a:path w="6131169" h="573947">
                  <a:moveTo>
                    <a:pt x="0" y="0"/>
                  </a:moveTo>
                  <a:lnTo>
                    <a:pt x="6131169" y="0"/>
                  </a:lnTo>
                  <a:lnTo>
                    <a:pt x="6131169" y="573947"/>
                  </a:lnTo>
                  <a:lnTo>
                    <a:pt x="0" y="573947"/>
                  </a:lnTo>
                  <a:close/>
                </a:path>
              </a:pathLst>
            </a:custGeom>
            <a:solidFill>
              <a:srgbClr val="002E4F"/>
            </a:solidFill>
          </p:spPr>
        </p:sp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DD4EFBE2-6BC3-8FBD-C82C-79AE69AF855F}"/>
                </a:ext>
              </a:extLst>
            </p:cNvPr>
            <p:cNvSpPr txBox="1"/>
            <p:nvPr/>
          </p:nvSpPr>
          <p:spPr>
            <a:xfrm>
              <a:off x="0" y="-57150"/>
              <a:ext cx="6131169" cy="631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87CB4841-85E9-FD09-D520-AB9BF9D36B3C}"/>
              </a:ext>
            </a:extLst>
          </p:cNvPr>
          <p:cNvSpPr txBox="1"/>
          <p:nvPr/>
        </p:nvSpPr>
        <p:spPr>
          <a:xfrm>
            <a:off x="842085" y="650366"/>
            <a:ext cx="17588790" cy="181045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59C5D0-C6B2-99B3-755E-EEEC66B10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391" y="1027733"/>
            <a:ext cx="13858875" cy="914874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should be Arial Bold, 44 pt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DE4DE01-83BF-4B8F-4373-753A41586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648" y="2826643"/>
            <a:ext cx="12252325" cy="3048000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should be Arial, 36 pt</a:t>
            </a:r>
          </a:p>
        </p:txBody>
      </p:sp>
      <p:sp>
        <p:nvSpPr>
          <p:cNvPr id="50" name="Freeform 2">
            <a:extLst>
              <a:ext uri="{FF2B5EF4-FFF2-40B4-BE49-F238E27FC236}">
                <a16:creationId xmlns:a16="http://schemas.microsoft.com/office/drawing/2014/main" id="{A3C2D7AC-91C4-061E-3238-8033AB22534A}"/>
              </a:ext>
            </a:extLst>
          </p:cNvPr>
          <p:cNvSpPr/>
          <p:nvPr userDrawn="1"/>
        </p:nvSpPr>
        <p:spPr>
          <a:xfrm>
            <a:off x="330910" y="315840"/>
            <a:ext cx="2780267" cy="2780267"/>
          </a:xfrm>
          <a:custGeom>
            <a:avLst/>
            <a:gdLst/>
            <a:ahLst/>
            <a:cxnLst/>
            <a:rect l="l" t="t" r="r" b="b"/>
            <a:pathLst>
              <a:path w="2780267" h="2780267">
                <a:moveTo>
                  <a:pt x="0" y="0"/>
                </a:moveTo>
                <a:lnTo>
                  <a:pt x="2780267" y="0"/>
                </a:lnTo>
                <a:lnTo>
                  <a:pt x="2780267" y="2780267"/>
                </a:lnTo>
                <a:lnTo>
                  <a:pt x="0" y="2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9C89DF8-0E4B-1B94-B868-34591E398A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45" y="922554"/>
            <a:ext cx="3479090" cy="961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EF7A10F-615E-3904-C1D4-60F2D6EDD72B}"/>
              </a:ext>
            </a:extLst>
          </p:cNvPr>
          <p:cNvSpPr/>
          <p:nvPr userDrawn="1"/>
        </p:nvSpPr>
        <p:spPr>
          <a:xfrm>
            <a:off x="330910" y="315840"/>
            <a:ext cx="2780267" cy="2780267"/>
          </a:xfrm>
          <a:custGeom>
            <a:avLst/>
            <a:gdLst/>
            <a:ahLst/>
            <a:cxnLst/>
            <a:rect l="l" t="t" r="r" b="b"/>
            <a:pathLst>
              <a:path w="2780267" h="2780267">
                <a:moveTo>
                  <a:pt x="0" y="0"/>
                </a:moveTo>
                <a:lnTo>
                  <a:pt x="2780267" y="0"/>
                </a:lnTo>
                <a:lnTo>
                  <a:pt x="2780267" y="2780267"/>
                </a:lnTo>
                <a:lnTo>
                  <a:pt x="0" y="2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DD351D0F-6318-2B3D-592A-41A68D8C2979}"/>
              </a:ext>
            </a:extLst>
          </p:cNvPr>
          <p:cNvGrpSpPr/>
          <p:nvPr userDrawn="1"/>
        </p:nvGrpSpPr>
        <p:grpSpPr>
          <a:xfrm>
            <a:off x="689685" y="661915"/>
            <a:ext cx="17588790" cy="1646510"/>
            <a:chOff x="0" y="0"/>
            <a:chExt cx="6131169" cy="573947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4944157-2747-5825-6B26-26AEE4859085}"/>
                </a:ext>
              </a:extLst>
            </p:cNvPr>
            <p:cNvSpPr/>
            <p:nvPr/>
          </p:nvSpPr>
          <p:spPr>
            <a:xfrm>
              <a:off x="0" y="0"/>
              <a:ext cx="6131169" cy="573947"/>
            </a:xfrm>
            <a:custGeom>
              <a:avLst/>
              <a:gdLst/>
              <a:ahLst/>
              <a:cxnLst/>
              <a:rect l="l" t="t" r="r" b="b"/>
              <a:pathLst>
                <a:path w="6131169" h="573947">
                  <a:moveTo>
                    <a:pt x="0" y="0"/>
                  </a:moveTo>
                  <a:lnTo>
                    <a:pt x="6131169" y="0"/>
                  </a:lnTo>
                  <a:lnTo>
                    <a:pt x="6131169" y="573947"/>
                  </a:lnTo>
                  <a:lnTo>
                    <a:pt x="0" y="573947"/>
                  </a:lnTo>
                  <a:close/>
                </a:path>
              </a:pathLst>
            </a:custGeom>
            <a:solidFill>
              <a:srgbClr val="002E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8DE4FAC-7FDB-5200-B485-CCD96EFEF579}"/>
                </a:ext>
              </a:extLst>
            </p:cNvPr>
            <p:cNvSpPr txBox="1"/>
            <p:nvPr/>
          </p:nvSpPr>
          <p:spPr>
            <a:xfrm>
              <a:off x="0" y="-57150"/>
              <a:ext cx="6131169" cy="631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5D8594-08E6-5253-4686-085E0E9970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991" y="861237"/>
            <a:ext cx="13623925" cy="755836"/>
          </a:xfrm>
        </p:spPr>
        <p:txBody>
          <a:bodyPr/>
          <a:lstStyle>
            <a:lvl1pPr marL="0" indent="0"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should be Arial Bold, 44 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26EA1C-45E7-C833-E9E5-A5040F4F86A8}"/>
              </a:ext>
            </a:extLst>
          </p:cNvPr>
          <p:cNvSpPr txBox="1">
            <a:spLocks/>
          </p:cNvSpPr>
          <p:nvPr userDrawn="1"/>
        </p:nvSpPr>
        <p:spPr>
          <a:xfrm>
            <a:off x="1081991" y="794548"/>
            <a:ext cx="13411200" cy="822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06A65A-87F0-4A74-1A02-F27DCA80C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991" y="1540916"/>
            <a:ext cx="12877800" cy="688975"/>
          </a:xfrm>
        </p:spPr>
        <p:txBody>
          <a:bodyPr/>
          <a:lstStyle>
            <a:lvl1pPr marL="0" indent="0">
              <a:buNone/>
              <a:defRPr lang="en-US" sz="3600" b="1" kern="1200" dirty="0">
                <a:solidFill>
                  <a:srgbClr val="6CAE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should be Arial Bold, 36 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503211-78E4-8686-1591-81CDB1A6F3D8}"/>
              </a:ext>
            </a:extLst>
          </p:cNvPr>
          <p:cNvSpPr txBox="1">
            <a:spLocks/>
          </p:cNvSpPr>
          <p:nvPr userDrawn="1"/>
        </p:nvSpPr>
        <p:spPr>
          <a:xfrm>
            <a:off x="1081991" y="1349175"/>
            <a:ext cx="13411200" cy="822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6CAE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65D9B26-8732-9AD5-6099-1190B2F24F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45" y="922554"/>
            <a:ext cx="3479090" cy="961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347B12-53B2-073E-A89B-BAC2BF0884CF}"/>
              </a:ext>
            </a:extLst>
          </p:cNvPr>
          <p:cNvSpPr/>
          <p:nvPr userDrawn="1"/>
        </p:nvSpPr>
        <p:spPr>
          <a:xfrm>
            <a:off x="0" y="-38100"/>
            <a:ext cx="18288001" cy="5486400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B1CB08-0BBB-1B18-3F58-C603F9762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199" y="1184275"/>
            <a:ext cx="11277600" cy="29718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Title/Transition Page (Arial Bold, 72 pt)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E4AD-A25F-B8C4-055D-2485835E1416}"/>
              </a:ext>
            </a:extLst>
          </p:cNvPr>
          <p:cNvSpPr txBox="1">
            <a:spLocks/>
          </p:cNvSpPr>
          <p:nvPr userDrawn="1"/>
        </p:nvSpPr>
        <p:spPr>
          <a:xfrm>
            <a:off x="2095500" y="6743700"/>
            <a:ext cx="13639799" cy="2065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solidFill>
                <a:srgbClr val="002E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A90E49-828D-6979-9605-A3859D061FBC}"/>
              </a:ext>
            </a:extLst>
          </p:cNvPr>
          <p:cNvSpPr/>
          <p:nvPr userDrawn="1"/>
        </p:nvSpPr>
        <p:spPr>
          <a:xfrm>
            <a:off x="-1" y="5295900"/>
            <a:ext cx="18288001" cy="459209"/>
          </a:xfrm>
          <a:prstGeom prst="rect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ED980A5-22CB-B952-DB2A-22F83B360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10" y="6718959"/>
            <a:ext cx="7738379" cy="21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6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ECBB72-25F1-EE4B-CBAE-4966B2F64C29}"/>
              </a:ext>
            </a:extLst>
          </p:cNvPr>
          <p:cNvSpPr/>
          <p:nvPr userDrawn="1"/>
        </p:nvSpPr>
        <p:spPr>
          <a:xfrm>
            <a:off x="0" y="44450"/>
            <a:ext cx="18288001" cy="6760450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C067BE-7291-B119-EB59-F3AA9C3CB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31" y="2179604"/>
            <a:ext cx="7687736" cy="2124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6DED02-D348-9A81-3A9E-3F95D353DDA3}"/>
              </a:ext>
            </a:extLst>
          </p:cNvPr>
          <p:cNvSpPr/>
          <p:nvPr userDrawn="1"/>
        </p:nvSpPr>
        <p:spPr>
          <a:xfrm>
            <a:off x="-1" y="6749582"/>
            <a:ext cx="18288001" cy="459209"/>
          </a:xfrm>
          <a:prstGeom prst="rect">
            <a:avLst/>
          </a:prstGeom>
          <a:solidFill>
            <a:srgbClr val="6C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CB00D9-46C0-2BD3-A804-17D690612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353300"/>
            <a:ext cx="746215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4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6200" y="95942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02000" y="963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6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hyperlink" Target="mailto:SUSTalented20@flbog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32D43-A5ED-AEAB-8A8C-D3E56DB9C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199" y="1409700"/>
            <a:ext cx="11277600" cy="2971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2025 Admissions Tour</a:t>
            </a:r>
          </a:p>
          <a:p>
            <a:endParaRPr lang="en-US" sz="4800" i="1" dirty="0"/>
          </a:p>
          <a:p>
            <a:r>
              <a:rPr lang="en-US" sz="4800" i="1" dirty="0"/>
              <a:t>Celebrating 50 Years of Excellence </a:t>
            </a:r>
          </a:p>
          <a:p>
            <a:r>
              <a:rPr lang="en-US" sz="4800" i="1" dirty="0"/>
              <a:t>in Education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B5A1D-E7E6-0D4D-3218-601CE6D29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MyFloridaFuture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9D0AE-462F-CF5E-A185-35CF333BCC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48378-CEE9-5CB1-132F-4A0E89B3BCFA}"/>
              </a:ext>
            </a:extLst>
          </p:cNvPr>
          <p:cNvSpPr/>
          <p:nvPr/>
        </p:nvSpPr>
        <p:spPr>
          <a:xfrm>
            <a:off x="685800" y="2781300"/>
            <a:ext cx="16916400" cy="22098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MyFloridaFuture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is a free, online college and career planning tool to assist students and families in making better-informed decisions about postsecondary educational options in the State University System of Florida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9F07D5-A596-B0BF-219A-CA8E71DA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71815"/>
            <a:ext cx="5911850" cy="4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7F76DAAF-C87F-CA8F-6677-B81BD57E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824" y="5774474"/>
            <a:ext cx="5581805" cy="40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6532DC7-DBC8-6A4E-17B6-18DAE570A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7" y="6049962"/>
            <a:ext cx="3771900" cy="3771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80BF3-0632-A1D2-F25D-E147F61E0550}"/>
              </a:ext>
            </a:extLst>
          </p:cNvPr>
          <p:cNvSpPr txBox="1"/>
          <p:nvPr/>
        </p:nvSpPr>
        <p:spPr>
          <a:xfrm>
            <a:off x="7253287" y="51435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Try it here!</a:t>
            </a:r>
          </a:p>
        </p:txBody>
      </p:sp>
    </p:spTree>
    <p:extLst>
      <p:ext uri="{BB962C8B-B14F-4D97-AF65-F5344CB8AC3E}">
        <p14:creationId xmlns:p14="http://schemas.microsoft.com/office/powerpoint/2010/main" val="238307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89AC-3DB4-5583-E451-B5B15367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340BE8-1CA7-1D24-AFE4-4C33B6576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FSU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2C24A-C7A6-57C1-7FA3-865D5E9DF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C50E1-06FB-F5E1-F0CB-D799A04E9A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 descr="Florida Memory • Florida State University entrance gate in front of the  Westcott building - Tallahassee, Florida.">
            <a:extLst>
              <a:ext uri="{FF2B5EF4-FFF2-40B4-BE49-F238E27FC236}">
                <a16:creationId xmlns:a16="http://schemas.microsoft.com/office/drawing/2014/main" id="{337B63F0-D8EE-F5F8-600F-9059BA9C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739212"/>
            <a:ext cx="5715000" cy="4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1975 Photo Landscape Florida State University Vintage Building 8X10 Vintage">
            <a:extLst>
              <a:ext uri="{FF2B5EF4-FFF2-40B4-BE49-F238E27FC236}">
                <a16:creationId xmlns:a16="http://schemas.microsoft.com/office/drawing/2014/main" id="{57F97406-64ED-E1AF-FFD0-E8EFD8A7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739212"/>
            <a:ext cx="5353050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1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0D37CA-A6E3-857C-EA44-502579314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College Tour – Florida’s College Fair Circuit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DD8CE-9256-B582-9E54-B67279202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Email: thefltour@gmail.com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0510-8ADF-ED47-52A7-ED53642AF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Google Shape;139;p13">
            <a:extLst>
              <a:ext uri="{FF2B5EF4-FFF2-40B4-BE49-F238E27FC236}">
                <a16:creationId xmlns:a16="http://schemas.microsoft.com/office/drawing/2014/main" id="{A0BD4F79-2125-E3E2-E6D4-90E703A7512A}"/>
              </a:ext>
            </a:extLst>
          </p:cNvPr>
          <p:cNvSpPr txBox="1">
            <a:spLocks/>
          </p:cNvSpPr>
          <p:nvPr/>
        </p:nvSpPr>
        <p:spPr>
          <a:xfrm>
            <a:off x="1828800" y="2628900"/>
            <a:ext cx="8140533" cy="24304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06390">
              <a:lnSpc>
                <a:spcPct val="10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Series of college fairs across the state of Florida</a:t>
            </a:r>
          </a:p>
          <a:p>
            <a:pPr marL="609585" indent="-406390">
              <a:lnSpc>
                <a:spcPct val="10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Fairs are coordinated by Florida Tour committee members in partnership with schools and school districts. </a:t>
            </a:r>
          </a:p>
          <a:p>
            <a:pPr marL="609585" indent="-406390">
              <a:lnSpc>
                <a:spcPct val="10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150+ college fairs held in districts and high schools across Florida from Pensacola to the Florida Keys</a:t>
            </a:r>
          </a:p>
          <a:p>
            <a:pPr marL="609585" indent="-406390">
              <a:lnSpc>
                <a:spcPct val="105000"/>
              </a:lnSpc>
              <a:spcBef>
                <a:spcPts val="0"/>
              </a:spcBef>
              <a:buSzPts val="1200"/>
              <a:buFont typeface="Arial" panose="020B0604020202020204" pitchFamily="34" charset="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Consolidates the college fair schedule to promote outreach and the opportunity to talk with the most colleges possible when reps are in the area.   </a:t>
            </a:r>
          </a:p>
          <a:p>
            <a:pPr marL="0" indent="0">
              <a:lnSpc>
                <a:spcPct val="105000"/>
              </a:lnSpc>
              <a:spcBef>
                <a:spcPts val="1067"/>
              </a:spcBef>
              <a:spcAft>
                <a:spcPts val="1067"/>
              </a:spcAft>
              <a:buSzPts val="852"/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Find out more: thefltour.org</a:t>
            </a:r>
          </a:p>
        </p:txBody>
      </p:sp>
      <p:sp>
        <p:nvSpPr>
          <p:cNvPr id="18" name="Google Shape;144;p13">
            <a:extLst>
              <a:ext uri="{FF2B5EF4-FFF2-40B4-BE49-F238E27FC236}">
                <a16:creationId xmlns:a16="http://schemas.microsoft.com/office/drawing/2014/main" id="{2BB34F02-ADCD-8852-9469-BB26E2370028}"/>
              </a:ext>
            </a:extLst>
          </p:cNvPr>
          <p:cNvSpPr txBox="1">
            <a:spLocks/>
          </p:cNvSpPr>
          <p:nvPr/>
        </p:nvSpPr>
        <p:spPr>
          <a:xfrm>
            <a:off x="4953000" y="7200900"/>
            <a:ext cx="11415892" cy="19302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Founded in the early 1950s: originally named Florida Schools &amp; College Relations Committee; the Committee is comprised of secondary and post‐secondary school personnel including representation from the SUS. </a:t>
            </a:r>
          </a:p>
          <a:p>
            <a:pPr marL="609585" indent="-414856">
              <a:spcBef>
                <a:spcPts val="0"/>
              </a:spcBef>
              <a:buSzPts val="1300"/>
              <a:buFont typeface="Arial" panose="020B0604020202020204" pitchFamily="34" charset="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Self‐sustaining and Voluntary</a:t>
            </a:r>
          </a:p>
          <a:p>
            <a:pPr marL="609585" indent="-414856">
              <a:spcBef>
                <a:spcPts val="0"/>
              </a:spcBef>
              <a:buSzPts val="1300"/>
              <a:buFont typeface="Arial" panose="020B0604020202020204" pitchFamily="34" charset="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Meets several times per year</a:t>
            </a:r>
          </a:p>
          <a:p>
            <a:pPr marL="608965" indent="-414655">
              <a:spcBef>
                <a:spcPts val="0"/>
              </a:spcBef>
              <a:buSzPts val="1300"/>
              <a:buFont typeface="Arial" panose="020B0604020202020204" pitchFamily="34" charset="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Creates and coordinates college fair schedule for Florida for Fall beginning in January and Spring beginning in August </a:t>
            </a:r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3183ED15-938A-FA63-872F-65542FFD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235099"/>
            <a:ext cx="4014787" cy="35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5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BB17-EC21-A843-CDAA-FF2B576F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CD9AE-37B7-DAAC-F6B7-C17E16E3B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College of Florida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FA2A9-02C4-C6BD-97EE-32F16359B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1BCD6-4C50-67F7-F01B-33CDEF0FE3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A group of people sitting in a classroom&#10;&#10;AI-generated content may be incorrect.">
            <a:extLst>
              <a:ext uri="{FF2B5EF4-FFF2-40B4-BE49-F238E27FC236}">
                <a16:creationId xmlns:a16="http://schemas.microsoft.com/office/drawing/2014/main" id="{5E68E4D8-F570-9D0B-DC0C-1508A839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9" y="2909569"/>
            <a:ext cx="8033661" cy="65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A group of men in a meeting&#10;&#10;AI-generated content may be incorrect.">
            <a:extLst>
              <a:ext uri="{FF2B5EF4-FFF2-40B4-BE49-F238E27FC236}">
                <a16:creationId xmlns:a16="http://schemas.microsoft.com/office/drawing/2014/main" id="{65404BA7-A72F-8469-571F-B308805B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09570"/>
            <a:ext cx="8286750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1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07F49A-DBCF-D0DF-4155-ABD42B0D96BF}"/>
              </a:ext>
            </a:extLst>
          </p:cNvPr>
          <p:cNvSpPr/>
          <p:nvPr/>
        </p:nvSpPr>
        <p:spPr>
          <a:xfrm>
            <a:off x="1234391" y="2445150"/>
            <a:ext cx="15689353" cy="246975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A01FC8-8C92-0323-E344-208303383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Alternative Pathways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4FA18-0B5F-1309-6976-04EE6B199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5753100"/>
            <a:ext cx="12252325" cy="3383657"/>
          </a:xfrm>
        </p:spPr>
        <p:txBody>
          <a:bodyPr>
            <a:normAutofit/>
          </a:bodyPr>
          <a:lstStyle/>
          <a:p>
            <a:r>
              <a:rPr lang="en-US" dirty="0"/>
              <a:t>SUS institutions must partner with at least one Florida College System institution to provide targeted programs</a:t>
            </a:r>
          </a:p>
          <a:p>
            <a:endParaRPr lang="en-US" dirty="0"/>
          </a:p>
          <a:p>
            <a:r>
              <a:rPr lang="en-US" dirty="0"/>
              <a:t>Talk to the admission director for the institution of interest about programs specifically tied to that institution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6750A-3F42-B6A1-18C2-1F5AF4F4F7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Graphic 10" descr="Boardroom with solid fill">
            <a:extLst>
              <a:ext uri="{FF2B5EF4-FFF2-40B4-BE49-F238E27FC236}">
                <a16:creationId xmlns:a16="http://schemas.microsoft.com/office/drawing/2014/main" id="{F0FE775A-53B6-B1F2-CF30-F706F72D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7330628"/>
            <a:ext cx="1524000" cy="1524000"/>
          </a:xfrm>
          <a:prstGeom prst="rect">
            <a:avLst/>
          </a:prstGeom>
        </p:spPr>
      </p:pic>
      <p:pic>
        <p:nvPicPr>
          <p:cNvPr id="13" name="Graphic 12" descr="Handshake with solid fill">
            <a:extLst>
              <a:ext uri="{FF2B5EF4-FFF2-40B4-BE49-F238E27FC236}">
                <a16:creationId xmlns:a16="http://schemas.microsoft.com/office/drawing/2014/main" id="{E394D07C-EE77-44FA-4CD5-350112286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4600" y="5524500"/>
            <a:ext cx="1524000" cy="1524000"/>
          </a:xfrm>
          <a:prstGeom prst="rect">
            <a:avLst/>
          </a:prstGeom>
        </p:spPr>
      </p:pic>
      <p:pic>
        <p:nvPicPr>
          <p:cNvPr id="15" name="Graphic 14" descr="Route (Two Pins With A Path) with solid fill">
            <a:extLst>
              <a:ext uri="{FF2B5EF4-FFF2-40B4-BE49-F238E27FC236}">
                <a16:creationId xmlns:a16="http://schemas.microsoft.com/office/drawing/2014/main" id="{76FE8EDD-B043-6785-4149-22278F43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4121" y="3019612"/>
            <a:ext cx="1320825" cy="1320825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022948E0-1D6C-F5B5-FB77-DD4B060783D2}"/>
              </a:ext>
            </a:extLst>
          </p:cNvPr>
          <p:cNvSpPr txBox="1"/>
          <p:nvPr/>
        </p:nvSpPr>
        <p:spPr>
          <a:xfrm>
            <a:off x="2814946" y="2830976"/>
            <a:ext cx="13475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Students can attend a Florida College System institution to receive their A.A. degree and transfer those credits to a SUS institution </a:t>
            </a:r>
          </a:p>
        </p:txBody>
      </p:sp>
    </p:spTree>
    <p:extLst>
      <p:ext uri="{BB962C8B-B14F-4D97-AF65-F5344CB8AC3E}">
        <p14:creationId xmlns:p14="http://schemas.microsoft.com/office/powerpoint/2010/main" val="53816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E0752-30BF-68F7-6C05-EFE809680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F5485-6877-5D9E-252F-AD2FA3C36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UCF (Opened as Florida Tech)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F3F7-689D-3C8D-2E22-4894F14CD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36E7-6140-6C70-96D4-9F9419E701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 descr="UCF Alumni - Did you attend UCF when it was called FTU? 🍊 | Facebook">
            <a:extLst>
              <a:ext uri="{FF2B5EF4-FFF2-40B4-BE49-F238E27FC236}">
                <a16:creationId xmlns:a16="http://schemas.microsoft.com/office/drawing/2014/main" id="{5C91EB96-12A3-3F1C-0E7C-9670CCF1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22" y="3084269"/>
            <a:ext cx="5400525" cy="61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Library - 1970's aerial view&quot;">
            <a:extLst>
              <a:ext uri="{FF2B5EF4-FFF2-40B4-BE49-F238E27FC236}">
                <a16:creationId xmlns:a16="http://schemas.microsoft.com/office/drawing/2014/main" id="{5210B8C8-6C8F-6FB9-306D-365F02AA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46424"/>
            <a:ext cx="7010400" cy="69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4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BB5E6-7D80-9195-3642-5256351C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D616C4-E07A-9CDE-AF5C-52E490118CB1}"/>
              </a:ext>
            </a:extLst>
          </p:cNvPr>
          <p:cNvSpPr/>
          <p:nvPr/>
        </p:nvSpPr>
        <p:spPr>
          <a:xfrm>
            <a:off x="1234391" y="2445150"/>
            <a:ext cx="15689353" cy="246975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5F80E6-593B-FCCA-447C-2A9E38A46F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Talented 20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E4A05-5365-948A-8180-1EBDFDA2C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5300726"/>
            <a:ext cx="12573000" cy="45671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Requirements and Process</a:t>
            </a:r>
          </a:p>
          <a:p>
            <a:pPr>
              <a:spcAft>
                <a:spcPts val="600"/>
              </a:spcAft>
            </a:pPr>
            <a:r>
              <a:rPr lang="en-US" dirty="0"/>
              <a:t>Rejected from 3 SUS institutions, </a:t>
            </a:r>
            <a:r>
              <a:rPr lang="en-US" i="1" dirty="0"/>
              <a:t>and</a:t>
            </a:r>
            <a:r>
              <a:rPr lang="en-US" dirty="0"/>
              <a:t> accepted to none</a:t>
            </a:r>
          </a:p>
          <a:p>
            <a:pPr>
              <a:spcAft>
                <a:spcPts val="600"/>
              </a:spcAft>
            </a:pPr>
            <a:r>
              <a:rPr lang="en-US" dirty="0"/>
              <a:t>Top 20% of graduating class as recognized by FLDOE</a:t>
            </a:r>
          </a:p>
          <a:p>
            <a:pPr>
              <a:spcAft>
                <a:spcPts val="600"/>
              </a:spcAft>
            </a:pPr>
            <a:r>
              <a:rPr lang="en-US" dirty="0"/>
              <a:t>Has taken ACT, SAT, or CLT</a:t>
            </a:r>
          </a:p>
          <a:p>
            <a:pPr>
              <a:spcAft>
                <a:spcPts val="600"/>
              </a:spcAft>
            </a:pPr>
            <a:r>
              <a:rPr lang="en-US" dirty="0"/>
              <a:t>Counselor submits all documentation by May 1</a:t>
            </a:r>
            <a:r>
              <a:rPr lang="en-US" baseline="30000" dirty="0"/>
              <a:t>st</a:t>
            </a:r>
          </a:p>
          <a:p>
            <a:pPr>
              <a:spcAft>
                <a:spcPts val="600"/>
              </a:spcAft>
            </a:pPr>
            <a:r>
              <a:rPr lang="en-US" dirty="0"/>
              <a:t>Email </a:t>
            </a:r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SUSTalented20@flbog.edu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for appeals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57B2A-F3D7-1579-E171-96388212E3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E55C602-05FA-B52A-16CF-BCCCE9CA86BF}"/>
              </a:ext>
            </a:extLst>
          </p:cNvPr>
          <p:cNvSpPr txBox="1"/>
          <p:nvPr/>
        </p:nvSpPr>
        <p:spPr>
          <a:xfrm>
            <a:off x="2814946" y="2830976"/>
            <a:ext cx="13475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Students who are in the top 20% of their graduating class are guaranteed admission to a State University System of Florida institution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EA44C5-A676-ED5C-51C7-AF34E0CC9B27}"/>
              </a:ext>
            </a:extLst>
          </p:cNvPr>
          <p:cNvGrpSpPr/>
          <p:nvPr/>
        </p:nvGrpSpPr>
        <p:grpSpPr>
          <a:xfrm>
            <a:off x="3219686" y="5848855"/>
            <a:ext cx="914400" cy="4019045"/>
            <a:chOff x="3219686" y="5696455"/>
            <a:chExt cx="914400" cy="4019045"/>
          </a:xfrm>
        </p:grpSpPr>
        <p:pic>
          <p:nvPicPr>
            <p:cNvPr id="3" name="Graphic 2" descr="Daily calendar with solid fill">
              <a:extLst>
                <a:ext uri="{FF2B5EF4-FFF2-40B4-BE49-F238E27FC236}">
                  <a16:creationId xmlns:a16="http://schemas.microsoft.com/office/drawing/2014/main" id="{F0F5E6BA-32C6-4034-4426-D0C34E1B2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19686" y="8024938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lipboard Partially Checked with solid fill">
              <a:extLst>
                <a:ext uri="{FF2B5EF4-FFF2-40B4-BE49-F238E27FC236}">
                  <a16:creationId xmlns:a16="http://schemas.microsoft.com/office/drawing/2014/main" id="{B008F3BB-F662-C156-3369-1D85258AA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19686" y="7248777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Email with solid fill">
              <a:extLst>
                <a:ext uri="{FF2B5EF4-FFF2-40B4-BE49-F238E27FC236}">
                  <a16:creationId xmlns:a16="http://schemas.microsoft.com/office/drawing/2014/main" id="{E013504E-3C93-481A-CB14-226DF3DE5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19686" y="8801100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Schoolhouse with solid fill">
              <a:extLst>
                <a:ext uri="{FF2B5EF4-FFF2-40B4-BE49-F238E27FC236}">
                  <a16:creationId xmlns:a16="http://schemas.microsoft.com/office/drawing/2014/main" id="{93874B0C-6880-EA13-D5EE-79CDAD55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19686" y="5696455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Graduation cap with solid fill">
              <a:extLst>
                <a:ext uri="{FF2B5EF4-FFF2-40B4-BE49-F238E27FC236}">
                  <a16:creationId xmlns:a16="http://schemas.microsoft.com/office/drawing/2014/main" id="{36797B5D-ABFD-D265-C021-49945B38E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19686" y="6472616"/>
              <a:ext cx="914400" cy="914400"/>
            </a:xfrm>
            <a:prstGeom prst="rect">
              <a:avLst/>
            </a:prstGeom>
          </p:spPr>
        </p:pic>
      </p:grpSp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E18B3752-8CB2-B8C1-7EE2-C8C02624F7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3310" y="2869581"/>
            <a:ext cx="1311636" cy="13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B3056-07FB-7C45-FF26-ED48A81F6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268A5-9A76-EC8C-B6DF-A34C0E249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235E9-3F38-6C2F-1F17-03F9E55C9F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CC621-83C7-591E-8557-ABB978C5AA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 descr="Bellbottoms, Black Thursday, &quot;Gatorman&quot; and Gainesville's Golden Age of  Music - University of Florida Advancement">
            <a:extLst>
              <a:ext uri="{FF2B5EF4-FFF2-40B4-BE49-F238E27FC236}">
                <a16:creationId xmlns:a16="http://schemas.microsoft.com/office/drawing/2014/main" id="{87B32D8D-69C1-FBE2-CEE0-B75F1196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4981"/>
            <a:ext cx="9315642" cy="68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ippie hotspot: A look into Gainesville's hippie history - The Independent  Florida Alligator">
            <a:extLst>
              <a:ext uri="{FF2B5EF4-FFF2-40B4-BE49-F238E27FC236}">
                <a16:creationId xmlns:a16="http://schemas.microsoft.com/office/drawing/2014/main" id="{A99FCC31-82C9-0946-B637-B528C43E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968173"/>
            <a:ext cx="6273800" cy="606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0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263CB-B273-D2B8-1F3C-F31EE982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536B72-5A48-B6E6-34ED-F0D76847B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1798A-C4D1-E46A-3C95-9D2E69FEE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5BAC2-098E-0277-787D-4CF7757292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0AF1FB5-79DE-F0E8-2B7D-8807210B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909570"/>
            <a:ext cx="4679950" cy="66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UNF: Spring 2022">
            <a:extLst>
              <a:ext uri="{FF2B5EF4-FFF2-40B4-BE49-F238E27FC236}">
                <a16:creationId xmlns:a16="http://schemas.microsoft.com/office/drawing/2014/main" id="{BCA63E4B-80A5-A45D-F478-A2A4B71C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9570"/>
            <a:ext cx="9534525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9E4D2-FBFC-11FC-04BF-ACEBD26B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96A33-042C-8ECD-9789-023679454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State University System of Florida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B8D07-8A4F-FCD0-9DA0-1AFB2C7D99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45458-AB70-D980-0B2F-D654B4E0C0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 descr="A group of men looking at a computer&#10;&#10;AI-generated content may be incorrect.">
            <a:extLst>
              <a:ext uri="{FF2B5EF4-FFF2-40B4-BE49-F238E27FC236}">
                <a16:creationId xmlns:a16="http://schemas.microsoft.com/office/drawing/2014/main" id="{42047175-AB83-BFFF-5A8E-5F8BE7D62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762572"/>
            <a:ext cx="8140603" cy="63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48D6DF8-CE1A-A71D-CA0C-7AF58AAE815C}"/>
              </a:ext>
            </a:extLst>
          </p:cNvPr>
          <p:cNvSpPr txBox="1"/>
          <p:nvPr/>
        </p:nvSpPr>
        <p:spPr>
          <a:xfrm>
            <a:off x="9829800" y="2762572"/>
            <a:ext cx="7543800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/>
                <a:ea typeface="Calibri"/>
                <a:cs typeface="Arial"/>
              </a:rPr>
              <a:t>In 1975, E.T. York, Jr., became Chancellor of The State University System</a:t>
            </a:r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ea typeface="Calibri"/>
              <a:cs typeface="Arial"/>
            </a:endParaRPr>
          </a:p>
          <a:p>
            <a:r>
              <a:rPr lang="en-US" sz="2800" b="1" dirty="0">
                <a:latin typeface="Arial"/>
                <a:ea typeface="Calibri"/>
                <a:cs typeface="Arial"/>
              </a:rPr>
              <a:t>Members:</a:t>
            </a:r>
          </a:p>
          <a:p>
            <a:endParaRPr lang="en-US" sz="2800" b="1" dirty="0">
              <a:latin typeface="Arial"/>
              <a:ea typeface="Calibri"/>
              <a:cs typeface="Arial"/>
            </a:endParaRPr>
          </a:p>
          <a:p>
            <a:r>
              <a:rPr lang="en-US" sz="2800" dirty="0">
                <a:latin typeface="Arial"/>
                <a:ea typeface="Calibri"/>
                <a:cs typeface="Arial"/>
              </a:rPr>
              <a:t>Florida State University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University of Florida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Florida A&amp;M University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University of South Florida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New College of Florida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Florida Atlantic University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University of Central Florida (as Florida Tech Univ)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University of West Florida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Florida International University</a:t>
            </a:r>
          </a:p>
          <a:p>
            <a:r>
              <a:rPr lang="en-US" sz="2800" dirty="0">
                <a:latin typeface="Arial"/>
                <a:ea typeface="Calibri"/>
                <a:cs typeface="Arial"/>
              </a:rPr>
              <a:t>University of North Florida</a:t>
            </a:r>
          </a:p>
        </p:txBody>
      </p:sp>
    </p:spTree>
    <p:extLst>
      <p:ext uri="{BB962C8B-B14F-4D97-AF65-F5344CB8AC3E}">
        <p14:creationId xmlns:p14="http://schemas.microsoft.com/office/powerpoint/2010/main" val="114216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1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1D40D-8F73-AB7D-F737-7104CE7E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68D89-A010-7597-CE5F-D68320F57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25D7-34AF-878D-D746-77067B3FC3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7910E-19E4-81C0-1FD9-6F3F3CEC6E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 descr="USF medical school first to change Tampa skyline from Water Street | FOX 13  Tampa Bay">
            <a:extLst>
              <a:ext uri="{FF2B5EF4-FFF2-40B4-BE49-F238E27FC236}">
                <a16:creationId xmlns:a16="http://schemas.microsoft.com/office/drawing/2014/main" id="{3A02E910-42F3-2B37-324C-F2357BC5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9570"/>
            <a:ext cx="7659413" cy="5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Rogers Home Page">
            <a:extLst>
              <a:ext uri="{FF2B5EF4-FFF2-40B4-BE49-F238E27FC236}">
                <a16:creationId xmlns:a16="http://schemas.microsoft.com/office/drawing/2014/main" id="{CB90745E-DE5E-E191-0129-AA0B1F86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775582"/>
            <a:ext cx="2985578" cy="21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niversity of South Florida - #TBT: 1970s #USF residence hall! | Facebook">
            <a:extLst>
              <a:ext uri="{FF2B5EF4-FFF2-40B4-BE49-F238E27FC236}">
                <a16:creationId xmlns:a16="http://schemas.microsoft.com/office/drawing/2014/main" id="{95D9B267-2FE6-5835-9010-BBCC4046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839742"/>
            <a:ext cx="6319837" cy="37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9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0A8AB-2E7F-CB47-EC14-B490070F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99C34-8B82-F2EB-EC13-BD3A9E8E0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Digital 2025 Admissions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1B675-AA89-6DF7-01A3-5ED0D1163A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8D2D749-E5ED-19FB-9341-E611216D9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176" y="2297678"/>
            <a:ext cx="6591300" cy="6591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A313F8-8A0A-5BBF-5183-DFFD6415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52" y="2781300"/>
            <a:ext cx="885825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271FAA-15C2-18B5-FE8A-3442315D4164}"/>
              </a:ext>
            </a:extLst>
          </p:cNvPr>
          <p:cNvSpPr txBox="1"/>
          <p:nvPr/>
        </p:nvSpPr>
        <p:spPr>
          <a:xfrm>
            <a:off x="8898611" y="8505385"/>
            <a:ext cx="92137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digital and printed matrix are publicly available materials from the State of Florida. Printing, reproducing or publishing copies of the document in a for-profit environment is prohibited under Florida Statutes, unless a specific statement of free availability is included.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free version of this publication is available on the Florida Board of Governors website.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14E80-5305-7099-351A-65D02FB14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46448-D9A2-61EE-B2CA-05EA735AB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World in 1975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F76E2-19B8-38F0-732C-2F04D73C8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668F7-C792-E45F-FDC8-8B0F5BA743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05D5BB9-7585-C6ED-4DD1-EC5CD2F1FF84}"/>
              </a:ext>
            </a:extLst>
          </p:cNvPr>
          <p:cNvSpPr txBox="1"/>
          <p:nvPr/>
        </p:nvSpPr>
        <p:spPr>
          <a:xfrm>
            <a:off x="9144000" y="3181287"/>
            <a:ext cx="7543800" cy="67403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Median Household Income - $11,800​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 of a First-Class Stamp - $.10​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Super Bowl – Pittsburgh vs Minnesota (Pittsburgh wins)​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World Series – Cincinnati vs Boston Red Sox (Cincinnati wins)​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Academy Award Best Picture – The Godfather II​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networks launch a "family hour" of television​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Saturday Night Live premieres – George Carlin first host​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VCRs are developed, and Microsoft is founded​</a:t>
            </a:r>
          </a:p>
        </p:txBody>
      </p:sp>
      <p:pic>
        <p:nvPicPr>
          <p:cNvPr id="2050" name="Picture 2" descr="A group of people sitting on the ground playing guitar&#10;&#10;AI-generated content may be incorrect.">
            <a:extLst>
              <a:ext uri="{FF2B5EF4-FFF2-40B4-BE49-F238E27FC236}">
                <a16:creationId xmlns:a16="http://schemas.microsoft.com/office/drawing/2014/main" id="{7A911985-A729-9202-7386-D900389F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52700"/>
            <a:ext cx="5562600" cy="72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23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5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Inside Student Union building at Florida Atlantic University">
            <a:extLst>
              <a:ext uri="{FF2B5EF4-FFF2-40B4-BE49-F238E27FC236}">
                <a16:creationId xmlns:a16="http://schemas.microsoft.com/office/drawing/2014/main" id="{7DD14E1A-FBC1-2EF2-06DC-1074B65BA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890973"/>
            <a:ext cx="3975864" cy="26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Florida Agricultural &amp; Mechanical University campus">
            <a:extLst>
              <a:ext uri="{FF2B5EF4-FFF2-40B4-BE49-F238E27FC236}">
                <a16:creationId xmlns:a16="http://schemas.microsoft.com/office/drawing/2014/main" id="{814A1D0C-8DF9-5597-EF31-E41A5E24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859441"/>
            <a:ext cx="4183264" cy="26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University of West Florida campus with students walking ">
            <a:extLst>
              <a:ext uri="{FF2B5EF4-FFF2-40B4-BE49-F238E27FC236}">
                <a16:creationId xmlns:a16="http://schemas.microsoft.com/office/drawing/2014/main" id="{3330BE6D-B1E2-9F74-C602-C8254C53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68" y="890973"/>
            <a:ext cx="4154671" cy="26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University of Florida Century Tower">
            <a:extLst>
              <a:ext uri="{FF2B5EF4-FFF2-40B4-BE49-F238E27FC236}">
                <a16:creationId xmlns:a16="http://schemas.microsoft.com/office/drawing/2014/main" id="{D61E126A-7406-F28D-D9E0-4262D7B5D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1"/>
          <a:stretch/>
        </p:blipFill>
        <p:spPr bwMode="auto">
          <a:xfrm>
            <a:off x="13639800" y="844107"/>
            <a:ext cx="4276692" cy="2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University of North Florida Entrance Sign">
            <a:extLst>
              <a:ext uri="{FF2B5EF4-FFF2-40B4-BE49-F238E27FC236}">
                <a16:creationId xmlns:a16="http://schemas.microsoft.com/office/drawing/2014/main" id="{EA11A2CA-8F2B-112F-92FA-F6558FFD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3818415"/>
            <a:ext cx="3978492" cy="27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University of Central Florida College of Nursing building with students">
            <a:extLst>
              <a:ext uri="{FF2B5EF4-FFF2-40B4-BE49-F238E27FC236}">
                <a16:creationId xmlns:a16="http://schemas.microsoft.com/office/drawing/2014/main" id="{823EBD72-F89E-F662-796D-F4320BF6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3818415"/>
            <a:ext cx="4183264" cy="27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Florida Gulf Coast University's Water School building">
            <a:extLst>
              <a:ext uri="{FF2B5EF4-FFF2-40B4-BE49-F238E27FC236}">
                <a16:creationId xmlns:a16="http://schemas.microsoft.com/office/drawing/2014/main" id="{EAE1AA7A-9796-9602-0B9E-55857392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53" y="3818415"/>
            <a:ext cx="4157300" cy="28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New College of Florida campus">
            <a:extLst>
              <a:ext uri="{FF2B5EF4-FFF2-40B4-BE49-F238E27FC236}">
                <a16:creationId xmlns:a16="http://schemas.microsoft.com/office/drawing/2014/main" id="{BEDE3CD4-D55A-9C68-523F-056197CC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99" y="3782943"/>
            <a:ext cx="4276693" cy="28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egacy Fountain at Florida State University">
            <a:extLst>
              <a:ext uri="{FF2B5EF4-FFF2-40B4-BE49-F238E27FC236}">
                <a16:creationId xmlns:a16="http://schemas.microsoft.com/office/drawing/2014/main" id="{E99F8B9A-50E2-E63C-EB2D-AAAE7470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6887627"/>
            <a:ext cx="3975864" cy="26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rida Polytechnic University's Innovation Science and Technology Building">
            <a:extLst>
              <a:ext uri="{FF2B5EF4-FFF2-40B4-BE49-F238E27FC236}">
                <a16:creationId xmlns:a16="http://schemas.microsoft.com/office/drawing/2014/main" id="{78E0BB4B-971C-CFD5-F263-9A192D63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6890376"/>
            <a:ext cx="4183264" cy="27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Florida International University campus ">
            <a:extLst>
              <a:ext uri="{FF2B5EF4-FFF2-40B4-BE49-F238E27FC236}">
                <a16:creationId xmlns:a16="http://schemas.microsoft.com/office/drawing/2014/main" id="{BC6B7687-B84C-17A6-ADAF-78C776773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50" y="6915217"/>
            <a:ext cx="4157300" cy="27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University of South Florida Bull statute on campus">
            <a:extLst>
              <a:ext uri="{FF2B5EF4-FFF2-40B4-BE49-F238E27FC236}">
                <a16:creationId xmlns:a16="http://schemas.microsoft.com/office/drawing/2014/main" id="{065411F6-38CC-A378-737F-088F367E1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58192" y="6845675"/>
            <a:ext cx="4258300" cy="28335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16002000" y="9639300"/>
            <a:ext cx="21336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9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FF936-3273-4A86-80B4-ECEF355FF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Digital 2025 Admissions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115DC81B-3FB0-5A67-D5BC-0A925F68A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176" y="2297678"/>
            <a:ext cx="6591300" cy="6591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3E3070-D52B-E1EE-FB68-84FDD91F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52" y="2781300"/>
            <a:ext cx="885825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60265-9BDD-93AC-FE17-53523C4D2527}"/>
              </a:ext>
            </a:extLst>
          </p:cNvPr>
          <p:cNvSpPr txBox="1"/>
          <p:nvPr/>
        </p:nvSpPr>
        <p:spPr>
          <a:xfrm>
            <a:off x="8898611" y="8505385"/>
            <a:ext cx="92137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digital and printed matrix are publicly available materials from the State of Florida. Printing, reproducing or publishing copies of the document in a for-profit environment is prohibited under Florida Statutes, unless a specific statement of free availability is included.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free version of this publication is available on the Florida Board of Governors website.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5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B2DEB-C248-8EEE-4E39-54FE87B72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FAMU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D556D-1C46-CF6D-1D7C-9DB141ADE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A large building with a flag on top&#10;&#10;AI-generated content may be incorrect.">
            <a:extLst>
              <a:ext uri="{FF2B5EF4-FFF2-40B4-BE49-F238E27FC236}">
                <a16:creationId xmlns:a16="http://schemas.microsoft.com/office/drawing/2014/main" id="{28F6A02B-84C3-BE0D-161F-4E509D01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16797"/>
            <a:ext cx="9448800" cy="68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 group of people standing on a porch&#10;&#10;AI-generated content may be incorrect.">
            <a:extLst>
              <a:ext uri="{FF2B5EF4-FFF2-40B4-BE49-F238E27FC236}">
                <a16:creationId xmlns:a16="http://schemas.microsoft.com/office/drawing/2014/main" id="{F18CAEF2-A104-2AB8-828F-B4ACC74C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2680560"/>
            <a:ext cx="558165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4170B9-0ACA-EF2B-314B-CC293D6078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Fast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05CCE-1D78-95C2-0F3E-ACF33DA35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1648" y="2826642"/>
            <a:ext cx="12252325" cy="6660257"/>
          </a:xfrm>
        </p:spPr>
        <p:txBody>
          <a:bodyPr>
            <a:normAutofit/>
          </a:bodyPr>
          <a:lstStyle/>
          <a:p>
            <a:r>
              <a:rPr lang="en-US" dirty="0"/>
              <a:t>Comprised of 12 universities</a:t>
            </a:r>
          </a:p>
          <a:p>
            <a:r>
              <a:rPr lang="en-US" dirty="0"/>
              <a:t>Serves more than 354,000 students</a:t>
            </a:r>
          </a:p>
          <a:p>
            <a:r>
              <a:rPr lang="en-US" dirty="0"/>
              <a:t>72,055 Bachelor’s degrees awarded in the 2023-2024 academic year</a:t>
            </a:r>
          </a:p>
          <a:p>
            <a:r>
              <a:rPr lang="en-US" dirty="0"/>
              <a:t> Second-largest public university system in the nation</a:t>
            </a:r>
          </a:p>
          <a:p>
            <a:r>
              <a:rPr lang="en-US" dirty="0"/>
              <a:t>66% System 4-year graduation rate</a:t>
            </a:r>
          </a:p>
          <a:p>
            <a:r>
              <a:rPr lang="en-US" dirty="0"/>
              <a:t>62% System 4-year Pell graduation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0951D-1574-EECD-92A8-472A37AF97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0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B5DA-29AE-E0CE-6383-F33748E6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C979F4-2CE7-E32F-717D-D0A49AFB6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5486D-89D3-E9C2-D10F-8A2163928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F0964-9F96-4E30-EFC4-894EE3DBC0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Six Decades of Innovation - Issuu">
            <a:extLst>
              <a:ext uri="{FF2B5EF4-FFF2-40B4-BE49-F238E27FC236}">
                <a16:creationId xmlns:a16="http://schemas.microsoft.com/office/drawing/2014/main" id="{FE9AD697-F5D1-784C-BC53-4F13D5B0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90" y="2476500"/>
            <a:ext cx="5547409" cy="72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ollege Sports Logos on X: &quot;Of the ...">
            <a:extLst>
              <a:ext uri="{FF2B5EF4-FFF2-40B4-BE49-F238E27FC236}">
                <a16:creationId xmlns:a16="http://schemas.microsoft.com/office/drawing/2014/main" id="{ABB973E7-09DC-A394-987A-D8209A7E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81500"/>
            <a:ext cx="5417611" cy="30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ntage 1970's FAU Postcards Love these beautiful reminders of 70's Boca a  là FAU! Pool and Fieldhouse postcard is postmarked June 1975. May 8 2025  #OldBocaRaton #Postcards #FAU #Pools | Facebook">
            <a:extLst>
              <a:ext uri="{FF2B5EF4-FFF2-40B4-BE49-F238E27FC236}">
                <a16:creationId xmlns:a16="http://schemas.microsoft.com/office/drawing/2014/main" id="{895407E4-AEC8-31BB-59B3-130B9675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795" y="2683339"/>
            <a:ext cx="3937215" cy="62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3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63AACB-45B2-0CEA-005E-5A222AE76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ACT Changes &amp;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78739-3705-CFBB-B042-0B4C05263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3524" y="2826642"/>
            <a:ext cx="11940952" cy="681265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200" i="1" dirty="0"/>
              <a:t>The State University System of Florida does not require an ACT Science score for admission, regardless of institution.</a:t>
            </a:r>
          </a:p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dirty="0"/>
              <a:t>The ACT composite score (or, if using multiple test attempts, the composite super-score) used by SUS institutions for admissions only includes the English, mathematics, and reading subsections.​</a:t>
            </a:r>
          </a:p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dirty="0"/>
              <a:t>The composite super-score would include only the English + math + reading subsection scores, regardless of the exam date.​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22500-3450-C43A-5FB0-B6517373A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7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AFC3-E306-7EF9-161F-19E0060E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68C9D2-09AC-2B80-9BD1-3BF82AEEC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5BD33-FA32-9709-5178-FF27EB3EB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Blast From the Past…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CC179-24BE-CC5A-E9AA-5C83FC8DC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 descr="A 50-year history of Miami's Florida International University | Miami Herald">
            <a:extLst>
              <a:ext uri="{FF2B5EF4-FFF2-40B4-BE49-F238E27FC236}">
                <a16:creationId xmlns:a16="http://schemas.microsoft.com/office/drawing/2014/main" id="{C8C50389-F18F-F1AD-7CDD-071BEEC0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86075"/>
            <a:ext cx="108585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lorida International University">
            <a:extLst>
              <a:ext uri="{FF2B5EF4-FFF2-40B4-BE49-F238E27FC236}">
                <a16:creationId xmlns:a16="http://schemas.microsoft.com/office/drawing/2014/main" id="{BA54B722-D3BB-F33C-14B1-DF596178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266" y="2886075"/>
            <a:ext cx="5328334" cy="66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9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g colors">
      <a:dk1>
        <a:sysClr val="windowText" lastClr="000000"/>
      </a:dk1>
      <a:lt1>
        <a:sysClr val="window" lastClr="FFFFFF"/>
      </a:lt1>
      <a:dk2>
        <a:srgbClr val="44546A"/>
      </a:dk2>
      <a:lt2>
        <a:srgbClr val="63656A"/>
      </a:lt2>
      <a:accent1>
        <a:srgbClr val="002E4F"/>
      </a:accent1>
      <a:accent2>
        <a:srgbClr val="005D7E"/>
      </a:accent2>
      <a:accent3>
        <a:srgbClr val="F8A03A"/>
      </a:accent3>
      <a:accent4>
        <a:srgbClr val="FFD420"/>
      </a:accent4>
      <a:accent5>
        <a:srgbClr val="6CAEDF"/>
      </a:accent5>
      <a:accent6>
        <a:srgbClr val="619081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C70E187934246B190A776DDF7B159" ma:contentTypeVersion="18" ma:contentTypeDescription="Create a new document." ma:contentTypeScope="" ma:versionID="e723f1d3f48832ad36a35febd3e9f75e">
  <xsd:schema xmlns:xsd="http://www.w3.org/2001/XMLSchema" xmlns:xs="http://www.w3.org/2001/XMLSchema" xmlns:p="http://schemas.microsoft.com/office/2006/metadata/properties" xmlns:ns1="http://schemas.microsoft.com/sharepoint/v3" xmlns:ns3="f18855ec-dea0-464c-b085-4c5c9fae1707" xmlns:ns4="105c52a2-43d0-477f-bab9-102766378b4a" targetNamespace="http://schemas.microsoft.com/office/2006/metadata/properties" ma:root="true" ma:fieldsID="eeb368a047c6b7dbbed7849d4317f89a" ns1:_="" ns3:_="" ns4:_="">
    <xsd:import namespace="http://schemas.microsoft.com/sharepoint/v3"/>
    <xsd:import namespace="f18855ec-dea0-464c-b085-4c5c9fae1707"/>
    <xsd:import namespace="105c52a2-43d0-477f-bab9-102766378b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855ec-dea0-464c-b085-4c5c9fae1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52a2-43d0-477f-bab9-102766378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D8779-1780-44F2-876F-E343A780CBD2}">
  <ds:schemaRefs>
    <ds:schemaRef ds:uri="http://schemas.microsoft.com/office/2006/documentManagement/types"/>
    <ds:schemaRef ds:uri="105c52a2-43d0-477f-bab9-102766378b4a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18855ec-dea0-464c-b085-4c5c9fae170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94120D-36E0-4F2D-A6A4-0AD7453833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AA86D-8946-438B-8714-D772E3DDC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8855ec-dea0-464c-b085-4c5c9fae1707"/>
    <ds:schemaRef ds:uri="105c52a2-43d0-477f-bab9-102766378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850</Words>
  <Application>Microsoft Office PowerPoint</Application>
  <PresentationFormat>Custom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Segoe UI</vt:lpstr>
      <vt:lpstr>Calibri</vt:lpstr>
      <vt:lpstr>Arial</vt:lpstr>
      <vt:lpstr>Office Theme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Page, Heather</dc:creator>
  <cp:lastModifiedBy>Fermin, Diego</cp:lastModifiedBy>
  <cp:revision>40</cp:revision>
  <dcterms:created xsi:type="dcterms:W3CDTF">2006-08-16T00:00:00Z</dcterms:created>
  <dcterms:modified xsi:type="dcterms:W3CDTF">2025-09-02T16:14:53Z</dcterms:modified>
  <dc:identifier>DAF2OwgDf6A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0x010100EB7C70E187934246B190A776DDF7B159</vt:lpwstr>
  </property>
</Properties>
</file>