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92" r:id="rId2"/>
    <p:sldId id="316" r:id="rId3"/>
    <p:sldId id="330" r:id="rId4"/>
    <p:sldId id="325" r:id="rId5"/>
    <p:sldId id="328" r:id="rId6"/>
    <p:sldId id="291" r:id="rId7"/>
    <p:sldId id="333" r:id="rId8"/>
    <p:sldId id="334" r:id="rId9"/>
    <p:sldId id="289" r:id="rId10"/>
    <p:sldId id="323" r:id="rId11"/>
    <p:sldId id="313" r:id="rId12"/>
    <p:sldId id="288" r:id="rId13"/>
    <p:sldId id="336" r:id="rId14"/>
    <p:sldId id="318" r:id="rId15"/>
    <p:sldId id="307" r:id="rId16"/>
    <p:sldId id="303" r:id="rId17"/>
    <p:sldId id="329" r:id="rId18"/>
    <p:sldId id="304" r:id="rId19"/>
    <p:sldId id="340" r:id="rId20"/>
    <p:sldId id="305" r:id="rId21"/>
    <p:sldId id="299" r:id="rId22"/>
    <p:sldId id="293" r:id="rId23"/>
    <p:sldId id="324" r:id="rId24"/>
    <p:sldId id="332" r:id="rId25"/>
    <p:sldId id="342" r:id="rId26"/>
    <p:sldId id="294" r:id="rId27"/>
    <p:sldId id="339" r:id="rId28"/>
    <p:sldId id="309" r:id="rId29"/>
    <p:sldId id="338" r:id="rId30"/>
    <p:sldId id="335" r:id="rId31"/>
    <p:sldId id="337" r:id="rId32"/>
    <p:sldId id="341" r:id="rId33"/>
    <p:sldId id="327" r:id="rId34"/>
    <p:sldId id="30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0EC4095-ED53-048A-AFA1-B56740162548}" name="Laura Lansburgh" initials="LL" userId="S::llansburgh@fau.edu::2a69ef4b-29fb-4db0-8393-a2edfd1bfc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57"/>
    <p:restoredTop sz="94737"/>
  </p:normalViewPr>
  <p:slideViewPr>
    <p:cSldViewPr snapToGrid="0" snapToObjects="1">
      <p:cViewPr varScale="1">
        <p:scale>
          <a:sx n="110" d="100"/>
          <a:sy n="110" d="100"/>
        </p:scale>
        <p:origin x="3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D0012-7F27-6746-9D20-9F6ED84048E6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B23B6-2DD5-C440-BA06-5E36ED30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23B6-2DD5-C440-BA06-5E36ED300E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1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23B6-2DD5-C440-BA06-5E36ED300E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30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B23B6-2DD5-C440-BA06-5E36ED300E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18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1AA-85A5-9047-8105-043FFD82A6D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2C7EC-AA8F-6248-8218-76F58F773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1AA-85A5-9047-8105-043FFD82A6D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2C7EC-AA8F-6248-8218-76F58F773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1AA-85A5-9047-8105-043FFD82A6D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2C7EC-AA8F-6248-8218-76F58F773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1AA-85A5-9047-8105-043FFD82A6D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2C7EC-AA8F-6248-8218-76F58F773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1AA-85A5-9047-8105-043FFD82A6D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2C7EC-AA8F-6248-8218-76F58F773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1AA-85A5-9047-8105-043FFD82A6D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2C7EC-AA8F-6248-8218-76F58F773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1AA-85A5-9047-8105-043FFD82A6D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2C7EC-AA8F-6248-8218-76F58F773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1AA-85A5-9047-8105-043FFD82A6D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2C7EC-AA8F-6248-8218-76F58F773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1AA-85A5-9047-8105-043FFD82A6D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2C7EC-AA8F-6248-8218-76F58F773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1AA-85A5-9047-8105-043FFD82A6D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2C7EC-AA8F-6248-8218-76F58F773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1AA-85A5-9047-8105-043FFD82A6D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2C7EC-AA8F-6248-8218-76F58F773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941AA-85A5-9047-8105-043FFD82A6D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2C7EC-AA8F-6248-8218-76F58F773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F533C781-9CE0-B156-8F35-9758B1A22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70D57BEC-95A4-6EDD-3FE3-1ACF700D0C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7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person and person standing in front of a school&#10;&#10;AI-generated content may be incorrect.">
            <a:extLst>
              <a:ext uri="{FF2B5EF4-FFF2-40B4-BE49-F238E27FC236}">
                <a16:creationId xmlns:a16="http://schemas.microsoft.com/office/drawing/2014/main" id="{565E8C01-F9AB-38D8-1973-D32B44B828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ege campus with a lake and a building&#10;&#10;AI-generated content may be incorrect.">
            <a:extLst>
              <a:ext uri="{FF2B5EF4-FFF2-40B4-BE49-F238E27FC236}">
                <a16:creationId xmlns:a16="http://schemas.microsoft.com/office/drawing/2014/main" id="{F9852ED4-A516-AD25-84AB-78408981C8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2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magazine cover&#10;&#10;AI-generated content may be incorrect.">
            <a:extLst>
              <a:ext uri="{FF2B5EF4-FFF2-40B4-BE49-F238E27FC236}">
                <a16:creationId xmlns:a16="http://schemas.microsoft.com/office/drawing/2014/main" id="{F94D4A00-E14E-0A37-E159-3979A1148C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group of people standing in front of palm trees&#10;&#10;AI-generated content may be incorrect.">
            <a:extLst>
              <a:ext uri="{FF2B5EF4-FFF2-40B4-BE49-F238E27FC236}">
                <a16:creationId xmlns:a16="http://schemas.microsoft.com/office/drawing/2014/main" id="{33D3CE3E-A1DB-A656-2D3F-72E42DA2C3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2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person sitting on a couch holding a computer&#10;&#10;AI-generated content may be incorrect.">
            <a:extLst>
              <a:ext uri="{FF2B5EF4-FFF2-40B4-BE49-F238E27FC236}">
                <a16:creationId xmlns:a16="http://schemas.microsoft.com/office/drawing/2014/main" id="{0A73F7A6-A7F2-8639-9F2E-4C610F3474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0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couple of students working on a computer&#10;&#10;AI-generated content may be incorrect.">
            <a:extLst>
              <a:ext uri="{FF2B5EF4-FFF2-40B4-BE49-F238E27FC236}">
                <a16:creationId xmlns:a16="http://schemas.microsoft.com/office/drawing/2014/main" id="{933DBAA7-FB48-3808-4332-1ADDE4432A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4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in a blue coat&#10;&#10;AI-generated content may be incorrect.">
            <a:extLst>
              <a:ext uri="{FF2B5EF4-FFF2-40B4-BE49-F238E27FC236}">
                <a16:creationId xmlns:a16="http://schemas.microsoft.com/office/drawing/2014/main" id="{A703F42B-4C69-42E5-BA6B-EA37F1609B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7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chedule of deadlines for an application&#10;&#10;AI-generated content may be incorrect.">
            <a:extLst>
              <a:ext uri="{FF2B5EF4-FFF2-40B4-BE49-F238E27FC236}">
                <a16:creationId xmlns:a16="http://schemas.microsoft.com/office/drawing/2014/main" id="{7155EE4D-A9D1-CC12-1EA2-B35EC7DD30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6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person in a classroom&#10;&#10;AI-generated content may be incorrect.">
            <a:extLst>
              <a:ext uri="{FF2B5EF4-FFF2-40B4-BE49-F238E27FC236}">
                <a16:creationId xmlns:a16="http://schemas.microsoft.com/office/drawing/2014/main" id="{4AC006D7-F8AA-8B50-80F1-CCEB811EDD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smiling in a hammock&#10;&#10;AI-generated content may be incorrect.">
            <a:extLst>
              <a:ext uri="{FF2B5EF4-FFF2-40B4-BE49-F238E27FC236}">
                <a16:creationId xmlns:a16="http://schemas.microsoft.com/office/drawing/2014/main" id="{385CB8C2-F41C-EB3B-BA0A-953F8F7D15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4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large white building with palm trees&#10;&#10;AI-generated content may be incorrect.">
            <a:extLst>
              <a:ext uri="{FF2B5EF4-FFF2-40B4-BE49-F238E27FC236}">
                <a16:creationId xmlns:a16="http://schemas.microsoft.com/office/drawing/2014/main" id="{68248467-B712-4F22-E42F-D33B44B2B7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1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ng walkway with red pillars and plants&#10;&#10;Description automatically generated">
            <a:extLst>
              <a:ext uri="{FF2B5EF4-FFF2-40B4-BE49-F238E27FC236}">
                <a16:creationId xmlns:a16="http://schemas.microsoft.com/office/drawing/2014/main" id="{728C01F3-E7F8-4911-A6D1-697613371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smiling and pointing at a graph&#10;&#10;AI-generated content may be incorrect.">
            <a:extLst>
              <a:ext uri="{FF2B5EF4-FFF2-40B4-BE49-F238E27FC236}">
                <a16:creationId xmlns:a16="http://schemas.microsoft.com/office/drawing/2014/main" id="{6C8149B6-7476-8526-3D95-530DFB3264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8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women's softball team&#10;&#10;AI-generated content may be incorrect.">
            <a:extLst>
              <a:ext uri="{FF2B5EF4-FFF2-40B4-BE49-F238E27FC236}">
                <a16:creationId xmlns:a16="http://schemas.microsoft.com/office/drawing/2014/main" id="{11E8590F-F9AE-6759-B56F-6B088A5C3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football players running&#10;&#10;AI-generated content may be incorrect.">
            <a:extLst>
              <a:ext uri="{FF2B5EF4-FFF2-40B4-BE49-F238E27FC236}">
                <a16:creationId xmlns:a16="http://schemas.microsoft.com/office/drawing/2014/main" id="{DBD83F0B-D9BF-8C15-FE4F-2EED48B44E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5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people playing volleyball&#10;&#10;AI-generated content may be incorrect.">
            <a:extLst>
              <a:ext uri="{FF2B5EF4-FFF2-40B4-BE49-F238E27FC236}">
                <a16:creationId xmlns:a16="http://schemas.microsoft.com/office/drawing/2014/main" id="{9D46EAA5-23F4-A798-1BF8-AB0B439A29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7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garment&#10;&#10;AI-generated content may be incorrect.">
            <a:extLst>
              <a:ext uri="{FF2B5EF4-FFF2-40B4-BE49-F238E27FC236}">
                <a16:creationId xmlns:a16="http://schemas.microsoft.com/office/drawing/2014/main" id="{4995E78B-1FE1-AB6D-FA8F-3AF6BF1A13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2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uilding with palm trees and a couple of people walking&#10;&#10;AI-generated content may be incorrect.">
            <a:extLst>
              <a:ext uri="{FF2B5EF4-FFF2-40B4-BE49-F238E27FC236}">
                <a16:creationId xmlns:a16="http://schemas.microsoft.com/office/drawing/2014/main" id="{C6247AF8-3943-8CED-FA38-7867C403F5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8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02662C2C-82A3-59B6-9244-9173EE5109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1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ollage of people in graduation caps&#10;&#10;AI-generated content may be incorrect.">
            <a:extLst>
              <a:ext uri="{FF2B5EF4-FFF2-40B4-BE49-F238E27FC236}">
                <a16:creationId xmlns:a16="http://schemas.microsoft.com/office/drawing/2014/main" id="{F83A629F-FB8D-8776-B072-37CA7187E1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0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and red square with white text&#10;&#10;AI-generated content may be incorrect.">
            <a:extLst>
              <a:ext uri="{FF2B5EF4-FFF2-40B4-BE49-F238E27FC236}">
                <a16:creationId xmlns:a16="http://schemas.microsoft.com/office/drawing/2014/main" id="{D23EAD95-C610-F97B-03F7-1623DB23BD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8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wome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8336D9BF-454B-C522-6E4D-9803658425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2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uilding with a sign&#10;&#10;AI-generated content may be incorrect.">
            <a:extLst>
              <a:ext uri="{FF2B5EF4-FFF2-40B4-BE49-F238E27FC236}">
                <a16:creationId xmlns:a16="http://schemas.microsoft.com/office/drawing/2014/main" id="{FC7FE0CD-EFB5-F171-5F2F-993727BD4D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1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tadium with a crowd of people&#10;&#10;AI-generated content may be incorrect.">
            <a:extLst>
              <a:ext uri="{FF2B5EF4-FFF2-40B4-BE49-F238E27FC236}">
                <a16:creationId xmlns:a16="http://schemas.microsoft.com/office/drawing/2014/main" id="{1A0AB313-DA8B-AA3F-80C1-E7DEE521B4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0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phone&#10;&#10;Description automatically generated">
            <a:extLst>
              <a:ext uri="{FF2B5EF4-FFF2-40B4-BE49-F238E27FC236}">
                <a16:creationId xmlns:a16="http://schemas.microsoft.com/office/drawing/2014/main" id="{86A847A1-0584-E5B9-5B4C-52D06646E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in a graduation cap and gown hugging another person&#10;&#10;AI-generated content may be incorrect.">
            <a:extLst>
              <a:ext uri="{FF2B5EF4-FFF2-40B4-BE49-F238E27FC236}">
                <a16:creationId xmlns:a16="http://schemas.microsoft.com/office/drawing/2014/main" id="{0916519F-8B51-A5EE-7BFF-24617D2018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4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in a lobby&#10;&#10;AI-generated content may be incorrect.">
            <a:extLst>
              <a:ext uri="{FF2B5EF4-FFF2-40B4-BE49-F238E27FC236}">
                <a16:creationId xmlns:a16="http://schemas.microsoft.com/office/drawing/2014/main" id="{7B7D245F-B944-4E02-41AA-31AA7F141F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1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group of logos with text&#10;&#10;AI-generated content may be incorrect.">
            <a:extLst>
              <a:ext uri="{FF2B5EF4-FFF2-40B4-BE49-F238E27FC236}">
                <a16:creationId xmlns:a16="http://schemas.microsoft.com/office/drawing/2014/main" id="{86D30CC5-6295-74F0-CC14-B35B118D26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5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with bushes and a walkway&#10;&#10;Description automatically generated with medium confidence">
            <a:extLst>
              <a:ext uri="{FF2B5EF4-FFF2-40B4-BE49-F238E27FC236}">
                <a16:creationId xmlns:a16="http://schemas.microsoft.com/office/drawing/2014/main" id="{7F0F7A50-CD90-81A3-A60E-4B4025D60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7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the state of florida&#10;&#10;AI-generated content may be incorrect.">
            <a:extLst>
              <a:ext uri="{FF2B5EF4-FFF2-40B4-BE49-F238E27FC236}">
                <a16:creationId xmlns:a16="http://schemas.microsoft.com/office/drawing/2014/main" id="{BCC2AD24-B1EB-94B2-A688-8E6547007B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the united states&#10;&#10;AI-generated content may be incorrect.">
            <a:extLst>
              <a:ext uri="{FF2B5EF4-FFF2-40B4-BE49-F238E27FC236}">
                <a16:creationId xmlns:a16="http://schemas.microsoft.com/office/drawing/2014/main" id="{24091F17-C2AB-EB67-5CCB-20604E0D89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0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hugging a person with an owl mascot&#10;&#10;AI-generated content may be incorrect.">
            <a:extLst>
              <a:ext uri="{FF2B5EF4-FFF2-40B4-BE49-F238E27FC236}">
                <a16:creationId xmlns:a16="http://schemas.microsoft.com/office/drawing/2014/main" id="{FEAA3290-4382-9371-6304-2258C6B2BE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3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EA11FDB502D440BF0FA59031F4EC96" ma:contentTypeVersion="18" ma:contentTypeDescription="Create a new document." ma:contentTypeScope="" ma:versionID="a7c223f8433ddd60b5818b459b59d44b">
  <xsd:schema xmlns:xsd="http://www.w3.org/2001/XMLSchema" xmlns:xs="http://www.w3.org/2001/XMLSchema" xmlns:p="http://schemas.microsoft.com/office/2006/metadata/properties" xmlns:ns2="f2783ffb-5ccd-4701-bdc4-5ae590562bbf" xmlns:ns3="3f422995-1f91-4bde-b2e7-ad6af32cea02" targetNamespace="http://schemas.microsoft.com/office/2006/metadata/properties" ma:root="true" ma:fieldsID="7bb8d3198c44a65cf0ba4345005ed418" ns2:_="" ns3:_="">
    <xsd:import namespace="f2783ffb-5ccd-4701-bdc4-5ae590562bbf"/>
    <xsd:import namespace="3f422995-1f91-4bde-b2e7-ad6af32cea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83ffb-5ccd-4701-bdc4-5ae590562b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91af29b-e898-46cd-ad54-75745d14b3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422995-1f91-4bde-b2e7-ad6af32cea0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4c6fa4b-c358-4e5a-b359-1fd9f42b7fcf}" ma:internalName="TaxCatchAll" ma:showField="CatchAllData" ma:web="3f422995-1f91-4bde-b2e7-ad6af32cea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f422995-1f91-4bde-b2e7-ad6af32cea02" xsi:nil="true"/>
    <lcf76f155ced4ddcb4097134ff3c332f xmlns="f2783ffb-5ccd-4701-bdc4-5ae590562bb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0975169-1FC7-41F4-9447-FA30932BEA49}"/>
</file>

<file path=customXml/itemProps2.xml><?xml version="1.0" encoding="utf-8"?>
<ds:datastoreItem xmlns:ds="http://schemas.openxmlformats.org/officeDocument/2006/customXml" ds:itemID="{58C28AAD-1463-41B5-8105-02893881DDBA}"/>
</file>

<file path=customXml/itemProps3.xml><?xml version="1.0" encoding="utf-8"?>
<ds:datastoreItem xmlns:ds="http://schemas.openxmlformats.org/officeDocument/2006/customXml" ds:itemID="{2CE4E0CC-8375-4D30-9854-48C3FB804F44}"/>
</file>

<file path=docProps/app.xml><?xml version="1.0" encoding="utf-8"?>
<Properties xmlns="http://schemas.openxmlformats.org/officeDocument/2006/extended-properties" xmlns:vt="http://schemas.openxmlformats.org/officeDocument/2006/docPropsVTypes">
  <TotalTime>15084</TotalTime>
  <Words>3</Words>
  <Application>Microsoft Office PowerPoint</Application>
  <PresentationFormat>Widescreen</PresentationFormat>
  <Paragraphs>3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Maura Flaschner</cp:lastModifiedBy>
  <cp:revision>131</cp:revision>
  <dcterms:created xsi:type="dcterms:W3CDTF">2020-02-05T19:45:04Z</dcterms:created>
  <dcterms:modified xsi:type="dcterms:W3CDTF">2025-08-28T10:29:00Z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0x010100CCEA11FDB502D440BF0FA59031F4EC96</vt:lpwstr>
  </property>
</Properties>
</file>