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8.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0.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1.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12.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13.xml" ContentType="application/vnd.openxmlformats-officedocument.them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14.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15.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E4DE5F_46911237.xml" ContentType="application/vnd.ms-powerpoint.comments+xml"/>
  <Override PartName="/ppt/notesSlides/notesSlide4.xml" ContentType="application/vnd.openxmlformats-officedocument.presentationml.notesSlide+xml"/>
  <Override PartName="/ppt/comments/modernComment_7FE4E783_14B14C1D.xml" ContentType="application/vnd.ms-powerpoint.comments+xml"/>
  <Override PartName="/ppt/notesSlides/notesSlide5.xml" ContentType="application/vnd.openxmlformats-officedocument.presentationml.notesSlide+xml"/>
  <Override PartName="/ppt/comments/modernComment_7FE4DE55_E3F80412.xml" ContentType="application/vnd.ms-powerpoint.comments+xml"/>
  <Override PartName="/ppt/notesSlides/notesSlide6.xml" ContentType="application/vnd.openxmlformats-officedocument.presentationml.notesSlide+xml"/>
  <Override PartName="/ppt/tags/tag109.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ED_AC64B797.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13.xml" ContentType="application/vnd.openxmlformats-officedocument.presentationml.notesSlide+xml"/>
  <Override PartName="/ppt/tags/tag11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1" r:id="rId4"/>
    <p:sldMasterId id="2147483949" r:id="rId5"/>
    <p:sldMasterId id="2147484100" r:id="rId6"/>
    <p:sldMasterId id="2147484137" r:id="rId7"/>
    <p:sldMasterId id="2147484197" r:id="rId8"/>
    <p:sldMasterId id="2147484210" r:id="rId9"/>
    <p:sldMasterId id="2147484217" r:id="rId10"/>
    <p:sldMasterId id="2147484294" r:id="rId11"/>
    <p:sldMasterId id="2147484344" r:id="rId12"/>
    <p:sldMasterId id="2147484393" r:id="rId13"/>
    <p:sldMasterId id="2147484484" r:id="rId14"/>
    <p:sldMasterId id="2147484521" r:id="rId15"/>
    <p:sldMasterId id="2147484595" r:id="rId16"/>
    <p:sldMasterId id="2147484618" r:id="rId17"/>
    <p:sldMasterId id="2147484637" r:id="rId18"/>
  </p:sldMasterIdLst>
  <p:notesMasterIdLst>
    <p:notesMasterId r:id="rId38"/>
  </p:notesMasterIdLst>
  <p:sldIdLst>
    <p:sldId id="257" r:id="rId19"/>
    <p:sldId id="261" r:id="rId20"/>
    <p:sldId id="2145705567" r:id="rId21"/>
    <p:sldId id="2145707907" r:id="rId22"/>
    <p:sldId id="2145707908" r:id="rId23"/>
    <p:sldId id="2145705557" r:id="rId24"/>
    <p:sldId id="9350" r:id="rId25"/>
    <p:sldId id="9359" r:id="rId26"/>
    <p:sldId id="2145705568" r:id="rId27"/>
    <p:sldId id="493" r:id="rId28"/>
    <p:sldId id="2145705569" r:id="rId29"/>
    <p:sldId id="530" r:id="rId30"/>
    <p:sldId id="2145707909" r:id="rId31"/>
    <p:sldId id="8913" r:id="rId32"/>
    <p:sldId id="2076137404" r:id="rId33"/>
    <p:sldId id="2076137503" r:id="rId34"/>
    <p:sldId id="481" r:id="rId35"/>
    <p:sldId id="1347" r:id="rId36"/>
    <p:sldId id="2076137613"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DC570D-96F7-10F4-1061-1E5205822E91}" name="Chudnofsky, Alyssa" initials="CA" userId="S::achudnofsky@collegeboard.org::62206d69-5204-4aeb-982c-61d3fa5bed5c" providerId="AD"/>
  <p188:author id="{4F59930D-081D-7270-58DE-9519624C49CD}" name="Lindauer, Carly" initials="CL" userId="S::clindauer@Collegeboard.org::2db41cd8-6c33-490d-b4e6-81834f8748ad" providerId="AD"/>
  <p188:author id="{A00E271E-05F0-5F29-EDCC-CAC32FF4F7DC}" name="Olson, Jacqui" initials="JO" userId="S::jaolson@collegeboard.org::bad5cb1f-5c65-45d6-8fa8-0452359bd2fd" providerId="AD"/>
  <p188:author id="{480F8228-449D-B198-9A7F-612D2603C231}" name="Tate, Stephanie" initials="ST" userId="S::state@Collegeboard.org::1543c6b7-f42f-454b-826f-07e94049b37b" providerId="AD"/>
  <p188:author id="{7586A934-17C3-A1E4-A30D-EB2DB5B1D225}" name="Nuess, Roxane" initials="RN" userId="S::rpirayesh@Collegeboard.org::dd09cce7-d29c-476e-980b-7a5f62ae9385" providerId="AD"/>
  <p188:author id="{2DA24F35-5244-7637-4955-20DCC5292B29}" name="Britton, Robert" initials="RB" userId="S::rbritton@Collegeboard.org::232b0099-0b6e-499c-a9f4-e53135d1bbd8" providerId="AD"/>
  <p188:author id="{31E21C49-EC07-724E-8BC0-894EF2C6F4EC}" name="Bell, Yasmine (She/Her/Hers)" initials="B(" userId="S::ybell@collegeboard.org::d431cecb-3f25-4a72-b413-ef81a988e40c" providerId="AD"/>
  <p188:author id="{741BDA79-22BE-7E94-99C5-3826E5603555}" name="Chudnofsky, Alyssa" initials="AC" userId="S::achudnofsky@Collegeboard.org::62206d69-5204-4aeb-982c-61d3fa5bed5c" providerId="AD"/>
  <p188:author id="{E720067B-7266-51A7-1B17-958D6565714F}" name="Sasso, Vince" initials="SV" userId="S::vsasso@collegeboard.org::e60150eb-3b97-42f3-8eab-469edf197cb2" providerId="AD"/>
  <p188:author id="{C9670B88-CA88-CBD9-F07A-670F3FF570F8}" name="DelBrocco, Angela (She/Her/Hers)" initials="DA(" userId="S::adelbrocco@Collegeboard.org::9b03e5b2-2cc8-44de-9e5c-421109d793c5" providerId="AD"/>
  <p188:author id="{AD4B3E88-F744-A284-8CF7-F8D182C1EA7B}" name="Corbett, Jeremy (He/Him/His)" initials="CJ" userId="S::jcorbett@collegeboard.org::a1739199-bc19-411d-bd2e-cf08e871a133" providerId="AD"/>
  <p188:author id="{4E630A92-6B10-B80D-5B2C-E3D35B4B1393}" name="Tate, Stephanie" initials="TS" userId="S::state@collegeboard.org::1543c6b7-f42f-454b-826f-07e94049b37b" providerId="AD"/>
  <p188:author id="{B474E8A0-1CE3-3D60-63EA-0531A0E925EB}" name="Chalk, Sean" initials="CS" userId="S::schalk@collegeboard.org::d2fb567c-0472-4cc0-9f28-b1a74fbd2b6f" providerId="AD"/>
  <p188:author id="{75A46BA2-A35E-B607-E40D-607CBC0ECA19}" name="Rodriguez, Priscilla" initials="PR" userId="S::prodriguez@Collegeboard.org::716ff6d6-3609-4ccd-9d74-97605d4123fd" providerId="AD"/>
  <p188:author id="{32BF35AD-1AB2-6CCB-A8C2-1E28EC312088}" name="Chavarry, Alex" initials="AC" userId="S::AChavarry@Collegeboard.org::5acdfdc4-0026-48bc-a68d-907feb674faa" providerId="AD"/>
  <p188:author id="{B4742DAE-307D-47A3-1F28-EFAD4EA435FC}" name="Piantadosi, Mary" initials="PM" userId="S::mpiantadosi@Collegeboard.org::6253507f-ad6e-45ec-8ece-3bdc438332e5" providerId="AD"/>
  <p188:author id="{EB6138CD-C7FC-3487-1655-3301A9A30516}" name="Bergeron, Jaclyn" initials="BJ" userId="S::jbergeron@collegeboard.org::b8d9769c-7ef2-4f2f-a911-43f3dac2cd35" providerId="AD"/>
  <p188:author id="{16124CCE-2F08-5FE7-F2A5-61BF16F8A97C}" name="Herrera, Carolina (She/Her/Ella)" initials="HC" userId="S::caherrera@collegeboard.org::5c75c6e4-1c39-47d5-ad1c-f8e340b5907b" providerId="AD"/>
  <p188:author id="{F225A4D6-91D9-F907-05FE-49F12A2BF0A8}" name="Lindauer, Carly" initials="LC" userId="S::clindauer@collegeboard.org::2db41cd8-6c33-490d-b4e6-81834f8748ad" providerId="AD"/>
  <p188:author id="{E20C92E3-57A0-EB29-3EA4-5705148A8BE1}" name="Odukoya, Lola (She/Her/Hers)" initials="OL" userId="S::lodukoya@collegeboard.org::a51f03a8-944b-4fc8-8071-85d2f3b39a44" providerId="AD"/>
  <p188:author id="{2A3239F9-6925-F2A6-AC1F-34AD7222949E}" name="Edwards, Adrian" initials="EA" userId="S::aedwards@collegeboard.org::2f6b13e8-a9f2-4e25-84b1-88f7c82472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540" autoAdjust="0"/>
  </p:normalViewPr>
  <p:slideViewPr>
    <p:cSldViewPr snapToGrid="0">
      <p:cViewPr varScale="1">
        <p:scale>
          <a:sx n="72" d="100"/>
          <a:sy n="72" d="100"/>
        </p:scale>
        <p:origin x="1056" y="58"/>
      </p:cViewPr>
      <p:guideLst/>
    </p:cSldViewPr>
  </p:slideViewPr>
  <p:notesTextViewPr>
    <p:cViewPr>
      <p:scale>
        <a:sx n="1" d="1"/>
        <a:sy n="1" d="1"/>
      </p:scale>
      <p:origin x="0" y="0"/>
    </p:cViewPr>
  </p:notesTextViewPr>
  <p:sorterViewPr>
    <p:cViewPr>
      <p:scale>
        <a:sx n="200" d="100"/>
        <a:sy n="200" d="100"/>
      </p:scale>
      <p:origin x="0" y="-74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presProps" Target="presProps.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9321653977069"/>
          <c:y val="5.6626614360122972E-2"/>
          <c:w val="0.5768046894075799"/>
          <c:h val="0.89618454033977457"/>
        </c:manualLayout>
      </c:layout>
      <c:doughnutChart>
        <c:varyColors val="1"/>
        <c:ser>
          <c:idx val="0"/>
          <c:order val="0"/>
          <c:tx>
            <c:strRef>
              <c:f>Sheet1!$B$1</c:f>
              <c:strCache>
                <c:ptCount val="1"/>
                <c:pt idx="0">
                  <c:v>Heading 1</c:v>
                </c:pt>
              </c:strCache>
            </c:strRef>
          </c:tx>
          <c:spPr>
            <a:ln>
              <a:noFill/>
            </a:ln>
          </c:spPr>
          <c:dPt>
            <c:idx val="0"/>
            <c:bubble3D val="0"/>
            <c:spPr>
              <a:solidFill>
                <a:srgbClr val="DDDDDD"/>
              </a:solidFill>
              <a:ln w="19050">
                <a:noFill/>
              </a:ln>
              <a:effectLst/>
            </c:spPr>
            <c:extLst>
              <c:ext xmlns:c16="http://schemas.microsoft.com/office/drawing/2014/chart" uri="{C3380CC4-5D6E-409C-BE32-E72D297353CC}">
                <c16:uniqueId val="{00000001-7AAB-47E4-9034-E4263B4DDA53}"/>
              </c:ext>
            </c:extLst>
          </c:dPt>
          <c:dPt>
            <c:idx val="1"/>
            <c:bubble3D val="0"/>
            <c:spPr>
              <a:solidFill>
                <a:schemeClr val="accent3"/>
              </a:solidFill>
              <a:ln w="19050">
                <a:noFill/>
              </a:ln>
              <a:effectLst/>
            </c:spPr>
            <c:extLst>
              <c:ext xmlns:c16="http://schemas.microsoft.com/office/drawing/2014/chart" uri="{C3380CC4-5D6E-409C-BE32-E72D297353CC}">
                <c16:uniqueId val="{00000003-7AAB-47E4-9034-E4263B4DDA53}"/>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7AAB-47E4-9034-E4263B4DDA53}"/>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9321653977069"/>
          <c:y val="5.6626614360122972E-2"/>
          <c:w val="0.5768046894075799"/>
          <c:h val="0.89618454033977457"/>
        </c:manualLayout>
      </c:layout>
      <c:doughnutChart>
        <c:varyColors val="1"/>
        <c:ser>
          <c:idx val="0"/>
          <c:order val="0"/>
          <c:tx>
            <c:strRef>
              <c:f>Sheet1!$B$1</c:f>
              <c:strCache>
                <c:ptCount val="1"/>
                <c:pt idx="0">
                  <c:v>Heading 1</c:v>
                </c:pt>
              </c:strCache>
            </c:strRef>
          </c:tx>
          <c:spPr>
            <a:ln>
              <a:noFill/>
            </a:ln>
          </c:spPr>
          <c:dPt>
            <c:idx val="0"/>
            <c:bubble3D val="0"/>
            <c:spPr>
              <a:solidFill>
                <a:srgbClr val="DDDDDD"/>
              </a:solidFill>
              <a:ln w="19050">
                <a:noFill/>
              </a:ln>
              <a:effectLst/>
            </c:spPr>
            <c:extLst>
              <c:ext xmlns:c16="http://schemas.microsoft.com/office/drawing/2014/chart" uri="{C3380CC4-5D6E-409C-BE32-E72D297353CC}">
                <c16:uniqueId val="{00000001-7AAB-47E4-9034-E4263B4DDA53}"/>
              </c:ext>
            </c:extLst>
          </c:dPt>
          <c:dPt>
            <c:idx val="1"/>
            <c:bubble3D val="0"/>
            <c:spPr>
              <a:solidFill>
                <a:schemeClr val="accent3"/>
              </a:solidFill>
              <a:ln w="19050">
                <a:noFill/>
              </a:ln>
              <a:effectLst/>
            </c:spPr>
            <c:extLst>
              <c:ext xmlns:c16="http://schemas.microsoft.com/office/drawing/2014/chart" uri="{C3380CC4-5D6E-409C-BE32-E72D297353CC}">
                <c16:uniqueId val="{00000003-7AAB-47E4-9034-E4263B4DDA53}"/>
              </c:ext>
            </c:extLst>
          </c:dPt>
          <c:cat>
            <c:strRef>
              <c:f>Sheet1!$A$2:$A$3</c:f>
              <c:strCache>
                <c:ptCount val="2"/>
                <c:pt idx="0">
                  <c:v>1st Qtr</c:v>
                </c:pt>
                <c:pt idx="1">
                  <c:v>2nd Qtr</c:v>
                </c:pt>
              </c:strCache>
            </c:strRef>
          </c:cat>
          <c:val>
            <c:numRef>
              <c:f>Sheet1!$B$2:$B$3</c:f>
              <c:numCache>
                <c:formatCode>General</c:formatCode>
                <c:ptCount val="2"/>
                <c:pt idx="0">
                  <c:v>44</c:v>
                </c:pt>
                <c:pt idx="1">
                  <c:v>56</c:v>
                </c:pt>
              </c:numCache>
            </c:numRef>
          </c:val>
          <c:extLst>
            <c:ext xmlns:c16="http://schemas.microsoft.com/office/drawing/2014/chart" uri="{C3380CC4-5D6E-409C-BE32-E72D297353CC}">
              <c16:uniqueId val="{00000004-7AAB-47E4-9034-E4263B4DDA53}"/>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9321653977069"/>
          <c:y val="5.6626614360122972E-2"/>
          <c:w val="0.5768046894075799"/>
          <c:h val="0.89618454033977457"/>
        </c:manualLayout>
      </c:layout>
      <c:doughnutChart>
        <c:varyColors val="1"/>
        <c:ser>
          <c:idx val="0"/>
          <c:order val="0"/>
          <c:tx>
            <c:strRef>
              <c:f>Sheet1!$B$1</c:f>
              <c:strCache>
                <c:ptCount val="1"/>
                <c:pt idx="0">
                  <c:v>Heading 1</c:v>
                </c:pt>
              </c:strCache>
            </c:strRef>
          </c:tx>
          <c:spPr>
            <a:ln>
              <a:noFill/>
            </a:ln>
          </c:spPr>
          <c:dPt>
            <c:idx val="0"/>
            <c:bubble3D val="0"/>
            <c:spPr>
              <a:solidFill>
                <a:srgbClr val="DDDDDD"/>
              </a:solidFill>
              <a:ln w="19050">
                <a:noFill/>
              </a:ln>
              <a:effectLst/>
            </c:spPr>
            <c:extLst>
              <c:ext xmlns:c16="http://schemas.microsoft.com/office/drawing/2014/chart" uri="{C3380CC4-5D6E-409C-BE32-E72D297353CC}">
                <c16:uniqueId val="{00000001-7AAB-47E4-9034-E4263B4DDA53}"/>
              </c:ext>
            </c:extLst>
          </c:dPt>
          <c:dPt>
            <c:idx val="1"/>
            <c:bubble3D val="0"/>
            <c:spPr>
              <a:solidFill>
                <a:schemeClr val="accent3"/>
              </a:solidFill>
              <a:ln w="19050">
                <a:noFill/>
              </a:ln>
              <a:effectLst/>
            </c:spPr>
            <c:extLst>
              <c:ext xmlns:c16="http://schemas.microsoft.com/office/drawing/2014/chart" uri="{C3380CC4-5D6E-409C-BE32-E72D297353CC}">
                <c16:uniqueId val="{00000003-7AAB-47E4-9034-E4263B4DDA53}"/>
              </c:ext>
            </c:extLst>
          </c:dPt>
          <c:cat>
            <c:strRef>
              <c:f>Sheet1!$A$2:$A$3</c:f>
              <c:strCache>
                <c:ptCount val="2"/>
                <c:pt idx="0">
                  <c:v>1st Qtr</c:v>
                </c:pt>
                <c:pt idx="1">
                  <c:v>2nd Qtr</c:v>
                </c:pt>
              </c:strCache>
            </c:strRef>
          </c:cat>
          <c:val>
            <c:numRef>
              <c:f>Sheet1!$B$2:$B$3</c:f>
              <c:numCache>
                <c:formatCode>General</c:formatCode>
                <c:ptCount val="2"/>
                <c:pt idx="0">
                  <c:v>37</c:v>
                </c:pt>
                <c:pt idx="1">
                  <c:v>63</c:v>
                </c:pt>
              </c:numCache>
            </c:numRef>
          </c:val>
          <c:extLst>
            <c:ext xmlns:c16="http://schemas.microsoft.com/office/drawing/2014/chart" uri="{C3380CC4-5D6E-409C-BE32-E72D297353CC}">
              <c16:uniqueId val="{00000004-7AAB-47E4-9034-E4263B4DDA53}"/>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ED_AC64B797.xml><?xml version="1.0" encoding="utf-8"?>
<p188:cmLst xmlns:a="http://schemas.openxmlformats.org/drawingml/2006/main" xmlns:r="http://schemas.openxmlformats.org/officeDocument/2006/relationships" xmlns:p188="http://schemas.microsoft.com/office/powerpoint/2018/8/main">
  <p188:cm id="{6CCDAF28-B4B7-45AD-8F7E-06F596165192}" authorId="{2A3239F9-6925-F2A6-AC1F-34AD7222949E}" created="2025-05-28T13:30:13.224">
    <pc:sldMkLst xmlns:pc="http://schemas.microsoft.com/office/powerpoint/2013/main/command">
      <pc:docMk/>
      <pc:sldMk cId="2892281751" sldId="493"/>
    </pc:sldMkLst>
    <p188:replyLst>
      <p188:reply id="{009C09F4-F242-434D-AF55-D7CFE4726C69}" authorId="{F225A4D6-91D9-F907-05FE-49F12A2BF0A8}" created="2025-06-25T17:02:49.458">
        <p188:txBody>
          <a:bodyPr/>
          <a:lstStyle/>
          <a:p>
            <a:r>
              <a:rPr lang="en-US"/>
              <a:t>Yes! I'd Like to add a big box under with this info.</a:t>
            </a:r>
          </a:p>
        </p188:txBody>
      </p188:reply>
    </p188:replyLst>
    <p188:txBody>
      <a:bodyPr/>
      <a:lstStyle/>
      <a:p>
        <a:r>
          <a:rPr lang="en-US"/>
          <a:t>Should we add latest research findings here- maybe part of this under the first box/es: Completing full-length digital SAT practice tests in Bluebook associated with higher SAT scores. Students who completed 1, 2, or 3+ full-length practice tests, scored roughly 25, 45 and 60 points higher, respectively, than similar SAT takers who did not complete any full-length digital practice tests in Bluebook.</a:t>
        </a:r>
      </a:p>
    </p188:txBody>
    <p188:extLst>
      <p:ext xmlns:p="http://schemas.openxmlformats.org/presentationml/2006/main" uri="{57CB4572-C831-44C2-8A1C-0ADB6CCDFE69}">
        <p223:reactions xmlns:p223="http://schemas.microsoft.com/office/powerpoint/2022/03/main">
          <p223:rxn type="👍">
            <p223:instance time="2025-05-30T15:58:12.146" authorId="{4F59930D-081D-7270-58DE-9519624C49CD}"/>
          </p223:rxn>
        </p223:reactions>
      </p:ext>
    </p188:extLst>
  </p188:cm>
  <p188:cm id="{59467BC9-7B02-44B8-B89B-C1112C3F75BA}" authorId="{A00E271E-05F0-5F29-EDCC-CAC32FF4F7DC}" status="resolved" created="2025-05-29T15:22:13.757">
    <ac:txMkLst xmlns:ac="http://schemas.microsoft.com/office/drawing/2013/main/command">
      <pc:docMk xmlns:pc="http://schemas.microsoft.com/office/powerpoint/2013/main/command"/>
      <pc:sldMk xmlns:pc="http://schemas.microsoft.com/office/powerpoint/2013/main/command" cId="2892281751" sldId="493"/>
      <ac:spMk id="13" creationId="{C0F78727-144C-D81C-04A3-A077721B55E6}"/>
      <ac:txMk cp="1" len="12">
        <ac:context len="72" hash="625265362"/>
      </ac:txMk>
    </ac:txMkLst>
    <p188:pos x="1664407" y="287274"/>
    <p188:replyLst>
      <p188:reply id="{D11DF0D5-0F80-487C-B94D-BB86226A6AF4}" authorId="{E20C92E3-57A0-EB29-3EA4-5705148A8BE1}" created="2025-05-29T16:01:10.295">
        <p188:txBody>
          <a:bodyPr/>
          <a:lstStyle/>
          <a:p>
            <a:r>
              <a:rPr lang="en-US"/>
              <a:t>Yes! 7 practice tests</a:t>
            </a:r>
          </a:p>
        </p188:txBody>
      </p188:reply>
    </p188:replyLst>
    <p188:txBody>
      <a:bodyPr/>
      <a:lstStyle/>
      <a:p>
        <a:r>
          <a:rPr lang="en-US"/>
          <a:t>[@Odukoya, Lola (She/Her/Hers)] Can you confirm if this should be 7 now instead of 6?</a:t>
        </a:r>
      </a:p>
    </p188:txBody>
  </p188:cm>
  <p188:cm id="{4F33EC7F-5A2C-4EAF-BBD4-AAE79331C174}" authorId="{E20C92E3-57A0-EB29-3EA4-5705148A8BE1}" status="resolved" created="2025-05-30T20:28:26.959">
    <ac:txMkLst xmlns:ac="http://schemas.microsoft.com/office/drawing/2013/main/command">
      <pc:docMk xmlns:pc="http://schemas.microsoft.com/office/powerpoint/2013/main/command"/>
      <pc:sldMk xmlns:pc="http://schemas.microsoft.com/office/powerpoint/2013/main/command" cId="2892281751" sldId="493"/>
      <ac:spMk id="59" creationId="{4A45AD63-FC92-90D1-288B-1A8D1AD89330}"/>
      <ac:txMk cp="41" len="17">
        <ac:context len="59" hash="1321383352"/>
      </ac:txMk>
    </ac:txMkLst>
    <p188:pos x="2071175" y="828458"/>
    <p188:txBody>
      <a:bodyPr/>
      <a:lstStyle/>
      <a:p>
        <a:r>
          <a:rPr lang="en-US"/>
          <a:t>Haven't seen "exclusive test partner" before. Can we check the wording here. </a:t>
        </a:r>
      </a:p>
    </p188:txBody>
  </p188:cm>
  <p188:cm id="{B0CB9AD8-0A2E-44A4-AB8C-6C605742D222}" authorId="{4F59930D-081D-7270-58DE-9519624C49CD}" created="2025-06-25T21:05:42.398">
    <ac:txMkLst xmlns:ac="http://schemas.microsoft.com/office/drawing/2013/main/command">
      <pc:docMk xmlns:pc="http://schemas.microsoft.com/office/powerpoint/2013/main/command"/>
      <pc:sldMk xmlns:pc="http://schemas.microsoft.com/office/powerpoint/2013/main/command" cId="2892281751" sldId="493"/>
      <ac:spMk id="6" creationId="{8B9DF304-50BA-C0E1-A3F8-8AE8731D46E9}"/>
      <ac:txMk cp="0" len="35">
        <ac:context len="36" hash="2577082531"/>
      </ac:txMk>
    </ac:txMkLst>
    <p188:pos x="6018377" y="296597"/>
    <p188:txBody>
      <a:bodyPr/>
      <a:lstStyle/>
      <a:p>
        <a:r>
          <a:rPr lang="en-US"/>
          <a:t>Free Resources for All Students
</a:t>
        </a:r>
      </a:p>
    </p188:txBody>
  </p188:cm>
</p188:cmLst>
</file>

<file path=ppt/comments/modernComment_7FE4DE55_E3F80412.xml><?xml version="1.0" encoding="utf-8"?>
<p188:cmLst xmlns:a="http://schemas.openxmlformats.org/drawingml/2006/main" xmlns:r="http://schemas.openxmlformats.org/officeDocument/2006/relationships" xmlns:p188="http://schemas.microsoft.com/office/powerpoint/2018/8/main">
  <p188:cm id="{15691088-F830-4F78-BD50-9954F180468B}" authorId="{32BF35AD-1AB2-6CCB-A8C2-1E28EC312088}" created="2025-06-24T20:35:48.277">
    <pc:sldMkLst xmlns:pc="http://schemas.microsoft.com/office/powerpoint/2013/main/command">
      <pc:docMk/>
      <pc:sldMk cId="3824682002" sldId="2145705557"/>
    </pc:sldMkLst>
    <p188:replyLst>
      <p188:reply id="{6C4A0204-EB17-4AAC-882A-52D8C89C9B23}" authorId="{AD4B3E88-F744-A284-8CF7-F8D182C1EA7B}" created="2025-06-26T17:56:11.913">
        <p188:txBody>
          <a:bodyPr/>
          <a:lstStyle/>
          <a:p>
            <a:r>
              <a:rPr lang="en-US"/>
              <a:t>not public knowledge yet Alex, but we can make the change once KY news is public.</a:t>
            </a:r>
          </a:p>
        </p188:txBody>
      </p188:reply>
    </p188:replyLst>
    <p188:txBody>
      <a:bodyPr/>
      <a:lstStyle/>
      <a:p>
        <a:r>
          <a:rPr lang="en-US"/>
          <a:t>Does the number of states change to 10 based on the KY win? I think we need to call out KY specifically since these are neighboring states. </a:t>
        </a:r>
      </a:p>
    </p188:txBody>
  </p188:cm>
  <p188:cm id="{8E3B6642-6B70-4365-A616-2DFFD6B544F7}" authorId="{32BF35AD-1AB2-6CCB-A8C2-1E28EC312088}" created="2025-06-24T20:37:55.964">
    <ac:txMkLst xmlns:ac="http://schemas.microsoft.com/office/drawing/2013/main/command">
      <pc:docMk xmlns:pc="http://schemas.microsoft.com/office/powerpoint/2013/main/command"/>
      <pc:sldMk xmlns:pc="http://schemas.microsoft.com/office/powerpoint/2013/main/command" cId="3824682002" sldId="2145705557"/>
      <ac:spMk id="2" creationId="{00000000-0000-0000-0000-000000000000}"/>
      <ac:txMk cp="0" len="13">
        <ac:context len="41" hash="41824733"/>
      </ac:txMk>
    </ac:txMkLst>
    <p188:pos x="9421699" y="347342"/>
    <p188:replyLst>
      <p188:reply id="{EE5C5067-6082-4637-AA4D-DD9F81128AD0}" authorId="{32BF35AD-1AB2-6CCB-A8C2-1E28EC312088}" created="2025-06-24T20:39:07.111">
        <p188:txBody>
          <a:bodyPr/>
          <a:lstStyle/>
          <a:p>
            <a:r>
              <a:rPr lang="en-US"/>
              <a:t>Or, The SAT Suite: The Leader in Delivering State Opportunities</a:t>
            </a:r>
          </a:p>
        </p188:txBody>
      </p188:reply>
      <p188:reply id="{CBB21DD7-AF8B-4F0A-88C1-B28FBB72FD0C}" authorId="{4E630A92-6B10-B80D-5B2C-E3D35B4B1393}" created="2025-06-26T03:51:12.290">
        <p188:txBody>
          <a:bodyPr/>
          <a:lstStyle/>
          <a:p>
            <a:r>
              <a:rPr lang="en-US"/>
              <a:t>I agree [@Chavarry, Alex] . Changing the title of the slide would align with our messaging.</a:t>
            </a:r>
          </a:p>
        </p188:txBody>
      </p188:reply>
    </p188:replyLst>
    <p188:txBody>
      <a:bodyPr/>
      <a:lstStyle/>
      <a:p>
        <a:r>
          <a:rPr lang="en-US"/>
          <a:t>Should we rethink this title? Maybe to “The SAT Suite Delivers on Opportunity.”?</a:t>
        </a:r>
      </a:p>
    </p188:txBody>
  </p188:cm>
</p188:cmLst>
</file>

<file path=ppt/comments/modernComment_7FE4DE5F_46911237.xml><?xml version="1.0" encoding="utf-8"?>
<p188:cmLst xmlns:a="http://schemas.openxmlformats.org/drawingml/2006/main" xmlns:r="http://schemas.openxmlformats.org/officeDocument/2006/relationships" xmlns:p188="http://schemas.microsoft.com/office/powerpoint/2018/8/main">
  <p188:cm id="{890FC8C8-9423-45B8-8DF7-901438667AC4}" authorId="{741BDA79-22BE-7E94-99C5-3826E5603555}" created="2025-06-27T14:11:03.640">
    <pc:sldMkLst xmlns:pc="http://schemas.microsoft.com/office/powerpoint/2013/main/command">
      <pc:docMk/>
      <pc:sldMk cId="1183912503" sldId="2145705567"/>
    </pc:sldMkLst>
    <p188:replyLst>
      <p188:reply id="{260C6371-A269-4ADE-9D9B-2812B24450E9}" authorId="{741BDA79-22BE-7E94-99C5-3826E5603555}" created="2025-06-27T14:11:36.327">
        <p188:txBody>
          <a:bodyPr/>
          <a:lstStyle/>
          <a:p>
            <a:r>
              <a:rPr lang="en-US"/>
              <a:t>The shared vision is great - and the flow could be problem - to shared vision - to how we can help you solve your challenges...</a:t>
            </a:r>
          </a:p>
        </p188:txBody>
      </p188:reply>
      <p188:reply id="{42A9EEE8-7E30-4D8B-8AE0-5F8DD253AF7A}" authorId="{741BDA79-22BE-7E94-99C5-3826E5603555}" created="2025-06-27T14:13:08.458">
        <p188:txBody>
          <a:bodyPr/>
          <a:lstStyle/>
          <a:p>
            <a:r>
              <a:rPr lang="en-US"/>
              <a:t>There is also language from Lizzette around not losing rigor when you add the importance of career readiness or career pathways. I think that fits as well. </a:t>
            </a:r>
          </a:p>
        </p188:txBody>
      </p188:reply>
      <p188:reply id="{345D4C1B-5B8A-4ED1-9309-8424EF45AD4E}" authorId="{AD4B3E88-F744-A284-8CF7-F8D182C1EA7B}" created="2025-07-02T14:18:40.757">
        <p188:txBody>
          <a:bodyPr/>
          <a:lstStyle/>
          <a:p>
            <a:r>
              <a:rPr lang="en-US"/>
              <a:t>Thanks Alyssa - if you could pull the data that be really helpful!</a:t>
            </a:r>
          </a:p>
        </p188:txBody>
      </p188:reply>
      <p188:reply id="{5CB25669-BA8F-406F-8575-DBB563B19A89}" authorId="{D6DC570D-96F7-10F4-1061-1E5205822E91}" created="2025-07-03T02:16:24.430">
        <p188:txBody>
          <a:bodyPr/>
          <a:lstStyle/>
          <a:p>
            <a:r>
              <a:rPr lang="en-US"/>
              <a:t>Yes of course - 
SCORE TN2030 vision - https://tnscore.org/resources/tn2030-data-driven-goals-for-tennessee
https://tnscore.org/resources/2025-state-of-education-in-tennessee-casting-a-vision-for-student-success?query=&amp;topics%5B%5D=1891 
Materials from TDOE: https://www.tn.gov/education/futurereadytn/pillar-2.html
https://www.tn.gov/content/dam/tn/education/ccte/CCTE_Overview_2023-24-compressed.pdf
https://www.nasbe.org/how-tennessee-is-better-addressing-workforce-needs/</a:t>
            </a:r>
          </a:p>
        </p188:txBody>
      </p188:reply>
    </p188:replyLst>
    <p188:txBody>
      <a:bodyPr/>
      <a:lstStyle/>
      <a:p>
        <a:r>
          <a:rPr lang="en-US"/>
          <a:t>I wonder if you kick off with the problem(s) we are trying to solve in TN - I think you could find some good data to include from the recent SCORE reports. I am happy to pull things together if you need.</a:t>
        </a:r>
      </a:p>
    </p188:txBody>
  </p188:cm>
  <p188:cm id="{04901769-DAA2-4FD4-9FD2-70AFB94B2AC0}" authorId="{B474E8A0-1CE3-3D60-63EA-0531A0E925EB}" created="2025-06-27T20:12:58.619">
    <pc:sldMkLst xmlns:pc="http://schemas.microsoft.com/office/powerpoint/2013/main/command">
      <pc:docMk/>
      <pc:sldMk cId="1183912503" sldId="2145705567"/>
    </pc:sldMkLst>
    <p188:txBody>
      <a:bodyPr/>
      <a:lstStyle/>
      <a:p>
        <a:r>
          <a:rPr lang="en-US"/>
          <a:t>I think we need to have some sort of pitch slide that's essentially "one assessment to meet all of your needs: college readiness, career readiness, readiness for future HS coursework.</a:t>
        </a:r>
      </a:p>
    </p188:txBody>
  </p188:cm>
  <p188:cm id="{F4E129BC-ED59-4C7E-8D46-4E7FB6410940}" authorId="{B474E8A0-1CE3-3D60-63EA-0531A0E925EB}" created="2025-07-08T19:41:38.967">
    <pc:sldMkLst xmlns:pc="http://schemas.microsoft.com/office/powerpoint/2013/main/command">
      <pc:docMk/>
      <pc:sldMk cId="1183912503" sldId="2145705567"/>
    </pc:sldMkLst>
    <p188:txBody>
      <a:bodyPr/>
      <a:lstStyle/>
      <a:p>
        <a:r>
          <a:rPr lang="en-US"/>
          <a:t>Pulling from Alyssa's data sources, can help TN meet following TN2030 goals: 
Goal: 77% of all 12th grade students pursue a postsecondary opportunity aligned to their long-term goals by 2030 (currently 57%).
Goal: 64% of postsecondary students in Tennessee complete a degree or credential, with 75% of those being impact credentials by 2030. (currently 44%)
Nearly 64,000 high school graduates in the class of 2021 fulfilled the requirements of the Tennessee Promise program, yet 50% never enrolled in any postsecondary opportunity. </a:t>
        </a:r>
      </a:p>
    </p188:txBody>
  </p188:cm>
</p188:cmLst>
</file>

<file path=ppt/comments/modernComment_7FE4E783_14B14C1D.xml><?xml version="1.0" encoding="utf-8"?>
<p188:cmLst xmlns:a="http://schemas.openxmlformats.org/drawingml/2006/main" xmlns:r="http://schemas.openxmlformats.org/officeDocument/2006/relationships" xmlns:p188="http://schemas.microsoft.com/office/powerpoint/2018/8/main">
  <p188:cm id="{524335C5-58B4-48CF-BF69-A3A05396052F}" authorId="{EB6138CD-C7FC-3487-1655-3301A9A30516}" status="resolved" created="2025-07-22T16:20:02.397">
    <pc:sldMkLst xmlns:pc="http://schemas.microsoft.com/office/powerpoint/2013/main/command">
      <pc:docMk/>
      <pc:sldMk cId="2185955336" sldId="494"/>
    </pc:sldMkLst>
    <p188:txBody>
      <a:bodyPr/>
      <a:lstStyle/>
      <a:p>
        <a:r>
          <a:rPr lang="en-US"/>
          <a:t>One of the things we discussed with Brandi and Roxane was giving staff the ability to edit these program graphic slides to include the district or school name (for personalization in meetings). Could we add a version of these slides that accounts for this (and/or provides guidance on how to customize)?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D56382A5-68F8-43A7-B883-0CE71C550563}" type="datetimeFigureOut">
              <a:rPr lang="en-US" smtClean="0"/>
              <a:t>8/25/2025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C84C1528-EFE5-442D-AC5D-CCFE146234E7}" type="slidenum">
              <a:rPr lang="en-US" smtClean="0"/>
              <a:t>‹#›</a:t>
            </a:fld>
            <a:endParaRPr lang="en-US"/>
          </a:p>
        </p:txBody>
      </p:sp>
    </p:spTree>
    <p:extLst>
      <p:ext uri="{BB962C8B-B14F-4D97-AF65-F5344CB8AC3E}">
        <p14:creationId xmlns:p14="http://schemas.microsoft.com/office/powerpoint/2010/main" val="124229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nlinelibrary.wiley.com/doi/abs/10.1111/emip.1229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pPr defTabSz="931735">
              <a:defRPr/>
            </a:pPr>
            <a:fld id="{FA6AF150-6D2A-4DA1-BED8-20A773521BD6}" type="slidenum">
              <a:rPr lang="en-US">
                <a:solidFill>
                  <a:prstClr val="black"/>
                </a:solidFill>
                <a:latin typeface="Calibri" panose="020F0502020204030204"/>
              </a:rPr>
              <a:pPr defTabSz="931735">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70173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C1528-EFE5-442D-AC5D-CCFE146234E7}" type="slidenum">
              <a:rPr lang="en-US" smtClean="0"/>
              <a:t>11</a:t>
            </a:fld>
            <a:endParaRPr lang="en-US"/>
          </a:p>
        </p:txBody>
      </p:sp>
    </p:spTree>
    <p:extLst>
      <p:ext uri="{BB962C8B-B14F-4D97-AF65-F5344CB8AC3E}">
        <p14:creationId xmlns:p14="http://schemas.microsoft.com/office/powerpoint/2010/main" val="131920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8A6F2-7F13-845E-D0A4-36B24B93F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F8733-6A6C-15CE-6322-6E22A0ED9A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E5866-BE4D-E693-3958-1BC70C491DF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Within BigFuture there are two free, complementary solutions: BigFuture.org and BigFuture School mobile app.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Both tools work to help students discover what comes next after graduation.</a:t>
            </a:r>
          </a:p>
          <a:p>
            <a:pPr marL="171450" indent="-171450">
              <a:buFont typeface="Arial" panose="020B0604020202020204" pitchFamily="34" charset="0"/>
              <a:buChar char="•"/>
            </a:pPr>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a:t>
            </a:r>
            <a:r>
              <a:rPr lang="en-US" sz="1200"/>
              <a:t>BigFuture.org is a free website for all students to explore careers, plan and pay for college, and access scholarships and recognition.</a:t>
            </a:r>
          </a:p>
          <a:p>
            <a:endParaRPr lang="en-US" sz="1200"/>
          </a:p>
          <a:p>
            <a:pPr marL="171450" indent="-171450">
              <a:buFont typeface="Arial" panose="020B0604020202020204" pitchFamily="34" charset="0"/>
              <a:buChar char="•"/>
            </a:pPr>
            <a:r>
              <a:rPr lang="en-US" sz="1200"/>
              <a:t>BigFuture School is a mobile app for students 13+ who take in-school SAT Suite assessments. It connects test-takers with their scores and timely college and career guidance.</a:t>
            </a:r>
          </a:p>
          <a:p>
            <a:endParaRPr lang="en-US" sz="1200"/>
          </a:p>
          <a:p>
            <a:pPr marL="171450" indent="-171450">
              <a:buFont typeface="Arial" panose="020B0604020202020204" pitchFamily="34" charset="0"/>
              <a:buChar char="•"/>
            </a:pPr>
            <a:r>
              <a:rPr lang="en-US" sz="1200"/>
              <a:t>Each platform is built with </a:t>
            </a:r>
            <a:r>
              <a:rPr lang="en-US" sz="1200" b="1"/>
              <a:t>privacy and student choice at the core</a:t>
            </a:r>
            <a:r>
              <a:rPr lang="en-US" sz="1200"/>
              <a:t>. Whether students are planning college, career, or still figuring it out—BigFuture and its tools are designed to meet them where they are.</a:t>
            </a:r>
          </a:p>
          <a:p>
            <a:endParaRPr lang="en-US"/>
          </a:p>
        </p:txBody>
      </p:sp>
      <p:sp>
        <p:nvSpPr>
          <p:cNvPr id="4" name="Slide Number Placeholder 3">
            <a:extLst>
              <a:ext uri="{FF2B5EF4-FFF2-40B4-BE49-F238E27FC236}">
                <a16:creationId xmlns:a16="http://schemas.microsoft.com/office/drawing/2014/main" id="{AC6562F1-39AA-B30E-6A37-AC5A011B7B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3EB96-6DC6-EA4E-973C-DFED2AC3ED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2819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DA91A4-A1D8-433B-9C29-A8920BF61D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69690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changing the invitation to AP. Taking the right AP course at the right time can open college and career opportunities for students.</a:t>
            </a:r>
          </a:p>
          <a:p>
            <a:endParaRPr lang="en-US" dirty="0"/>
          </a:p>
          <a:p>
            <a:r>
              <a:rPr lang="en-US" dirty="0"/>
              <a:t>The Power of One AP Course:</a:t>
            </a:r>
          </a:p>
          <a:p>
            <a:pPr algn="l" rtl="0" fontAlgn="base"/>
            <a:r>
              <a:rPr lang="en-US" b="0" i="0" u="none" dirty="0">
                <a:solidFill>
                  <a:schemeClr val="tx1"/>
                </a:solidFill>
                <a:effectLst/>
                <a:highlight>
                  <a:srgbClr val="FFFFFF"/>
                </a:highlight>
                <a:latin typeface="Roboto" panose="02000000000000000000" pitchFamily="2" charset="0"/>
                <a:hlinkClick r:id="rId3">
                  <a:extLst>
                    <a:ext uri="{A12FA001-AC4F-418D-AE19-62706E023703}">
                      <ahyp:hlinkClr xmlns:ahyp="http://schemas.microsoft.com/office/drawing/2018/hyperlinkcolor" val="tx"/>
                    </a:ext>
                  </a:extLst>
                </a:hlinkClick>
              </a:rPr>
              <a:t>Research</a:t>
            </a:r>
            <a:r>
              <a:rPr lang="en-US" b="0" i="0" dirty="0">
                <a:solidFill>
                  <a:srgbClr val="1E1E1E"/>
                </a:solidFill>
                <a:effectLst/>
                <a:highlight>
                  <a:srgbClr val="FFFFFF"/>
                </a:highlight>
                <a:latin typeface="Roboto" panose="02000000000000000000" pitchFamily="2" charset="0"/>
              </a:rPr>
              <a:t> shows that taking even one AP course can improve students’ first-year college GPA and chances of graduating in four years.</a:t>
            </a:r>
          </a:p>
          <a:p>
            <a:pPr algn="l" rtl="0" fontAlgn="base"/>
            <a:endParaRPr lang="en-US" b="0" i="0" u="none" strike="noStrike" dirty="0">
              <a:solidFill>
                <a:srgbClr val="1E1E1E"/>
              </a:solidFill>
              <a:effectLst/>
              <a:highlight>
                <a:srgbClr val="FFFFFF"/>
              </a:highlight>
              <a:latin typeface="Roboto" panose="02000000000000000000" pitchFamily="2" charset="0"/>
            </a:endParaRPr>
          </a:p>
          <a:p>
            <a:pPr marL="171450" indent="-171450" algn="l" rtl="0" fontAlgn="base">
              <a:buFont typeface="Arial" panose="020B0604020202020204" pitchFamily="34" charset="0"/>
              <a:buChar char="•"/>
            </a:pPr>
            <a:r>
              <a:rPr lang="en-US" b="0" i="0" u="none" strike="noStrike" dirty="0">
                <a:solidFill>
                  <a:srgbClr val="1E1E1E"/>
                </a:solidFill>
                <a:effectLst/>
                <a:highlight>
                  <a:srgbClr val="FFFFFF"/>
                </a:highlight>
                <a:latin typeface="Roboto" panose="02000000000000000000" pitchFamily="2" charset="0"/>
              </a:rPr>
              <a:t>The courses shown here explore topics and teach skills relevant beyond the classroom.</a:t>
            </a:r>
          </a:p>
          <a:p>
            <a:pPr marL="171450" indent="-171450" algn="l" rtl="0" fontAlgn="base">
              <a:buFont typeface="Arial" panose="020B0604020202020204" pitchFamily="34" charset="0"/>
              <a:buChar char="•"/>
            </a:pPr>
            <a:r>
              <a:rPr lang="en-US" b="0" i="0" u="none" strike="noStrike" dirty="0">
                <a:solidFill>
                  <a:srgbClr val="1E1E1E"/>
                </a:solidFill>
                <a:effectLst/>
                <a:highlight>
                  <a:srgbClr val="FFFFFF"/>
                </a:highlight>
                <a:latin typeface="Roboto" panose="02000000000000000000" pitchFamily="2" charset="0"/>
              </a:rPr>
              <a:t>These courses are designed to invite a wider range of students into AP.</a:t>
            </a:r>
          </a:p>
          <a:p>
            <a:pPr algn="l" rtl="0" fontAlgn="base"/>
            <a:endParaRPr lang="en-US" b="0" i="0" u="none" strike="noStrike" dirty="0">
              <a:solidFill>
                <a:srgbClr val="000000"/>
              </a:solidFill>
              <a:effectLst/>
              <a:highlight>
                <a:srgbClr val="F5F5F5"/>
              </a:highlight>
              <a:latin typeface="Calibri" panose="020F0502020204030204" pitchFamily="34" charset="0"/>
            </a:endParaRPr>
          </a:p>
          <a:p>
            <a:pPr algn="l" rtl="0" fontAlgn="base"/>
            <a:r>
              <a:rPr lang="en-US" b="0" i="0" u="none" strike="noStrike" dirty="0">
                <a:solidFill>
                  <a:srgbClr val="000000"/>
                </a:solidFill>
                <a:effectLst/>
                <a:highlight>
                  <a:srgbClr val="F5F5F5"/>
                </a:highlight>
                <a:latin typeface="Calibri" panose="020F0502020204030204" pitchFamily="34" charset="0"/>
              </a:rPr>
              <a:t>Expand access to your AP program starting with these four courses, programmed in these ways:</a:t>
            </a:r>
            <a:r>
              <a:rPr lang="en-US" b="0" i="0" dirty="0">
                <a:solidFill>
                  <a:srgbClr val="444444"/>
                </a:solidFill>
                <a:effectLst/>
                <a:highlight>
                  <a:srgbClr val="F5F5F5"/>
                </a:highlight>
                <a:latin typeface="Calibri" panose="020F0502020204030204" pitchFamily="34" charset="0"/>
              </a:rPr>
              <a:t>​</a:t>
            </a:r>
            <a:endParaRPr lang="en-US" b="0" i="0" dirty="0">
              <a:solidFill>
                <a:srgbClr val="444444"/>
              </a:solidFill>
              <a:effectLst/>
              <a:highlight>
                <a:srgbClr val="F5F5F5"/>
              </a:highlight>
              <a:latin typeface="Arial" panose="020B0604020202020204" pitchFamily="34" charset="0"/>
            </a:endParaRPr>
          </a:p>
          <a:p>
            <a:pPr defTabSz="942289" fontAlgn="base">
              <a:buFont typeface="Arial" panose="020B0604020202020204" pitchFamily="34" charset="0"/>
              <a:buChar char="•"/>
              <a:defRPr/>
            </a:pPr>
            <a:r>
              <a:rPr lang="en-US" sz="1900" dirty="0">
                <a:solidFill>
                  <a:srgbClr val="000000"/>
                </a:solidFill>
                <a:highlight>
                  <a:srgbClr val="F5F5F5"/>
                </a:highlight>
                <a:latin typeface="Calibri" panose="020F0502020204030204" pitchFamily="34" charset="0"/>
              </a:rPr>
              <a:t>AP CSP is a course that will build interest in the STEM field so it should be offered to students as early as possible – as early as 9th grade.</a:t>
            </a:r>
            <a:r>
              <a:rPr lang="en-US" sz="1900" dirty="0">
                <a:solidFill>
                  <a:srgbClr val="444444"/>
                </a:solidFill>
                <a:highlight>
                  <a:srgbClr val="F5F5F5"/>
                </a:highlight>
                <a:latin typeface="Calibri" panose="020F0502020204030204" pitchFamily="34" charset="0"/>
              </a:rPr>
              <a:t>​</a:t>
            </a:r>
            <a:endParaRPr lang="en-US" sz="1900" dirty="0">
              <a:solidFill>
                <a:srgbClr val="444444"/>
              </a:solidFill>
              <a:highlight>
                <a:srgbClr val="F5F5F5"/>
              </a:highlight>
              <a:latin typeface="Arial" panose="020B0604020202020204" pitchFamily="34" charset="0"/>
            </a:endParaRPr>
          </a:p>
          <a:p>
            <a:pPr defTabSz="942289" fontAlgn="base">
              <a:buFont typeface="Arial" panose="020B0604020202020204" pitchFamily="34" charset="0"/>
              <a:buChar char="•"/>
              <a:defRPr/>
            </a:pPr>
            <a:r>
              <a:rPr lang="en-US" sz="1900" dirty="0">
                <a:solidFill>
                  <a:srgbClr val="000000"/>
                </a:solidFill>
                <a:highlight>
                  <a:srgbClr val="F5F5F5"/>
                </a:highlight>
                <a:latin typeface="Calibri" panose="020F0502020204030204" pitchFamily="34" charset="0"/>
              </a:rPr>
              <a:t>AP Seminar is a course that will build the skills necessary to be successful in future courses and in college – we suggest offering it as your 10th grade English to enhance what you already have in place.</a:t>
            </a:r>
            <a:r>
              <a:rPr lang="en-US" sz="1900" dirty="0">
                <a:solidFill>
                  <a:srgbClr val="444444"/>
                </a:solidFill>
                <a:highlight>
                  <a:srgbClr val="F5F5F5"/>
                </a:highlight>
                <a:latin typeface="Calibri" panose="020F0502020204030204" pitchFamily="34" charset="0"/>
              </a:rPr>
              <a:t>​</a:t>
            </a:r>
            <a:endParaRPr lang="en-US" sz="1900" dirty="0">
              <a:solidFill>
                <a:srgbClr val="000000"/>
              </a:solidFill>
              <a:highlight>
                <a:srgbClr val="F5F5F5"/>
              </a:highlight>
              <a:latin typeface="Calibri" panose="020F0502020204030204" pitchFamily="34" charset="0"/>
            </a:endParaRPr>
          </a:p>
          <a:p>
            <a:pPr algn="l" rtl="0" fontAlgn="base">
              <a:buFont typeface="Arial" panose="020B0604020202020204" pitchFamily="34" charset="0"/>
              <a:buChar char="•"/>
            </a:pPr>
            <a:r>
              <a:rPr lang="en-US" sz="1900" dirty="0">
                <a:solidFill>
                  <a:srgbClr val="000000"/>
                </a:solidFill>
                <a:highlight>
                  <a:srgbClr val="F5F5F5"/>
                </a:highlight>
                <a:latin typeface="Calibri" panose="020F0502020204030204" pitchFamily="34" charset="0"/>
              </a:rPr>
              <a:t>AP Precalculus is a new course built for </a:t>
            </a:r>
            <a:r>
              <a:rPr lang="en-US" sz="1900" b="1" i="1" dirty="0">
                <a:solidFill>
                  <a:srgbClr val="000000"/>
                </a:solidFill>
                <a:highlight>
                  <a:srgbClr val="F5F5F5"/>
                </a:highlight>
                <a:latin typeface="Calibri" panose="020F0502020204030204" pitchFamily="34" charset="0"/>
              </a:rPr>
              <a:t>all</a:t>
            </a:r>
            <a:r>
              <a:rPr lang="en-US" sz="1900" dirty="0">
                <a:solidFill>
                  <a:srgbClr val="000000"/>
                </a:solidFill>
                <a:highlight>
                  <a:srgbClr val="F5F5F5"/>
                </a:highlight>
                <a:latin typeface="Calibri" panose="020F0502020204030204" pitchFamily="34" charset="0"/>
              </a:rPr>
              <a:t> precalculus students, not just honors students. The course can replace ALL levels of high school precalculus classes. </a:t>
            </a:r>
            <a:r>
              <a:rPr lang="en-US" sz="1900" dirty="0">
                <a:solidFill>
                  <a:srgbClr val="444444"/>
                </a:solidFill>
                <a:highlight>
                  <a:srgbClr val="F5F5F5"/>
                </a:highlight>
                <a:latin typeface="Calibri" panose="020F0502020204030204" pitchFamily="34" charset="0"/>
              </a:rPr>
              <a:t>​</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2B067F2D-0407-466B-B24F-A4F14F14AD9E}" type="slidenum">
              <a:rPr kumimoji="0" lang="en-US"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4245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225425"/>
            <a:ext cx="6016625" cy="3384550"/>
          </a:xfrm>
        </p:spPr>
      </p:sp>
      <p:sp>
        <p:nvSpPr>
          <p:cNvPr id="3" name="Notes Placeholder 2"/>
          <p:cNvSpPr>
            <a:spLocks noGrp="1"/>
          </p:cNvSpPr>
          <p:nvPr>
            <p:ph type="body" idx="1"/>
          </p:nvPr>
        </p:nvSpPr>
        <p:spPr>
          <a:xfrm>
            <a:off x="775838" y="3728185"/>
            <a:ext cx="6206686" cy="5971506"/>
          </a:xfrm>
        </p:spPr>
        <p:txBody>
          <a:bodyPr/>
          <a:lstStyle/>
          <a:p>
            <a:r>
              <a:rPr lang="en-US"/>
              <a:t>Your schedules are incredibly hectic,  so we recognize that you are not always available to engage in all professional learning activities. That is the reason that we are committed to providing a variety of opportunities to keep you abreast of critical counseling topics that affect your work.</a:t>
            </a:r>
          </a:p>
          <a:p>
            <a:endParaRPr lang="en-US"/>
          </a:p>
          <a:p>
            <a:pPr marL="176679" indent="-176679">
              <a:buFont typeface="Arial" panose="020B0604020202020204" pitchFamily="34" charset="0"/>
              <a:buChar char="•"/>
            </a:pPr>
            <a:r>
              <a:rPr lang="en-US"/>
              <a:t>Our monthly webinars, frequently presented live and on demand, focus on current topics. We set these a few months before they are available so that the sessions address the most pressing needs in your work. </a:t>
            </a:r>
          </a:p>
          <a:p>
            <a:pPr marL="176679" indent="-176679">
              <a:buFont typeface="Arial" panose="020B0604020202020204" pitchFamily="34" charset="0"/>
              <a:buChar char="•"/>
            </a:pPr>
            <a:endParaRPr lang="en-US"/>
          </a:p>
          <a:p>
            <a:pPr marL="176679" indent="-176679">
              <a:buFont typeface="Arial" panose="020B0604020202020204" pitchFamily="34" charset="0"/>
              <a:buChar char="•"/>
            </a:pPr>
            <a:r>
              <a:rPr lang="en-US"/>
              <a:t>Our modules help you gain, or review, information on programs such as the College Board accommodations process, the digital SAT Suite of Assessments procedures and reports, use of the K12 reporting portal, and several others.</a:t>
            </a:r>
          </a:p>
          <a:p>
            <a:pPr marL="176679" indent="-176679">
              <a:buFont typeface="Arial" panose="020B0604020202020204" pitchFamily="34" charset="0"/>
              <a:buChar char="•"/>
            </a:pPr>
            <a:endParaRPr lang="en-US"/>
          </a:p>
          <a:p>
            <a:pPr marL="176679" indent="-176679">
              <a:buFont typeface="Arial" panose="020B0604020202020204" pitchFamily="34" charset="0"/>
              <a:buChar char="•"/>
            </a:pPr>
            <a:r>
              <a:rPr lang="en-US"/>
              <a:t>Our </a:t>
            </a:r>
            <a:r>
              <a:rPr lang="en-US" b="1"/>
              <a:t>new</a:t>
            </a:r>
            <a:r>
              <a:rPr lang="en-US"/>
              <a:t> PD shorts are designed as quick, informative segments on programs that are important to your students such as the National Recognition Programs, </a:t>
            </a:r>
            <a:r>
              <a:rPr lang="en-US" err="1"/>
              <a:t>BigFuture</a:t>
            </a:r>
            <a:r>
              <a:rPr lang="en-US"/>
              <a:t> Events, the CSS Profile, and several others.</a:t>
            </a:r>
          </a:p>
          <a:p>
            <a:pPr marL="176679" indent="-176679">
              <a:buFont typeface="Arial" panose="020B0604020202020204" pitchFamily="34" charset="0"/>
              <a:buChar char="•"/>
            </a:pPr>
            <a:endParaRPr lang="en-US"/>
          </a:p>
          <a:p>
            <a:pPr marL="176679" indent="-176679">
              <a:buFont typeface="Arial" panose="020B0604020202020204" pitchFamily="34" charset="0"/>
              <a:buChar char="•"/>
            </a:pPr>
            <a:r>
              <a:rPr lang="en-US"/>
              <a:t>And if you could not join us for the Counselor Summer Institute in July, we do not want you to miss out on the great presentations, including sessions on: the trend in testing in college admissions, navigating AI for school counselors, and one providing great tools and resources for you.</a:t>
            </a:r>
          </a:p>
          <a:p>
            <a:pPr marL="176679" indent="-176679">
              <a:buFont typeface="Arial" panose="020B0604020202020204" pitchFamily="34" charset="0"/>
              <a:buChar char="•"/>
            </a:pPr>
            <a:endParaRPr lang="en-US"/>
          </a:p>
          <a:p>
            <a:pPr marL="176679" indent="-176679">
              <a:buFont typeface="Arial" panose="020B0604020202020204" pitchFamily="34" charset="0"/>
              <a:buChar char="•"/>
            </a:pPr>
            <a:r>
              <a:rPr lang="en-US"/>
              <a:t>And we have one more Professional Learning opportunity to highlight…</a:t>
            </a:r>
          </a:p>
          <a:p>
            <a:pPr marL="176679" indent="-176679">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1911800E-0E8F-4A99-BDF7-BB508CE887B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559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C1528-EFE5-442D-AC5D-CCFE146234E7}" type="slidenum">
              <a:rPr lang="en-US" smtClean="0"/>
              <a:t>19</a:t>
            </a:fld>
            <a:endParaRPr lang="en-US"/>
          </a:p>
        </p:txBody>
      </p:sp>
    </p:spTree>
    <p:extLst>
      <p:ext uri="{BB962C8B-B14F-4D97-AF65-F5344CB8AC3E}">
        <p14:creationId xmlns:p14="http://schemas.microsoft.com/office/powerpoint/2010/main" val="1669537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2550" indent="-282550">
              <a:buFont typeface="Arial" panose="020B0604020202020204" pitchFamily="34" charset="0"/>
              <a:buChar char="•"/>
            </a:pPr>
            <a:r>
              <a:rPr lang="en-US" sz="1000" dirty="0"/>
              <a:t>September 9th- AP Ordering Office Hours</a:t>
            </a:r>
          </a:p>
          <a:p>
            <a:pPr marL="282550" indent="-282550">
              <a:buFont typeface="Arial" panose="020B0604020202020204" pitchFamily="34" charset="0"/>
              <a:buChar char="•"/>
            </a:pPr>
            <a:r>
              <a:rPr lang="en-US" sz="1000" dirty="0"/>
              <a:t>Direct ordering and registration support</a:t>
            </a:r>
          </a:p>
          <a:p>
            <a:pPr marL="282550" indent="-282550">
              <a:buFont typeface="Arial" panose="020B0604020202020204" pitchFamily="34" charset="0"/>
              <a:buChar char="•"/>
            </a:pPr>
            <a:r>
              <a:rPr lang="en-US" sz="1000" dirty="0"/>
              <a:t>Assist with data analysis and professional learning support after the assessments</a:t>
            </a:r>
          </a:p>
          <a:p>
            <a:endParaRPr lang="en-US" dirty="0"/>
          </a:p>
        </p:txBody>
      </p:sp>
      <p:sp>
        <p:nvSpPr>
          <p:cNvPr id="4" name="Slide Number Placeholder 3"/>
          <p:cNvSpPr>
            <a:spLocks noGrp="1"/>
          </p:cNvSpPr>
          <p:nvPr>
            <p:ph type="sldNum" sz="quarter" idx="5"/>
          </p:nvPr>
        </p:nvSpPr>
        <p:spPr/>
        <p:txBody>
          <a:bodyPr/>
          <a:lstStyle/>
          <a:p>
            <a:fld id="{C84C1528-EFE5-442D-AC5D-CCFE146234E7}" type="slidenum">
              <a:rPr lang="en-US" smtClean="0"/>
              <a:t>2</a:t>
            </a:fld>
            <a:endParaRPr lang="en-US"/>
          </a:p>
        </p:txBody>
      </p:sp>
    </p:spTree>
    <p:extLst>
      <p:ext uri="{BB962C8B-B14F-4D97-AF65-F5344CB8AC3E}">
        <p14:creationId xmlns:p14="http://schemas.microsoft.com/office/powerpoint/2010/main" val="368117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solidFill>
                  <a:srgbClr val="333333"/>
                </a:solidFill>
                <a:latin typeface="Roboto"/>
                <a:ea typeface="Roboto"/>
                <a:cs typeface="Roboto"/>
              </a:rPr>
              <a:t>​</a:t>
            </a:r>
            <a:r>
              <a:rPr lang="en-US" sz="1000" dirty="0">
                <a:solidFill>
                  <a:srgbClr val="000000"/>
                </a:solidFill>
              </a:rPr>
              <a:t>A Collaborative Vision for Assessment, Access, and Opportunity</a:t>
            </a:r>
            <a:endParaRPr lang="en-US" sz="1000" dirty="0"/>
          </a:p>
          <a:p>
            <a:endParaRPr lang="en-US" sz="1000" dirty="0">
              <a:solidFill>
                <a:srgbClr val="333333"/>
              </a:solidFill>
              <a:latin typeface="Roboto"/>
              <a:ea typeface="Roboto"/>
              <a:cs typeface="Roboto"/>
            </a:endParaRPr>
          </a:p>
          <a:p>
            <a:r>
              <a:rPr lang="en-US" sz="1000" dirty="0">
                <a:solidFill>
                  <a:srgbClr val="333333"/>
                </a:solidFill>
              </a:rPr>
              <a:t>At the heart of our work are shared goals:</a:t>
            </a:r>
            <a:endParaRPr lang="en-US" sz="1000" dirty="0"/>
          </a:p>
          <a:p>
            <a:pPr marL="169530" indent="-169530">
              <a:buFont typeface="Arial"/>
              <a:buChar char="•"/>
            </a:pPr>
            <a:r>
              <a:rPr lang="en-US" sz="1000" b="1" dirty="0">
                <a:solidFill>
                  <a:srgbClr val="333333"/>
                </a:solidFill>
              </a:rPr>
              <a:t>Ensuring every student is ready for college, career, and life.</a:t>
            </a:r>
            <a:endParaRPr lang="en-US" sz="1000" b="1" dirty="0">
              <a:solidFill>
                <a:srgbClr val="333333"/>
              </a:solidFill>
              <a:ea typeface="Calibri"/>
              <a:cs typeface="Calibri"/>
            </a:endParaRPr>
          </a:p>
          <a:p>
            <a:pPr marL="169530" indent="-169530">
              <a:buFont typeface="Arial"/>
              <a:buChar char="•"/>
            </a:pPr>
            <a:r>
              <a:rPr lang="en-US" sz="1000" b="1" dirty="0">
                <a:solidFill>
                  <a:srgbClr val="333333"/>
                </a:solidFill>
              </a:rPr>
              <a:t>Expanding opportunity—so that access to success isn’t determined by zip code.</a:t>
            </a:r>
            <a:endParaRPr lang="en-US" sz="1000" b="1" dirty="0">
              <a:solidFill>
                <a:srgbClr val="333333"/>
              </a:solidFill>
              <a:ea typeface="Calibri"/>
              <a:cs typeface="Calibri"/>
            </a:endParaRPr>
          </a:p>
          <a:p>
            <a:pPr marL="169530" indent="-169530">
              <a:buFont typeface="Arial"/>
              <a:buChar char="•"/>
            </a:pPr>
            <a:r>
              <a:rPr lang="en-US" sz="1000" b="1" dirty="0">
                <a:solidFill>
                  <a:srgbClr val="333333"/>
                </a:solidFill>
              </a:rPr>
              <a:t>Equipping educators with actionable data that supports real-time decisions.</a:t>
            </a:r>
            <a:endParaRPr lang="en-US" sz="1000" b="1" dirty="0">
              <a:solidFill>
                <a:srgbClr val="333333"/>
              </a:solidFill>
              <a:ea typeface="Calibri"/>
              <a:cs typeface="Calibri"/>
            </a:endParaRPr>
          </a:p>
          <a:p>
            <a:pPr marL="169530" indent="-169530">
              <a:buFont typeface="Arial"/>
              <a:buChar char="•"/>
            </a:pPr>
            <a:r>
              <a:rPr lang="en-US" sz="1000" dirty="0">
                <a:solidFill>
                  <a:srgbClr val="333333"/>
                </a:solidFill>
              </a:rPr>
              <a:t>And building a system of assessment that is sustainable, future-ready, and truly serves our students and schools.</a:t>
            </a:r>
            <a:endParaRPr lang="en-US" sz="1000" dirty="0">
              <a:solidFill>
                <a:srgbClr val="333333"/>
              </a:solidFill>
              <a:ea typeface="Calibri"/>
              <a:cs typeface="Calibri"/>
            </a:endParaRPr>
          </a:p>
          <a:p>
            <a:r>
              <a:rPr lang="en-US" sz="1000" dirty="0">
                <a:solidFill>
                  <a:srgbClr val="333333"/>
                </a:solidFill>
              </a:rPr>
              <a:t>Let’s explore how we can move forward—together.</a:t>
            </a:r>
            <a:endParaRPr lang="en-US" sz="1000" dirty="0">
              <a:solidFill>
                <a:srgbClr val="333333"/>
              </a:solidFill>
              <a:ea typeface="Calibri"/>
              <a:cs typeface="Calibri"/>
            </a:endParaRPr>
          </a:p>
          <a:p>
            <a:pPr>
              <a:spcAft>
                <a:spcPts val="371"/>
              </a:spcAft>
            </a:pPr>
            <a:endParaRPr lang="en-US" b="1" dirty="0">
              <a:solidFill>
                <a:srgbClr val="333333"/>
              </a:solidFill>
              <a:latin typeface="Roboto"/>
              <a:ea typeface="Roboto"/>
              <a:cs typeface="Roboto"/>
            </a:endParaRPr>
          </a:p>
        </p:txBody>
      </p:sp>
      <p:sp>
        <p:nvSpPr>
          <p:cNvPr id="4" name="Slide Number Placeholder 3"/>
          <p:cNvSpPr>
            <a:spLocks noGrp="1"/>
          </p:cNvSpPr>
          <p:nvPr>
            <p:ph type="sldNum" sz="quarter" idx="5"/>
          </p:nvPr>
        </p:nvSpPr>
        <p:spPr/>
        <p:txBody>
          <a:bodyPr/>
          <a:lstStyle/>
          <a:p>
            <a:pPr defTabSz="904159">
              <a:defRPr/>
            </a:pPr>
            <a:fld id="{8950B1F3-0D8F-4252-A51D-26487539EE0F}" type="slidenum">
              <a:rPr lang="en-US">
                <a:solidFill>
                  <a:prstClr val="black"/>
                </a:solidFill>
                <a:latin typeface="Calibri" panose="020F0502020204030204"/>
              </a:rPr>
              <a:pPr defTabSz="904159">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34407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1A04-D7C8-6F3F-1199-177BEB680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7464F-8857-4563-8E35-3A9AFED88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984D6-0A86-E03B-AAD8-0D736E14C5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3C5851-F0D4-F5DB-2F16-987A77C1D8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DA91A4-A1D8-433B-9C29-A8920BF61D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526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en-US" sz="1000" dirty="0"/>
              <a:t>For millions of students, the SAT is </a:t>
            </a:r>
            <a:r>
              <a:rPr lang="en-US" sz="1000" b="1" dirty="0"/>
              <a:t>more than just a test—it’s a gateway to opportunity.</a:t>
            </a:r>
            <a:r>
              <a:rPr lang="en-US" sz="1000" dirty="0"/>
              <a:t> It helps open doors to </a:t>
            </a:r>
            <a:r>
              <a:rPr lang="en-US" sz="1000" b="1" dirty="0"/>
              <a:t>college admissions, scholarships, and career pathways</a:t>
            </a:r>
            <a:r>
              <a:rPr lang="en-US" sz="1000" dirty="0"/>
              <a:t>, providing students with a </a:t>
            </a:r>
            <a:r>
              <a:rPr lang="en-US" sz="1000" b="1" dirty="0"/>
              <a:t>globally recognized credential</a:t>
            </a:r>
            <a:r>
              <a:rPr lang="en-US" sz="1000" dirty="0"/>
              <a:t> that helps them take the next step in their educational journeys.</a:t>
            </a:r>
          </a:p>
          <a:p>
            <a:pPr marL="169530" indent="-169530">
              <a:buFont typeface="Arial"/>
              <a:buChar char="•"/>
            </a:pPr>
            <a:r>
              <a:rPr lang="en-US" sz="1000" dirty="0"/>
              <a:t>The SAT has also </a:t>
            </a:r>
            <a:r>
              <a:rPr lang="en-US" sz="1000" b="1" dirty="0"/>
              <a:t>led the way in digital assessment innovation</a:t>
            </a:r>
            <a:r>
              <a:rPr lang="en-US" sz="1000" dirty="0"/>
              <a:t>, making testing more </a:t>
            </a:r>
            <a:r>
              <a:rPr lang="en-US" sz="1000" b="1" dirty="0"/>
              <a:t>secure, reliable, and student-friendly. </a:t>
            </a:r>
            <a:endParaRPr lang="en-US" sz="1000" dirty="0">
              <a:ea typeface="Calibri" panose="020F0502020204030204"/>
              <a:cs typeface="Calibri" panose="020F0502020204030204"/>
            </a:endParaRPr>
          </a:p>
          <a:p>
            <a:pPr marL="169530" indent="-169530">
              <a:buFont typeface="Arial"/>
              <a:buChar char="•"/>
            </a:pPr>
            <a:r>
              <a:rPr lang="en-US" sz="1000" dirty="0"/>
              <a:t>The </a:t>
            </a:r>
            <a:r>
              <a:rPr lang="en-US" sz="1000" b="1" dirty="0"/>
              <a:t>digital SAT</a:t>
            </a:r>
            <a:r>
              <a:rPr lang="en-US" sz="1000" dirty="0"/>
              <a:t> offers a </a:t>
            </a:r>
            <a:r>
              <a:rPr lang="en-US" sz="1000" b="1" dirty="0"/>
              <a:t>shorter, multi-stage adaptive format</a:t>
            </a:r>
            <a:r>
              <a:rPr lang="en-US" sz="1000" dirty="0"/>
              <a:t> that maintains </a:t>
            </a:r>
            <a:r>
              <a:rPr lang="en-US" sz="1000" b="1" dirty="0"/>
              <a:t>high reliability while reducing test fatigue</a:t>
            </a:r>
            <a:r>
              <a:rPr lang="en-US" sz="1000" dirty="0"/>
              <a:t> for students.</a:t>
            </a:r>
            <a:endParaRPr lang="en-US" sz="1000" dirty="0">
              <a:ea typeface="Calibri" panose="020F0502020204030204"/>
              <a:cs typeface="Calibri" panose="020F0502020204030204"/>
            </a:endParaRPr>
          </a:p>
          <a:p>
            <a:pPr marL="169530" lvl="1" indent="-169530">
              <a:buFont typeface="Arial"/>
              <a:buChar char="•"/>
            </a:pPr>
            <a:r>
              <a:rPr lang="en-US" sz="1000" dirty="0"/>
              <a:t>We built the best student digital testing app in the world that can be administered on school-managed and personally-owned devices spanning laptops and tablets + was designed to only need a few moments of internet connectivity.  And have an integrated set of tools and apps for districts, schools and educators, responding to the needs of our state and district partners. The SAT Suite has already been used to test 7.5M students in nearly 20,000 schools across the U.S. and in over 170 countries around the world. </a:t>
            </a:r>
            <a:endParaRPr lang="en-US" sz="1000" dirty="0">
              <a:ea typeface="Calibri"/>
              <a:cs typeface="Calibri"/>
            </a:endParaRPr>
          </a:p>
          <a:p>
            <a:pPr marL="169530" lvl="1" indent="-169530">
              <a:buFont typeface="Arial"/>
              <a:buChar char="•"/>
            </a:pPr>
            <a:r>
              <a:rPr lang="en-US" sz="1000" dirty="0"/>
              <a:t>This is the same testing application powering AP tests – your students know the platform. Your educators know the platform. </a:t>
            </a:r>
            <a:endParaRPr lang="en-US" sz="1000" dirty="0">
              <a:ea typeface="Calibri" panose="020F0502020204030204"/>
              <a:cs typeface="Calibri" panose="020F0502020204030204"/>
            </a:endParaRPr>
          </a:p>
          <a:p>
            <a:pPr marL="169530" indent="-169530">
              <a:buFont typeface="Arial"/>
              <a:buChar char="•"/>
            </a:pPr>
            <a:r>
              <a:rPr lang="en-US" sz="1000" dirty="0"/>
              <a:t>One of the reasons institutions and educators continue to rely on the SAT Suite is the </a:t>
            </a:r>
            <a:r>
              <a:rPr lang="en-US" sz="1000" b="1" dirty="0"/>
              <a:t>depth of data and insights it provides</a:t>
            </a:r>
            <a:r>
              <a:rPr lang="en-US" sz="1000" dirty="0"/>
              <a:t>. These data and score reports come back within weeks, not month. </a:t>
            </a:r>
            <a:endParaRPr lang="en-US" sz="1000" dirty="0">
              <a:ea typeface="Calibri"/>
              <a:cs typeface="Calibri"/>
            </a:endParaRPr>
          </a:p>
          <a:p>
            <a:pPr marL="169530" indent="-169530">
              <a:buFont typeface="Arial"/>
              <a:buChar char="•"/>
            </a:pPr>
            <a:r>
              <a:rPr lang="en-US" sz="1000" dirty="0"/>
              <a:t>The SAT doesn’t just assess student readiness—it generates data that helps </a:t>
            </a:r>
            <a:r>
              <a:rPr lang="en-US" sz="1000" b="1" dirty="0"/>
              <a:t>schools, districts, and higher education institutions</a:t>
            </a:r>
            <a:r>
              <a:rPr lang="en-US" sz="1000" dirty="0"/>
              <a:t> make informed decisions.</a:t>
            </a:r>
            <a:endParaRPr lang="en-US" sz="1000" dirty="0">
              <a:ea typeface="Calibri" panose="020F0502020204030204"/>
              <a:cs typeface="Calibri" panose="020F0502020204030204"/>
            </a:endParaRPr>
          </a:p>
          <a:p>
            <a:pPr marL="169530" indent="-169530">
              <a:buFont typeface="Arial"/>
              <a:buChar char="•"/>
            </a:pPr>
            <a:r>
              <a:rPr lang="en-US" sz="1000" dirty="0"/>
              <a:t>Educators use SAT data to </a:t>
            </a:r>
            <a:r>
              <a:rPr lang="en-US" sz="1000" b="1" dirty="0"/>
              <a:t>track student progress, inform curriculum decisions, and develop targeted interventions</a:t>
            </a:r>
            <a:r>
              <a:rPr lang="en-US" sz="1000" dirty="0"/>
              <a:t> to support student success.</a:t>
            </a:r>
            <a:endParaRPr lang="en-US" sz="1000" dirty="0">
              <a:ea typeface="Calibri" panose="020F0502020204030204"/>
              <a:cs typeface="Calibri" panose="020F0502020204030204"/>
            </a:endParaRPr>
          </a:p>
          <a:p>
            <a:pPr marL="169530" indent="-169530">
              <a:buFont typeface="Arial"/>
              <a:buChar char="•"/>
            </a:pPr>
            <a:r>
              <a:rPr lang="en-US" sz="1000" dirty="0"/>
              <a:t>Connections to career information and opportunity through the core SAT (i.e. doesn’t require an additional test or test section), which can be personalized based on student performance and interests as well as localized to state</a:t>
            </a:r>
            <a:endParaRPr lang="en-US" sz="1000" dirty="0">
              <a:ea typeface="Calibri"/>
              <a:cs typeface="Calibri"/>
            </a:endParaRPr>
          </a:p>
          <a:p>
            <a:pPr marL="282550" indent="-282550">
              <a:buFont typeface="Arial"/>
              <a:buChar char="•"/>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defTabSz="904159">
              <a:defRPr/>
            </a:pPr>
            <a:fld id="{D1DA91A4-A1D8-433B-9C29-A8920BF61D34}" type="slidenum">
              <a:rPr lang="en-US">
                <a:solidFill>
                  <a:prstClr val="black"/>
                </a:solidFill>
                <a:latin typeface="Calibri" panose="020F0502020204030204"/>
              </a:rPr>
              <a:pPr defTabSz="904159">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360774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00"/>
                </a:highlight>
              </a:rPr>
              <a:t>Highlight concordance changes here.</a:t>
            </a:r>
          </a:p>
          <a:p>
            <a:endParaRPr lang="en-US" b="1" dirty="0">
              <a:highlight>
                <a:srgbClr val="FFFF00"/>
              </a:highlight>
            </a:endParaRPr>
          </a:p>
          <a:p>
            <a:r>
              <a:rPr lang="en-US" b="1" dirty="0">
                <a:highlight>
                  <a:srgbClr val="FFFF00"/>
                </a:highlight>
              </a:rPr>
              <a:t>Vast majority of districts will pay around $10 for PSAT 10.</a:t>
            </a:r>
          </a:p>
          <a:p>
            <a:endParaRPr lang="en-US" b="1" dirty="0">
              <a:highlight>
                <a:srgbClr val="FFFF00"/>
              </a:highlight>
            </a:endParaRPr>
          </a:p>
          <a:p>
            <a:r>
              <a:rPr lang="en-US" b="1" dirty="0">
                <a:highlight>
                  <a:srgbClr val="FFFF00"/>
                </a:highlight>
              </a:rPr>
              <a:t>Bookend the population</a:t>
            </a:r>
          </a:p>
        </p:txBody>
      </p:sp>
      <p:sp>
        <p:nvSpPr>
          <p:cNvPr id="4" name="Slide Number Placeholder 3"/>
          <p:cNvSpPr>
            <a:spLocks noGrp="1"/>
          </p:cNvSpPr>
          <p:nvPr>
            <p:ph type="sldNum" sz="quarter" idx="5"/>
          </p:nvPr>
        </p:nvSpPr>
        <p:spPr/>
        <p:txBody>
          <a:bodyPr/>
          <a:lstStyle/>
          <a:p>
            <a:pPr defTabSz="904159">
              <a:defRPr/>
            </a:pPr>
            <a:fld id="{6239DBEE-26A5-4B86-A44B-E05CF77498C8}" type="slidenum">
              <a:rPr lang="en-US">
                <a:solidFill>
                  <a:prstClr val="black"/>
                </a:solidFill>
                <a:latin typeface="Aptos" panose="02110004020202020204"/>
              </a:rPr>
              <a:pPr defTabSz="904159">
                <a:defRPr/>
              </a:pPr>
              <a:t>7</a:t>
            </a:fld>
            <a:endParaRPr lang="en-US">
              <a:solidFill>
                <a:prstClr val="black"/>
              </a:solidFill>
              <a:latin typeface="Aptos" panose="02110004020202020204"/>
            </a:endParaRPr>
          </a:p>
        </p:txBody>
      </p:sp>
    </p:spTree>
    <p:extLst>
      <p:ext uri="{BB962C8B-B14F-4D97-AF65-F5344CB8AC3E}">
        <p14:creationId xmlns:p14="http://schemas.microsoft.com/office/powerpoint/2010/main" val="4011350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55786">
              <a:defRPr/>
            </a:pPr>
            <a:fld id="{EC1E37ED-836C-4C91-8AF9-656AED8BF45F}" type="slidenum">
              <a:rPr lang="en-US">
                <a:solidFill>
                  <a:prstClr val="black"/>
                </a:solidFill>
                <a:latin typeface="Calibri" panose="020F0502020204030204"/>
              </a:rPr>
              <a:pPr defTabSz="955786">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524828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panose="020B0604020202020204" pitchFamily="34" charset="0"/>
              <a:buChar char="•"/>
            </a:pPr>
            <a:r>
              <a:rPr lang="en-US" sz="1000" dirty="0"/>
              <a:t>Student Experience- Big Future School app will now be available to all in-school test takers, including students who take the PSAT 8/9</a:t>
            </a:r>
          </a:p>
          <a:p>
            <a:pPr marL="621609" lvl="1" indent="-169530">
              <a:buFont typeface="Arial" panose="020B0604020202020204" pitchFamily="34" charset="0"/>
              <a:buChar char="•"/>
            </a:pPr>
            <a:r>
              <a:rPr lang="en-US" sz="1000" dirty="0"/>
              <a:t>Changes to Bluebook- Time paused on exit. The test timer will pause for a limited time if students exit the Bluebook app, giving them a chance to recover from technical issues.</a:t>
            </a:r>
          </a:p>
          <a:p>
            <a:pPr marL="621609" lvl="1" indent="-169530">
              <a:buFont typeface="Arial" panose="020B0604020202020204" pitchFamily="34" charset="0"/>
              <a:buChar char="•"/>
            </a:pPr>
            <a:r>
              <a:rPr lang="en-US" sz="1000" dirty="0"/>
              <a:t>New calculator options- All students taking SAT Suite of Assessments can now toggle between scientific and graphing options in the embedded Desmos calculator.</a:t>
            </a:r>
          </a:p>
          <a:p>
            <a:pPr marL="621609" lvl="1" indent="-169530">
              <a:buFont typeface="Arial" panose="020B0604020202020204" pitchFamily="34" charset="0"/>
              <a:buChar char="•"/>
            </a:pPr>
            <a:r>
              <a:rPr lang="en-US" sz="1000" dirty="0"/>
              <a:t>Changes to Accommodations- Reminder from Spring 2025- once standard time elapses, students with extended time accommodations have the option to click “Next” to continue or end their test.</a:t>
            </a:r>
          </a:p>
          <a:p>
            <a:pPr marL="621609" lvl="1" indent="-169530">
              <a:buFont typeface="Arial" panose="020B0604020202020204" pitchFamily="34" charset="0"/>
              <a:buChar char="•"/>
            </a:pPr>
            <a:endParaRPr lang="en-US" sz="1000" dirty="0"/>
          </a:p>
          <a:p>
            <a:pPr marL="169530" indent="-169530">
              <a:buFont typeface="Arial" panose="020B0604020202020204" pitchFamily="34" charset="0"/>
              <a:buChar char="•"/>
            </a:pPr>
            <a:r>
              <a:rPr lang="en-US" sz="1000" dirty="0"/>
              <a:t>Testing Staff Experience- </a:t>
            </a:r>
          </a:p>
          <a:p>
            <a:pPr marL="621609" lvl="1" indent="-169530">
              <a:buFont typeface="Arial" panose="020B0604020202020204" pitchFamily="34" charset="0"/>
              <a:buChar char="•"/>
            </a:pPr>
            <a:r>
              <a:rPr lang="en-US" sz="1000" dirty="0"/>
              <a:t>Test Day Toolkit Proctor Preview- After receiving access to Test Day Toolkit, staff will be bale to walk through all the proctoring screens like they would on test day.</a:t>
            </a:r>
          </a:p>
          <a:p>
            <a:pPr marL="621609" lvl="1" indent="-169530">
              <a:buFont typeface="Arial" panose="020B0604020202020204" pitchFamily="34" charset="0"/>
              <a:buChar char="•"/>
            </a:pPr>
            <a:r>
              <a:rPr lang="en-US" sz="1000" dirty="0"/>
              <a:t>Shortened Readiness Timeline- The in-school readiness timeline has been updated from five weeks to three weeks to reflect the actual time it takes to prepare for an administration.</a:t>
            </a:r>
          </a:p>
          <a:p>
            <a:pPr marL="621609" lvl="1" indent="-169530">
              <a:buFont typeface="Arial" panose="020B0604020202020204" pitchFamily="34" charset="0"/>
              <a:buChar char="•"/>
            </a:pPr>
            <a:r>
              <a:rPr lang="en-US" sz="1000" dirty="0"/>
              <a:t>Staff Training- Modules have been updated to be more customizable.</a:t>
            </a:r>
          </a:p>
          <a:p>
            <a:endParaRPr lang="en-US" dirty="0"/>
          </a:p>
        </p:txBody>
      </p:sp>
      <p:sp>
        <p:nvSpPr>
          <p:cNvPr id="4" name="Slide Number Placeholder 3"/>
          <p:cNvSpPr>
            <a:spLocks noGrp="1"/>
          </p:cNvSpPr>
          <p:nvPr>
            <p:ph type="sldNum" sz="quarter" idx="5"/>
          </p:nvPr>
        </p:nvSpPr>
        <p:spPr/>
        <p:txBody>
          <a:bodyPr/>
          <a:lstStyle/>
          <a:p>
            <a:fld id="{C84C1528-EFE5-442D-AC5D-CCFE146234E7}" type="slidenum">
              <a:rPr lang="en-US" smtClean="0"/>
              <a:t>9</a:t>
            </a:fld>
            <a:endParaRPr lang="en-US"/>
          </a:p>
        </p:txBody>
      </p:sp>
    </p:spTree>
    <p:extLst>
      <p:ext uri="{BB962C8B-B14F-4D97-AF65-F5344CB8AC3E}">
        <p14:creationId xmlns:p14="http://schemas.microsoft.com/office/powerpoint/2010/main" val="217624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04159">
              <a:defRPr/>
            </a:pPr>
            <a:fld id="{D1DA91A4-A1D8-433B-9C29-A8920BF61D34}" type="slidenum">
              <a:rPr lang="en-US">
                <a:solidFill>
                  <a:prstClr val="black"/>
                </a:solidFill>
                <a:latin typeface="Calibri" panose="020F0502020204030204"/>
              </a:rPr>
              <a:pPr defTabSz="904159">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241569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peg"/><Relationship Id="rId1" Type="http://schemas.openxmlformats.org/officeDocument/2006/relationships/slideMaster" Target="../slideMasters/slideMaster10.xml"/><Relationship Id="rId4" Type="http://schemas.openxmlformats.org/officeDocument/2006/relationships/image" Target="../media/image28.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jpeg"/><Relationship Id="rId1" Type="http://schemas.openxmlformats.org/officeDocument/2006/relationships/slideMaster" Target="../slideMasters/slideMaster10.xml"/><Relationship Id="rId4" Type="http://schemas.openxmlformats.org/officeDocument/2006/relationships/image" Target="../media/image28.svg"/></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28.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10.xml"/><Relationship Id="rId4" Type="http://schemas.openxmlformats.org/officeDocument/2006/relationships/image" Target="../media/image28.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xml"/></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1.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2.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3.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4.xml"/></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5.xml"/></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7.xml"/></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8.xml"/></Relationships>
</file>

<file path=ppt/slideLayouts/_rels/slideLayout24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9.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0.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1.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2.xml"/></Relationships>
</file>

<file path=ppt/slideLayouts/_rels/slideLayout24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3.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5.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6.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7.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8.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9.xml"/></Relationships>
</file>

<file path=ppt/slideLayouts/_rels/slideLayout25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0.xml"/></Relationships>
</file>

<file path=ppt/slideLayouts/_rels/slideLayout25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1.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4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peg"/><Relationship Id="rId1" Type="http://schemas.openxmlformats.org/officeDocument/2006/relationships/slideMaster" Target="../slideMasters/slideMaster12.xml"/><Relationship Id="rId4" Type="http://schemas.openxmlformats.org/officeDocument/2006/relationships/image" Target="../media/image28.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jpeg"/><Relationship Id="rId1" Type="http://schemas.openxmlformats.org/officeDocument/2006/relationships/slideMaster" Target="../slideMasters/slideMaster12.xml"/><Relationship Id="rId4" Type="http://schemas.openxmlformats.org/officeDocument/2006/relationships/image" Target="../media/image28.svg"/></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12.xml"/><Relationship Id="rId4" Type="http://schemas.openxmlformats.org/officeDocument/2006/relationships/image" Target="../media/image28.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12.xml"/><Relationship Id="rId4" Type="http://schemas.openxmlformats.org/officeDocument/2006/relationships/image" Target="../media/image28.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48.xml"/></Relationships>
</file>

<file path=ppt/slideLayouts/_rels/slideLayout31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4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5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51.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52.xml"/></Relationships>
</file>

<file path=ppt/slideLayouts/_rels/slideLayout32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53.xml"/></Relationships>
</file>

<file path=ppt/slideLayouts/_rels/slideLayout32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54.xml"/></Relationships>
</file>

<file path=ppt/slideLayouts/_rels/slideLayout32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55.xml"/></Relationships>
</file>

<file path=ppt/slideLayouts/_rels/slideLayout32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56.xml"/></Relationships>
</file>

<file path=ppt/slideLayouts/_rels/slideLayout32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57.xml"/></Relationships>
</file>

<file path=ppt/slideLayouts/_rels/slideLayout32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5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59.xml"/></Relationships>
</file>

<file path=ppt/slideLayouts/_rels/slideLayout33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0.xml"/></Relationships>
</file>

<file path=ppt/slideLayouts/_rels/slideLayout33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1.xml"/></Relationships>
</file>

<file path=ppt/slideLayouts/_rels/slideLayout33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2.xml"/></Relationships>
</file>

<file path=ppt/slideLayouts/_rels/slideLayout33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3.xml"/></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5.xml"/></Relationships>
</file>

<file path=ppt/slideLayouts/_rels/slideLayout339.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7.xml"/></Relationships>
</file>

<file path=ppt/slideLayouts/_rels/slideLayout341.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8.xml"/></Relationships>
</file>

<file path=ppt/slideLayouts/_rels/slideLayout34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69.xml"/></Relationships>
</file>

<file path=ppt/slideLayouts/_rels/slideLayout34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0.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1.xml"/></Relationships>
</file>

<file path=ppt/slideLayouts/_rels/slideLayout34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7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76.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jpeg"/><Relationship Id="rId1" Type="http://schemas.openxmlformats.org/officeDocument/2006/relationships/slideMaster" Target="../slideMasters/slideMaster15.xml"/><Relationship Id="rId4" Type="http://schemas.openxmlformats.org/officeDocument/2006/relationships/image" Target="../media/image28.svg"/></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jpeg"/><Relationship Id="rId1" Type="http://schemas.openxmlformats.org/officeDocument/2006/relationships/slideMaster" Target="../slideMasters/slideMaster15.xml"/><Relationship Id="rId4" Type="http://schemas.openxmlformats.org/officeDocument/2006/relationships/image" Target="../media/image28.svg"/></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15.xml"/><Relationship Id="rId4" Type="http://schemas.openxmlformats.org/officeDocument/2006/relationships/image" Target="../media/image28.sv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15.xml"/><Relationship Id="rId4" Type="http://schemas.openxmlformats.org/officeDocument/2006/relationships/image" Target="../media/image28.svg"/></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82.xml"/></Relationships>
</file>

<file path=ppt/slideLayouts/_rels/slideLayout43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83.xml"/></Relationships>
</file>

<file path=ppt/slideLayouts/_rels/slideLayout43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8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85.xml"/></Relationships>
</file>

<file path=ppt/slideLayouts/_rels/slideLayout44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86.xml"/></Relationships>
</file>

<file path=ppt/slideLayouts/_rels/slideLayout44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87.xml"/></Relationships>
</file>

<file path=ppt/slideLayouts/_rels/slideLayout44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43.emf"/><Relationship Id="rId4" Type="http://schemas.openxmlformats.org/officeDocument/2006/relationships/oleObject" Target="../embeddings/oleObject3.bin"/></Relationships>
</file>

<file path=ppt/slideLayouts/_rels/slideLayout44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90.xml"/></Relationships>
</file>

<file path=ppt/slideLayouts/_rels/slideLayout44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91.xml"/></Relationships>
</file>

<file path=ppt/slideLayouts/_rels/slideLayout44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92.xml"/></Relationships>
</file>

<file path=ppt/slideLayouts/_rels/slideLayout44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93.xml"/></Relationships>
</file>

<file path=ppt/slideLayouts/_rels/slideLayout44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9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95.xml"/></Relationships>
</file>

<file path=ppt/slideLayouts/_rels/slideLayout45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96.xml"/></Relationships>
</file>

<file path=ppt/slideLayouts/_rels/slideLayout45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97.xml"/></Relationships>
</file>

<file path=ppt/slideLayouts/_rels/slideLayout45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98.xml"/></Relationships>
</file>

<file path=ppt/slideLayouts/_rels/slideLayout45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9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00.xml"/></Relationships>
</file>

<file path=ppt/slideLayouts/_rels/slideLayout45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01.xml"/></Relationships>
</file>

<file path=ppt/slideLayouts/_rels/slideLayout45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0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03.xml"/></Relationships>
</file>

<file path=ppt/slideLayouts/_rels/slideLayout46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04.xml"/></Relationships>
</file>

<file path=ppt/slideLayouts/_rels/slideLayout46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05.xml"/></Relationships>
</file>

<file path=ppt/slideLayouts/_rels/slideLayout46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06.xml"/></Relationships>
</file>

<file path=ppt/slideLayouts/_rels/slideLayout46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0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0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15.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5.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5.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5.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5.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5.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65" name="Picture Placeholder 64"/>
          <p:cNvSpPr>
            <a:spLocks noGrp="1"/>
          </p:cNvSpPr>
          <p:nvPr>
            <p:ph type="pic" sz="quarter" idx="12" hasCustomPrompt="1"/>
          </p:nvPr>
        </p:nvSpPr>
        <p:spPr>
          <a:xfrm>
            <a:off x="6067348" y="340639"/>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p:nvPicPr>
        <p:blipFill>
          <a:blip r:embed="rId2"/>
          <a:stretch>
            <a:fillRect/>
          </a:stretch>
        </p:blipFill>
        <p:spPr>
          <a:xfrm>
            <a:off x="886359" y="955314"/>
            <a:ext cx="1762376" cy="303862"/>
          </a:xfrm>
          <a:prstGeom prst="rect">
            <a:avLst/>
          </a:prstGeom>
        </p:spPr>
      </p:pic>
      <p:pic>
        <p:nvPicPr>
          <p:cNvPr id="8" name="Picture 7">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382129170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6" name="Straight Connector 15"/>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1" name="Straight Connector 10"/>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056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592" y="555810"/>
            <a:ext cx="6960031" cy="5372292"/>
          </a:xfrm>
          <a:prstGeom prst="rect">
            <a:avLst/>
          </a:prstGeom>
        </p:spPr>
        <p:txBody>
          <a:bodyPr lIns="0" tIns="228600" rIns="0" bIns="0"/>
          <a:lstStyle>
            <a:lvl1pPr marL="285724" indent="-285724">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add text or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7" name="Content Placeholder 2"/>
          <p:cNvSpPr>
            <a:spLocks noGrp="1"/>
          </p:cNvSpPr>
          <p:nvPr>
            <p:ph idx="14"/>
          </p:nvPr>
        </p:nvSpPr>
        <p:spPr>
          <a:xfrm>
            <a:off x="466612" y="2420935"/>
            <a:ext cx="3741179" cy="3507166"/>
          </a:xfrm>
          <a:prstGeom prst="rect">
            <a:avLst/>
          </a:prstGeom>
        </p:spPr>
        <p:txBody>
          <a:bodyPr lIns="0" tIns="228600" rIns="0" bIns="0"/>
          <a:lstStyle>
            <a:lvl1pPr marL="285724" indent="-285724">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4"/>
          <p:cNvSpPr>
            <a:spLocks noGrp="1"/>
          </p:cNvSpPr>
          <p:nvPr>
            <p:ph type="body" sz="quarter" idx="13" hasCustomPrompt="1"/>
          </p:nvPr>
        </p:nvSpPr>
        <p:spPr>
          <a:xfrm>
            <a:off x="466725" y="1525305"/>
            <a:ext cx="3741739"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a:t>Subtitle goes here — align top of subtitle box with bottom of title box.</a:t>
            </a:r>
          </a:p>
        </p:txBody>
      </p:sp>
      <p:sp>
        <p:nvSpPr>
          <p:cNvPr id="12" name="Title 7"/>
          <p:cNvSpPr>
            <a:spLocks noGrp="1"/>
          </p:cNvSpPr>
          <p:nvPr>
            <p:ph type="title" hasCustomPrompt="1"/>
          </p:nvPr>
        </p:nvSpPr>
        <p:spPr>
          <a:xfrm>
            <a:off x="466838" y="555810"/>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a:t>Title of slide</a:t>
            </a:r>
            <a:br>
              <a:rPr lang="en-US"/>
            </a:br>
            <a:r>
              <a:rPr lang="en-US"/>
              <a:t>goes here.</a:t>
            </a:r>
          </a:p>
        </p:txBody>
      </p:sp>
    </p:spTree>
    <p:extLst>
      <p:ext uri="{BB962C8B-B14F-4D97-AF65-F5344CB8AC3E}">
        <p14:creationId xmlns:p14="http://schemas.microsoft.com/office/powerpoint/2010/main" val="1259590004"/>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3_Title Slide — No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70" y="0"/>
            <a:ext cx="12187065" cy="6858000"/>
          </a:xfrm>
          <a:prstGeom prst="rect">
            <a:avLst/>
          </a:prstGeom>
        </p:spPr>
      </p:pic>
      <p:sp>
        <p:nvSpPr>
          <p:cNvPr id="7" name="Rectangle 6"/>
          <p:cNvSpPr/>
          <p:nvPr userDrawn="1"/>
        </p:nvSpPr>
        <p:spPr>
          <a:xfrm>
            <a:off x="457202" y="457201"/>
            <a:ext cx="11266715"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charset="0"/>
            </a:endParaRPr>
          </a:p>
        </p:txBody>
      </p:sp>
      <p:sp>
        <p:nvSpPr>
          <p:cNvPr id="13" name="Title 7"/>
          <p:cNvSpPr txBox="1">
            <a:spLocks/>
          </p:cNvSpPr>
          <p:nvPr userDrawn="1"/>
        </p:nvSpPr>
        <p:spPr>
          <a:xfrm>
            <a:off x="925287" y="4762958"/>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a:solidFill>
                <a:schemeClr val="accent3"/>
              </a:solidFill>
              <a:latin typeface="Roboto" charset="0"/>
              <a:ea typeface="Roboto" charset="0"/>
              <a:cs typeface="Roboto" charset="0"/>
            </a:endParaRPr>
          </a:p>
        </p:txBody>
      </p:sp>
      <p:sp>
        <p:nvSpPr>
          <p:cNvPr id="11" name="Title 7"/>
          <p:cNvSpPr>
            <a:spLocks noGrp="1"/>
          </p:cNvSpPr>
          <p:nvPr>
            <p:ph type="title" hasCustomPrompt="1"/>
          </p:nvPr>
        </p:nvSpPr>
        <p:spPr>
          <a:xfrm>
            <a:off x="1308861" y="2040827"/>
            <a:ext cx="4001193" cy="1301895"/>
          </a:xfrm>
          <a:prstGeom prst="rect">
            <a:avLst/>
          </a:prstGeom>
        </p:spPr>
        <p:txBody>
          <a:bodyPr wrap="square" lIns="0" tIns="137160" rIns="0" bIns="0" anchor="t" anchorCtr="0">
            <a:spAutoFit/>
          </a:bodyPr>
          <a:lstStyle>
            <a:lvl1pPr>
              <a:defRPr sz="4199">
                <a:solidFill>
                  <a:schemeClr val="bg1"/>
                </a:solidFill>
                <a:latin typeface="Verdana" charset="0"/>
                <a:ea typeface="Verdana" charset="0"/>
                <a:cs typeface="Verdana" charset="0"/>
              </a:defRPr>
            </a:lvl1pPr>
          </a:lstStyle>
          <a:p>
            <a:r>
              <a:rPr lang="en-US"/>
              <a:t>Divider, call-out, etc.</a:t>
            </a:r>
          </a:p>
        </p:txBody>
      </p:sp>
      <p:sp>
        <p:nvSpPr>
          <p:cNvPr id="12" name="Text Placeholder 16"/>
          <p:cNvSpPr>
            <a:spLocks noGrp="1"/>
          </p:cNvSpPr>
          <p:nvPr>
            <p:ph type="body" sz="quarter" idx="10" hasCustomPrompt="1"/>
          </p:nvPr>
        </p:nvSpPr>
        <p:spPr>
          <a:xfrm>
            <a:off x="1309087" y="3347864"/>
            <a:ext cx="4001193" cy="1061829"/>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Verdana" charset="0"/>
                <a:ea typeface="Verdana" charset="0"/>
                <a:cs typeface="Verdana"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14" name="Rectangle 13"/>
          <p:cNvSpPr/>
          <p:nvPr userDrawn="1"/>
        </p:nvSpPr>
        <p:spPr>
          <a:xfrm>
            <a:off x="1308861"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schemeClr val="accent1"/>
              </a:solidFill>
              <a:latin typeface="Arial" charset="0"/>
            </a:endParaRPr>
          </a:p>
        </p:txBody>
      </p:sp>
    </p:spTree>
    <p:extLst>
      <p:ext uri="{BB962C8B-B14F-4D97-AF65-F5344CB8AC3E}">
        <p14:creationId xmlns:p14="http://schemas.microsoft.com/office/powerpoint/2010/main" val="1159452216"/>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635002" y="1470711"/>
            <a:ext cx="5393267" cy="4626878"/>
          </a:xfrm>
          <a:prstGeom prst="rect">
            <a:avLst/>
          </a:prstGeom>
        </p:spPr>
        <p:txBody>
          <a:bodyPr>
            <a:normAutofit/>
          </a:bodyPr>
          <a:lstStyle>
            <a:lvl1pPr>
              <a:defRPr sz="2200"/>
            </a:lvl1pPr>
            <a:lvl2pPr>
              <a:defRPr sz="1800"/>
            </a:lvl2pPr>
            <a:lvl3pPr>
              <a:defRPr sz="1600"/>
            </a:lvl3pPr>
            <a:lvl4pPr>
              <a:defRPr sz="1399"/>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p:cNvSpPr>
            <a:spLocks noGrp="1"/>
          </p:cNvSpPr>
          <p:nvPr>
            <p:ph type="body" sz="quarter" idx="13"/>
          </p:nvPr>
        </p:nvSpPr>
        <p:spPr>
          <a:xfrm>
            <a:off x="6165294" y="1470711"/>
            <a:ext cx="5393267" cy="4626878"/>
          </a:xfrm>
          <a:prstGeom prst="rect">
            <a:avLst/>
          </a:prstGeom>
        </p:spPr>
        <p:txBody>
          <a:bodyPr>
            <a:normAutofit/>
          </a:bodyPr>
          <a:lstStyle>
            <a:lvl1pPr>
              <a:defRPr sz="2200"/>
            </a:lvl1pPr>
            <a:lvl2pPr>
              <a:defRPr sz="1800"/>
            </a:lvl2pPr>
            <a:lvl3pPr>
              <a:defRPr sz="1600"/>
            </a:lvl3pPr>
            <a:lvl4pPr>
              <a:defRPr sz="1399"/>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304801" y="254005"/>
            <a:ext cx="10746317" cy="639763"/>
          </a:xfrm>
          <a:prstGeom prst="rect">
            <a:avLst/>
          </a:prstGeom>
        </p:spPr>
        <p:txBody>
          <a:bodyPr/>
          <a:lstStyle/>
          <a:p>
            <a:r>
              <a:rPr lang="en-US"/>
              <a:t>Click to edit Master title style</a:t>
            </a:r>
          </a:p>
        </p:txBody>
      </p:sp>
      <p:sp>
        <p:nvSpPr>
          <p:cNvPr id="6" name="Slide Number Placeholder 12"/>
          <p:cNvSpPr>
            <a:spLocks noGrp="1"/>
          </p:cNvSpPr>
          <p:nvPr>
            <p:ph type="sldNum" sz="quarter" idx="15"/>
          </p:nvPr>
        </p:nvSpPr>
        <p:spPr/>
        <p:txBody>
          <a:bodyPr/>
          <a:lstStyle>
            <a:lvl1pPr marL="0" algn="ctr" defTabSz="914316" rtl="0" eaLnBrk="1" latinLnBrk="0" hangingPunct="1">
              <a:defRPr lang="en-US" sz="1000" kern="1200">
                <a:solidFill>
                  <a:schemeClr val="accent1"/>
                </a:solidFill>
                <a:latin typeface="+mn-lt"/>
                <a:ea typeface="+mn-ea"/>
                <a:cs typeface="+mn-cs"/>
              </a:defRPr>
            </a:lvl1pPr>
          </a:lstStyle>
          <a:p>
            <a:pPr>
              <a:defRPr/>
            </a:pPr>
            <a:fld id="{2447BAA4-168F-4679-8A5B-EB790BE99C2A}" type="slidenum">
              <a:rPr>
                <a:solidFill>
                  <a:srgbClr val="005581"/>
                </a:solidFill>
              </a:rPr>
              <a:pPr>
                <a:defRPr/>
              </a:pPr>
              <a:t>‹#›</a:t>
            </a:fld>
            <a:endParaRPr>
              <a:solidFill>
                <a:srgbClr val="005581"/>
              </a:solidFill>
            </a:endParaRPr>
          </a:p>
        </p:txBody>
      </p:sp>
      <p:sp>
        <p:nvSpPr>
          <p:cNvPr id="7" name="Footer Placeholder 4"/>
          <p:cNvSpPr>
            <a:spLocks noGrp="1"/>
          </p:cNvSpPr>
          <p:nvPr>
            <p:ph type="ftr" sz="quarter" idx="16"/>
          </p:nvPr>
        </p:nvSpPr>
        <p:spPr>
          <a:xfrm>
            <a:off x="304802" y="6416681"/>
            <a:ext cx="5240867" cy="233363"/>
          </a:xfrm>
          <a:prstGeom prst="rect">
            <a:avLst/>
          </a:prstGeom>
        </p:spPr>
        <p:txBody>
          <a:bodyPr/>
          <a:lstStyle>
            <a:lvl1pPr algn="l">
              <a:defRPr sz="1000">
                <a:solidFill>
                  <a:schemeClr val="accent1"/>
                </a:solidFill>
                <a:latin typeface="Arial" pitchFamily="34" charset="0"/>
              </a:defRPr>
            </a:lvl1pPr>
          </a:lstStyle>
          <a:p>
            <a:pPr>
              <a:defRPr/>
            </a:pPr>
            <a:r>
              <a:rPr lang="en-US">
                <a:solidFill>
                  <a:srgbClr val="005581"/>
                </a:solidFill>
              </a:rPr>
              <a:t>Orange County Public Schools</a:t>
            </a:r>
          </a:p>
        </p:txBody>
      </p:sp>
    </p:spTree>
    <p:extLst>
      <p:ext uri="{BB962C8B-B14F-4D97-AF65-F5344CB8AC3E}">
        <p14:creationId xmlns:p14="http://schemas.microsoft.com/office/powerpoint/2010/main" val="3594829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lgn="l" defTabSz="914316">
              <a:defRPr/>
            </a:pPr>
            <a:fld id="{C1E9C267-FC72-D447-BF05-09A3351C68CB}" type="slidenum">
              <a:rPr lang="en-US" sz="1800" b="0" smtClean="0">
                <a:solidFill>
                  <a:srgbClr val="1E1E1E"/>
                </a:solidFill>
                <a:latin typeface="Calibri"/>
                <a:ea typeface="+mn-ea"/>
                <a:cs typeface="+mn-cs"/>
              </a:rPr>
              <a:pPr algn="l" defTabSz="914316">
                <a:defRPr/>
              </a:pPr>
              <a:t>‹#›</a:t>
            </a:fld>
            <a:endParaRPr lang="en-US" sz="1800" b="0">
              <a:solidFill>
                <a:srgbClr val="1E1E1E"/>
              </a:solidFill>
              <a:latin typeface="Calibri"/>
              <a:ea typeface="+mn-ea"/>
              <a:cs typeface="+mn-cs"/>
            </a:endParaRPr>
          </a:p>
        </p:txBody>
      </p:sp>
      <p:sp>
        <p:nvSpPr>
          <p:cNvPr id="7" name="Text Placeholder 14"/>
          <p:cNvSpPr>
            <a:spLocks noGrp="1"/>
          </p:cNvSpPr>
          <p:nvPr>
            <p:ph type="body" sz="quarter" idx="13" hasCustomPrompt="1"/>
          </p:nvPr>
        </p:nvSpPr>
        <p:spPr>
          <a:xfrm>
            <a:off x="466725" y="1149061"/>
            <a:ext cx="8704734" cy="452432"/>
          </a:xfrm>
          <a:prstGeom prst="rect">
            <a:avLst/>
          </a:prstGeom>
          <a:noFill/>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6298"/>
                </a:solidFill>
                <a:latin typeface="Roboto" charset="0"/>
                <a:ea typeface="Roboto" charset="0"/>
                <a:cs typeface="Roboto" charset="0"/>
              </a:defRPr>
            </a:lvl1pPr>
            <a:lvl2pPr marL="457158" indent="0">
              <a:buClr>
                <a:schemeClr val="accent2"/>
              </a:buClr>
              <a:buNone/>
              <a:defRPr sz="1600">
                <a:latin typeface="Roboto" charset="0"/>
                <a:ea typeface="Roboto" charset="0"/>
                <a:cs typeface="Roboto" charset="0"/>
              </a:defRPr>
            </a:lvl2pPr>
            <a:lvl3pPr marL="914316" indent="0">
              <a:buClr>
                <a:schemeClr val="accent2"/>
              </a:buClr>
              <a:buNone/>
              <a:defRPr sz="1600">
                <a:latin typeface="Roboto" charset="0"/>
                <a:ea typeface="Roboto" charset="0"/>
                <a:cs typeface="Roboto" charset="0"/>
              </a:defRPr>
            </a:lvl3pPr>
            <a:lvl4pPr marL="1371474" indent="0">
              <a:buClr>
                <a:schemeClr val="accent2"/>
              </a:buClr>
              <a:buNone/>
              <a:defRPr sz="1600">
                <a:latin typeface="Roboto" charset="0"/>
                <a:ea typeface="Roboto" charset="0"/>
                <a:cs typeface="Roboto" charset="0"/>
              </a:defRPr>
            </a:lvl4pPr>
            <a:lvl5pPr marL="1828632" indent="0">
              <a:buClr>
                <a:schemeClr val="accent2"/>
              </a:buClr>
              <a:buNone/>
              <a:defRPr sz="1600">
                <a:latin typeface="Roboto" charset="0"/>
                <a:ea typeface="Roboto" charset="0"/>
                <a:cs typeface="Roboto" charset="0"/>
              </a:defRPr>
            </a:lvl5pPr>
          </a:lstStyle>
          <a:p>
            <a:pPr lvl="0"/>
            <a:r>
              <a:rPr lang="en-US"/>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24" indent="-285724">
              <a:buClr>
                <a:srgbClr val="006298"/>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a:t>Title of slide goes here.</a:t>
            </a:r>
          </a:p>
        </p:txBody>
      </p:sp>
    </p:spTree>
    <p:extLst>
      <p:ext uri="{BB962C8B-B14F-4D97-AF65-F5344CB8AC3E}">
        <p14:creationId xmlns:p14="http://schemas.microsoft.com/office/powerpoint/2010/main" val="1916419404"/>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4416212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57480" y="340640"/>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60" y="1536675"/>
            <a:ext cx="4828269" cy="589709"/>
          </a:xfrm>
          <a:prstGeom prst="rect">
            <a:avLst/>
          </a:prstGeom>
        </p:spPr>
        <p:txBody>
          <a:bodyPr lIns="0" tIns="45720" rIns="0" bIns="45720" anchor="t" anchorCtr="0">
            <a:noAutofit/>
          </a:bodyPr>
          <a:lstStyle>
            <a:lvl1pPr>
              <a:defRPr sz="4366"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1"/>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2" y="6304778"/>
            <a:ext cx="3932368" cy="274320"/>
          </a:xfrm>
        </p:spPr>
        <p:txBody>
          <a:bodyPr lIns="0" bIns="45720" anchor="b">
            <a:noAutofit/>
          </a:bodyPr>
          <a:lstStyle>
            <a:lvl1pPr marL="0" indent="0">
              <a:buNone/>
              <a:defRPr sz="1519">
                <a:solidFill>
                  <a:schemeClr val="tx1"/>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5"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1247533906"/>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7"/>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1"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7" b="0">
                <a:solidFill>
                  <a:schemeClr val="accent3"/>
                </a:solidFill>
                <a:latin typeface="+mn-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3"/>
            <a:ext cx="1452402" cy="301677"/>
          </a:xfrm>
        </p:spPr>
        <p:txBody>
          <a:bodyPr lIns="0" tIns="0" rIns="0" bIns="0" anchor="b">
            <a:noAutofit/>
          </a:bodyPr>
          <a:lstStyle>
            <a:lvl1pPr marL="0" indent="0" algn="r">
              <a:buNone/>
              <a:defRPr sz="1329">
                <a:solidFill>
                  <a:schemeClr val="accent3"/>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3"/>
            <a:ext cx="1452402" cy="301677"/>
          </a:xfrm>
        </p:spPr>
        <p:txBody>
          <a:bodyPr lIns="0" tIns="0" rIns="0" bIns="0" anchor="b">
            <a:noAutofit/>
          </a:bodyPr>
          <a:lstStyle>
            <a:lvl1pPr marL="0" indent="0" algn="l">
              <a:buNone/>
              <a:defRPr sz="1329">
                <a:solidFill>
                  <a:schemeClr val="tx2"/>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Add presenter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3984547140"/>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947627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3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6"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3569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687790"/>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8296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8494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1014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7867397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563334"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6245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1"/>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sp>
        <p:nvSpPr>
          <p:cNvPr id="5" name="Slide title"/>
          <p:cNvSpPr>
            <a:spLocks noGrp="1" noChangeArrowheads="1"/>
          </p:cNvSpPr>
          <p:nvPr>
            <p:ph type="title" hasCustomPrompt="1"/>
          </p:nvPr>
        </p:nvSpPr>
        <p:spPr bwMode="gray">
          <a:xfrm>
            <a:off x="749372"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7300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6" y="175391"/>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hasCustomPrompt="1"/>
          </p:nvPr>
        </p:nvSpPr>
        <p:spPr>
          <a:xfrm>
            <a:off x="0" y="5296761"/>
            <a:ext cx="12192000" cy="741021"/>
          </a:xfrm>
        </p:spPr>
        <p:txBody>
          <a:bodyPr anchor="ctr">
            <a:normAutofit/>
          </a:bodyPr>
          <a:lstStyle>
            <a:lvl1pPr marL="0" indent="0" algn="ctr">
              <a:buNone/>
              <a:defRPr sz="1709">
                <a:solidFill>
                  <a:schemeClr val="tx2"/>
                </a:solidFill>
              </a:defRPr>
            </a:lvl1pPr>
            <a:lvl2pPr marL="434026" indent="0" algn="ctr">
              <a:buNone/>
              <a:defRPr sz="1899"/>
            </a:lvl2pPr>
            <a:lvl3pPr marL="868052" indent="0" algn="ctr">
              <a:buNone/>
              <a:defRPr sz="1709"/>
            </a:lvl3pPr>
            <a:lvl4pPr marL="1302077" indent="0" algn="ctr">
              <a:buNone/>
              <a:defRPr sz="1519"/>
            </a:lvl4pPr>
            <a:lvl5pPr marL="1736103" indent="0" algn="ctr">
              <a:buNone/>
              <a:defRPr sz="1519"/>
            </a:lvl5pPr>
            <a:lvl6pPr marL="2170128" indent="0" algn="ctr">
              <a:buNone/>
              <a:defRPr sz="1519"/>
            </a:lvl6pPr>
            <a:lvl7pPr marL="2604155" indent="0" algn="ctr">
              <a:buNone/>
              <a:defRPr sz="1519"/>
            </a:lvl7pPr>
            <a:lvl8pPr marL="3038181" indent="0" algn="ctr">
              <a:buNone/>
              <a:defRPr sz="1519"/>
            </a:lvl8pPr>
            <a:lvl9pPr marL="3472205" indent="0" algn="ctr">
              <a:buNone/>
              <a:defRPr sz="1519"/>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8E8A6A2C-8C88-3241-8B6A-AC170FE03852}"/>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12246892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6"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4"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4"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1"/>
            <a:ext cx="12192000" cy="741021"/>
          </a:xfrm>
        </p:spPr>
        <p:txBody>
          <a:bodyPr anchor="ctr">
            <a:normAutofit/>
          </a:bodyPr>
          <a:lstStyle>
            <a:lvl1pPr marL="0" indent="0" algn="ctr">
              <a:buNone/>
              <a:defRPr sz="1709">
                <a:solidFill>
                  <a:schemeClr val="tx2"/>
                </a:solidFill>
              </a:defRPr>
            </a:lvl1pPr>
            <a:lvl2pPr marL="434026" indent="0" algn="ctr">
              <a:buNone/>
              <a:defRPr sz="1899"/>
            </a:lvl2pPr>
            <a:lvl3pPr marL="868052" indent="0" algn="ctr">
              <a:buNone/>
              <a:defRPr sz="1709"/>
            </a:lvl3pPr>
            <a:lvl4pPr marL="1302077" indent="0" algn="ctr">
              <a:buNone/>
              <a:defRPr sz="1519"/>
            </a:lvl4pPr>
            <a:lvl5pPr marL="1736103" indent="0" algn="ctr">
              <a:buNone/>
              <a:defRPr sz="1519"/>
            </a:lvl5pPr>
            <a:lvl6pPr marL="2170128" indent="0" algn="ctr">
              <a:buNone/>
              <a:defRPr sz="1519"/>
            </a:lvl6pPr>
            <a:lvl7pPr marL="2604155" indent="0" algn="ctr">
              <a:buNone/>
              <a:defRPr sz="1519"/>
            </a:lvl7pPr>
            <a:lvl8pPr marL="3038181" indent="0" algn="ctr">
              <a:buNone/>
              <a:defRPr sz="1519"/>
            </a:lvl8pPr>
            <a:lvl9pPr marL="3472205" indent="0" algn="ctr">
              <a:buNone/>
              <a:defRPr sz="1519"/>
            </a:lvl9pPr>
          </a:lstStyle>
          <a:p>
            <a:pPr algn="ctr"/>
            <a:r>
              <a:rPr lang="en-US">
                <a:solidFill>
                  <a:schemeClr val="tx2"/>
                </a:solidFill>
              </a:rPr>
              <a:t>Brianna Sullivan</a:t>
            </a:r>
          </a:p>
        </p:txBody>
      </p:sp>
      <p:sp>
        <p:nvSpPr>
          <p:cNvPr id="27" name="Freeform 26"/>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1636167648"/>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9" y="2952884"/>
            <a:ext cx="4556067" cy="589709"/>
          </a:xfrm>
          <a:prstGeom prst="rect">
            <a:avLst/>
          </a:prstGeom>
        </p:spPr>
        <p:txBody>
          <a:bodyPr lIns="0" tIns="45720" rIns="0" bIns="45720" anchor="ctr" anchorCtr="0">
            <a:noAutofit/>
          </a:bodyPr>
          <a:lstStyle>
            <a:lvl1pPr algn="ctr">
              <a:defRPr sz="5695"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1"/>
            <a:ext cx="1794353" cy="322067"/>
          </a:xfrm>
          <a:prstGeom prst="rect">
            <a:avLst/>
          </a:prstGeom>
        </p:spPr>
      </p:pic>
    </p:spTree>
    <p:extLst>
      <p:ext uri="{BB962C8B-B14F-4D97-AF65-F5344CB8AC3E}">
        <p14:creationId xmlns:p14="http://schemas.microsoft.com/office/powerpoint/2010/main" val="4201118246"/>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538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1_Cover Slide Main">
    <p:spTree>
      <p:nvGrpSpPr>
        <p:cNvPr id="1" name=""/>
        <p:cNvGrpSpPr/>
        <p:nvPr/>
      </p:nvGrpSpPr>
      <p:grpSpPr>
        <a:xfrm>
          <a:off x="0" y="0"/>
          <a:ext cx="0" cy="0"/>
          <a:chOff x="0" y="0"/>
          <a:chExt cx="0" cy="0"/>
        </a:xfrm>
      </p:grpSpPr>
      <p:sp>
        <p:nvSpPr>
          <p:cNvPr id="16" name="Rectangle 15"/>
          <p:cNvSpPr/>
          <p:nvPr/>
        </p:nvSpPr>
        <p:spPr>
          <a:xfrm>
            <a:off x="357480" y="340640"/>
            <a:ext cx="11517138" cy="5818125"/>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60" y="1536675"/>
            <a:ext cx="4828269" cy="589709"/>
          </a:xfrm>
          <a:prstGeom prst="rect">
            <a:avLst/>
          </a:prstGeom>
        </p:spPr>
        <p:txBody>
          <a:bodyPr lIns="0" tIns="45720" rIns="0" bIns="45720" anchor="t" anchorCtr="0">
            <a:noAutofit/>
          </a:bodyPr>
          <a:lstStyle>
            <a:lvl1pPr>
              <a:defRPr sz="4366"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1"/>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2" y="6304778"/>
            <a:ext cx="3932368" cy="274320"/>
          </a:xfrm>
        </p:spPr>
        <p:txBody>
          <a:bodyPr lIns="0" bIns="45720" anchor="b">
            <a:noAutofit/>
          </a:bodyPr>
          <a:lstStyle>
            <a:lvl1pPr marL="0" indent="0">
              <a:buNone/>
              <a:defRPr sz="1519">
                <a:solidFill>
                  <a:schemeClr val="tx1"/>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5"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308224408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a:t>This is a sample quote to support your slides</a:t>
            </a:r>
            <a:br>
              <a:rPr lang="en-US"/>
            </a:br>
            <a:r>
              <a:rPr lang="en-US"/>
              <a:t>(Use Format Background to Change Picture:</a:t>
            </a:r>
            <a:br>
              <a:rPr lang="en-US"/>
            </a:br>
            <a:r>
              <a:rPr lang="en-US"/>
              <a:t>Copy image you like. Right Click Format Background. Change Picture Source to Clipboard)</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4" name="Freeform 3"/>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5" name="Freeform 4"/>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16645929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592" y="555810"/>
            <a:ext cx="6960031" cy="5372292"/>
          </a:xfrm>
          <a:prstGeom prst="rect">
            <a:avLst/>
          </a:prstGeom>
        </p:spPr>
        <p:txBody>
          <a:bodyPr lIns="0" tIns="228600" rIns="0" bIns="0"/>
          <a:lstStyle>
            <a:lvl1pPr marL="285724" indent="-285724">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5" name="Text Placeholder 14"/>
          <p:cNvSpPr>
            <a:spLocks noGrp="1"/>
          </p:cNvSpPr>
          <p:nvPr>
            <p:ph type="body" sz="quarter" idx="13" hasCustomPrompt="1"/>
          </p:nvPr>
        </p:nvSpPr>
        <p:spPr>
          <a:xfrm>
            <a:off x="466725" y="1446928"/>
            <a:ext cx="3741739" cy="969496"/>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a:t>Subtitle goes here — align top of subtitle box with bottom of title box.</a:t>
            </a:r>
          </a:p>
        </p:txBody>
      </p:sp>
      <p:sp>
        <p:nvSpPr>
          <p:cNvPr id="9" name="Title 7"/>
          <p:cNvSpPr>
            <a:spLocks noGrp="1"/>
          </p:cNvSpPr>
          <p:nvPr>
            <p:ph type="title" hasCustomPrompt="1"/>
          </p:nvPr>
        </p:nvSpPr>
        <p:spPr>
          <a:xfrm>
            <a:off x="466838" y="555810"/>
            <a:ext cx="3741737" cy="1054909"/>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a:t>Title of slide</a:t>
            </a:r>
            <a:br>
              <a:rPr lang="en-US"/>
            </a:br>
            <a:r>
              <a:rPr lang="en-US"/>
              <a:t>goes here.</a:t>
            </a:r>
          </a:p>
        </p:txBody>
      </p:sp>
    </p:spTree>
    <p:extLst>
      <p:ext uri="{BB962C8B-B14F-4D97-AF65-F5344CB8AC3E}">
        <p14:creationId xmlns:p14="http://schemas.microsoft.com/office/powerpoint/2010/main" val="1775651898"/>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617" y="555810"/>
            <a:ext cx="6960031" cy="5372292"/>
          </a:xfrm>
          <a:prstGeom prst="rect">
            <a:avLst/>
          </a:prstGeom>
        </p:spPr>
        <p:txBody>
          <a:bodyPr lIns="0" tIns="228600" rIns="0" bIns="0"/>
          <a:lstStyle>
            <a:lvl1pPr marL="285724" indent="-285724">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add text or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solidFill>
                  <a:srgbClr val="1E1E1E">
                    <a:tint val="75000"/>
                  </a:srgbClr>
                </a:solidFill>
              </a:rPr>
              <a:pPr/>
              <a:t>‹#›</a:t>
            </a:fld>
            <a:endParaRPr lang="en-US">
              <a:solidFill>
                <a:srgbClr val="1E1E1E">
                  <a:tint val="75000"/>
                </a:srgbClr>
              </a:solidFill>
            </a:endParaRPr>
          </a:p>
        </p:txBody>
      </p:sp>
      <p:sp>
        <p:nvSpPr>
          <p:cNvPr id="10" name="Title 9"/>
          <p:cNvSpPr>
            <a:spLocks noGrp="1"/>
          </p:cNvSpPr>
          <p:nvPr>
            <p:ph type="title" hasCustomPrompt="1"/>
          </p:nvPr>
        </p:nvSpPr>
        <p:spPr>
          <a:xfrm>
            <a:off x="466612" y="555810"/>
            <a:ext cx="3741179" cy="1246495"/>
          </a:xfrm>
          <a:prstGeom prst="rect">
            <a:avLst/>
          </a:prstGeom>
        </p:spPr>
        <p:txBody>
          <a:bodyPr lIns="0" tIns="137160" rIns="0" bIns="0">
            <a:spAutoFit/>
          </a:bodyPr>
          <a:lstStyle>
            <a:lvl1pPr>
              <a:defRPr sz="3199" baseline="0">
                <a:solidFill>
                  <a:schemeClr val="tx1"/>
                </a:solidFill>
                <a:latin typeface="Roboto Slab" charset="0"/>
                <a:ea typeface="Roboto Slab" charset="0"/>
                <a:cs typeface="Roboto Slab" charset="0"/>
              </a:defRPr>
            </a:lvl1pPr>
          </a:lstStyle>
          <a:p>
            <a:r>
              <a:rPr lang="en-US" sz="360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80"/>
            <a:ext cx="3741739" cy="723275"/>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
        <p:nvSpPr>
          <p:cNvPr id="7" name="Content Placeholder 2"/>
          <p:cNvSpPr>
            <a:spLocks noGrp="1"/>
          </p:cNvSpPr>
          <p:nvPr>
            <p:ph idx="14"/>
          </p:nvPr>
        </p:nvSpPr>
        <p:spPr>
          <a:xfrm>
            <a:off x="466612" y="2481943"/>
            <a:ext cx="3741179" cy="3446158"/>
          </a:xfrm>
          <a:prstGeom prst="rect">
            <a:avLst/>
          </a:prstGeom>
        </p:spPr>
        <p:txBody>
          <a:bodyPr lIns="0" tIns="228600" rIns="0" bIns="0"/>
          <a:lstStyle>
            <a:lvl1pPr marL="285724" indent="-285724">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475026"/>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635002" y="1470711"/>
            <a:ext cx="5393267" cy="4626878"/>
          </a:xfrm>
          <a:prstGeom prst="rect">
            <a:avLst/>
          </a:prstGeom>
        </p:spPr>
        <p:txBody>
          <a:bodyPr>
            <a:normAutofit/>
          </a:bodyPr>
          <a:lstStyle>
            <a:lvl1pPr>
              <a:defRPr sz="2200"/>
            </a:lvl1pPr>
            <a:lvl2pPr>
              <a:defRPr sz="1800"/>
            </a:lvl2pPr>
            <a:lvl3pPr>
              <a:defRPr sz="1600"/>
            </a:lvl3pPr>
            <a:lvl4pPr>
              <a:defRPr sz="1399"/>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p:cNvSpPr>
            <a:spLocks noGrp="1"/>
          </p:cNvSpPr>
          <p:nvPr>
            <p:ph type="body" sz="quarter" idx="13"/>
          </p:nvPr>
        </p:nvSpPr>
        <p:spPr>
          <a:xfrm>
            <a:off x="6165294" y="1470711"/>
            <a:ext cx="5393267" cy="4626878"/>
          </a:xfrm>
          <a:prstGeom prst="rect">
            <a:avLst/>
          </a:prstGeom>
        </p:spPr>
        <p:txBody>
          <a:bodyPr>
            <a:normAutofit/>
          </a:bodyPr>
          <a:lstStyle>
            <a:lvl1pPr>
              <a:defRPr sz="2200"/>
            </a:lvl1pPr>
            <a:lvl2pPr>
              <a:defRPr sz="1800"/>
            </a:lvl2pPr>
            <a:lvl3pPr>
              <a:defRPr sz="1600"/>
            </a:lvl3pPr>
            <a:lvl4pPr>
              <a:defRPr sz="1399"/>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a:xfrm>
            <a:off x="304801" y="254005"/>
            <a:ext cx="10746317" cy="639763"/>
          </a:xfrm>
          <a:prstGeom prst="rect">
            <a:avLst/>
          </a:prstGeom>
        </p:spPr>
        <p:txBody>
          <a:bodyPr/>
          <a:lstStyle/>
          <a:p>
            <a:r>
              <a:rPr lang="en-US"/>
              <a:t>Click to edit Master title style</a:t>
            </a:r>
          </a:p>
        </p:txBody>
      </p:sp>
      <p:sp>
        <p:nvSpPr>
          <p:cNvPr id="6" name="Slide Number Placeholder 12"/>
          <p:cNvSpPr>
            <a:spLocks noGrp="1"/>
          </p:cNvSpPr>
          <p:nvPr>
            <p:ph type="sldNum" sz="quarter" idx="15"/>
          </p:nvPr>
        </p:nvSpPr>
        <p:spPr/>
        <p:txBody>
          <a:bodyPr/>
          <a:lstStyle>
            <a:lvl1pPr marL="0" algn="ctr" defTabSz="914316" rtl="0" eaLnBrk="1" latinLnBrk="0" hangingPunct="1">
              <a:defRPr lang="en-US" sz="1000" kern="1200">
                <a:solidFill>
                  <a:schemeClr val="accent1"/>
                </a:solidFill>
                <a:latin typeface="+mn-lt"/>
                <a:ea typeface="+mn-ea"/>
                <a:cs typeface="+mn-cs"/>
              </a:defRPr>
            </a:lvl1pPr>
          </a:lstStyle>
          <a:p>
            <a:pPr>
              <a:defRPr/>
            </a:pPr>
            <a:fld id="{2447BAA4-168F-4679-8A5B-EB790BE99C2A}" type="slidenum">
              <a:rPr>
                <a:solidFill>
                  <a:srgbClr val="005581"/>
                </a:solidFill>
              </a:rPr>
              <a:pPr>
                <a:defRPr/>
              </a:pPr>
              <a:t>‹#›</a:t>
            </a:fld>
            <a:endParaRPr>
              <a:solidFill>
                <a:srgbClr val="005581"/>
              </a:solidFill>
            </a:endParaRPr>
          </a:p>
        </p:txBody>
      </p:sp>
      <p:sp>
        <p:nvSpPr>
          <p:cNvPr id="7" name="Footer Placeholder 4"/>
          <p:cNvSpPr>
            <a:spLocks noGrp="1"/>
          </p:cNvSpPr>
          <p:nvPr>
            <p:ph type="ftr" sz="quarter" idx="16"/>
          </p:nvPr>
        </p:nvSpPr>
        <p:spPr>
          <a:xfrm>
            <a:off x="304802" y="6416681"/>
            <a:ext cx="5240867" cy="233363"/>
          </a:xfrm>
          <a:prstGeom prst="rect">
            <a:avLst/>
          </a:prstGeom>
        </p:spPr>
        <p:txBody>
          <a:bodyPr/>
          <a:lstStyle>
            <a:lvl1pPr algn="l">
              <a:defRPr sz="1000">
                <a:solidFill>
                  <a:schemeClr val="accent1"/>
                </a:solidFill>
                <a:latin typeface="Arial" pitchFamily="34" charset="0"/>
              </a:defRPr>
            </a:lvl1pPr>
          </a:lstStyle>
          <a:p>
            <a:pPr>
              <a:defRPr/>
            </a:pPr>
            <a:r>
              <a:rPr lang="en-US">
                <a:solidFill>
                  <a:srgbClr val="005581"/>
                </a:solidFill>
              </a:rPr>
              <a:t>Orange County Public Schools</a:t>
            </a:r>
          </a:p>
        </p:txBody>
      </p:sp>
    </p:spTree>
    <p:extLst>
      <p:ext uri="{BB962C8B-B14F-4D97-AF65-F5344CB8AC3E}">
        <p14:creationId xmlns:p14="http://schemas.microsoft.com/office/powerpoint/2010/main" val="9475445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_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1"/>
            <a:ext cx="11286153" cy="6100454"/>
          </a:xfrm>
        </p:spPr>
        <p:txBody>
          <a:bodyPr anchor="ctr">
            <a:normAutofit/>
          </a:bodyPr>
          <a:lstStyle>
            <a:lvl1pPr marL="0" indent="0" algn="ctr">
              <a:buNone/>
              <a:defRPr sz="1897" b="1" baseline="0">
                <a:solidFill>
                  <a:schemeClr val="bg2"/>
                </a:solidFill>
              </a:defRPr>
            </a:lvl1pPr>
          </a:lstStyle>
          <a:p>
            <a:r>
              <a:rPr lang="en-US"/>
              <a:t>Insert Full Background Photo Photo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6204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5"/>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6995808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5685CF7-C926-824B-A92E-1D830104BAF4}"/>
              </a:ext>
            </a:extLst>
          </p:cNvPr>
          <p:cNvSpPr>
            <a:spLocks noGrp="1"/>
          </p:cNvSpPr>
          <p:nvPr>
            <p:ph type="pic" sz="quarter" idx="10"/>
          </p:nvPr>
        </p:nvSpPr>
        <p:spPr>
          <a:xfrm>
            <a:off x="6289680" y="0"/>
            <a:ext cx="5902320" cy="6858000"/>
          </a:xfrm>
        </p:spPr>
        <p:txBody>
          <a:bodyPr/>
          <a:lstStyle/>
          <a:p>
            <a:endParaRPr lang="en-US"/>
          </a:p>
        </p:txBody>
      </p:sp>
      <p:sp>
        <p:nvSpPr>
          <p:cNvPr id="4" name="Rectangle 3">
            <a:extLst>
              <a:ext uri="{FF2B5EF4-FFF2-40B4-BE49-F238E27FC236}">
                <a16:creationId xmlns:a16="http://schemas.microsoft.com/office/drawing/2014/main" id="{DC2F1689-0CB3-1B42-8587-5AB06A9F9D17}"/>
              </a:ext>
            </a:extLst>
          </p:cNvPr>
          <p:cNvSpPr/>
          <p:nvPr userDrawn="1"/>
        </p:nvSpPr>
        <p:spPr>
          <a:xfrm>
            <a:off x="0" y="0"/>
            <a:ext cx="6279057" cy="6858000"/>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 name="Slide title"/>
          <p:cNvSpPr>
            <a:spLocks noGrp="1" noChangeArrowheads="1"/>
          </p:cNvSpPr>
          <p:nvPr>
            <p:ph type="title"/>
          </p:nvPr>
        </p:nvSpPr>
        <p:spPr bwMode="gray">
          <a:xfrm>
            <a:off x="489851" y="1858680"/>
            <a:ext cx="5019915" cy="2300497"/>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nSpc>
                <a:spcPts val="6456"/>
              </a:lnSpc>
              <a:defRPr sz="6836">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9" name="Subtitle 2">
            <a:extLst>
              <a:ext uri="{FF2B5EF4-FFF2-40B4-BE49-F238E27FC236}">
                <a16:creationId xmlns:a16="http://schemas.microsoft.com/office/drawing/2014/main" id="{6AC0CA5E-EFEA-8541-9891-860A7E865432}"/>
              </a:ext>
            </a:extLst>
          </p:cNvPr>
          <p:cNvSpPr>
            <a:spLocks noGrp="1"/>
          </p:cNvSpPr>
          <p:nvPr>
            <p:ph type="subTitle" idx="1" hasCustomPrompt="1"/>
          </p:nvPr>
        </p:nvSpPr>
        <p:spPr>
          <a:xfrm>
            <a:off x="489851" y="5091842"/>
            <a:ext cx="4963903" cy="441870"/>
          </a:xfrm>
          <a:prstGeom prst="rect">
            <a:avLst/>
          </a:prstGeom>
        </p:spPr>
        <p:txBody>
          <a:bodyPr lIns="0" rIns="0">
            <a:noAutofit/>
          </a:bodyPr>
          <a:lstStyle>
            <a:lvl1pPr marL="0" indent="0" algn="l">
              <a:buNone/>
              <a:defRPr sz="1709" b="0">
                <a:solidFill>
                  <a:schemeClr val="tx2"/>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10" name="Text Placeholder 9">
            <a:extLst>
              <a:ext uri="{FF2B5EF4-FFF2-40B4-BE49-F238E27FC236}">
                <a16:creationId xmlns:a16="http://schemas.microsoft.com/office/drawing/2014/main" id="{DD960F91-7099-6141-BA0B-0B7B6936134E}"/>
              </a:ext>
            </a:extLst>
          </p:cNvPr>
          <p:cNvSpPr>
            <a:spLocks noGrp="1"/>
          </p:cNvSpPr>
          <p:nvPr>
            <p:ph type="body" sz="quarter" idx="11"/>
          </p:nvPr>
        </p:nvSpPr>
        <p:spPr>
          <a:xfrm>
            <a:off x="483038" y="6300706"/>
            <a:ext cx="3136356" cy="289393"/>
          </a:xfrm>
        </p:spPr>
        <p:txBody>
          <a:bodyPr lIns="0" tIns="0" rIns="0" bIns="0">
            <a:normAutofit/>
          </a:bodyPr>
          <a:lstStyle>
            <a:lvl1pPr marL="0" indent="0" algn="l">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pic>
        <p:nvPicPr>
          <p:cNvPr id="6" name="Picture 5">
            <a:extLst>
              <a:ext uri="{FF2B5EF4-FFF2-40B4-BE49-F238E27FC236}">
                <a16:creationId xmlns:a16="http://schemas.microsoft.com/office/drawing/2014/main" id="{CE5F1C28-2D67-B645-8B76-B4E7867374F4}"/>
              </a:ext>
            </a:extLst>
          </p:cNvPr>
          <p:cNvPicPr>
            <a:picLocks noChangeAspect="1"/>
          </p:cNvPicPr>
          <p:nvPr userDrawn="1"/>
        </p:nvPicPr>
        <p:blipFill>
          <a:blip r:embed="rId2"/>
          <a:stretch>
            <a:fillRect/>
          </a:stretch>
        </p:blipFill>
        <p:spPr>
          <a:xfrm>
            <a:off x="489851" y="559613"/>
            <a:ext cx="2568919" cy="559293"/>
          </a:xfrm>
          <a:prstGeom prst="rect">
            <a:avLst/>
          </a:prstGeom>
        </p:spPr>
      </p:pic>
    </p:spTree>
    <p:extLst>
      <p:ext uri="{BB962C8B-B14F-4D97-AF65-F5344CB8AC3E}">
        <p14:creationId xmlns:p14="http://schemas.microsoft.com/office/powerpoint/2010/main" val="4210414079"/>
      </p:ext>
    </p:extLst>
  </p:cSld>
  <p:clrMapOvr>
    <a:masterClrMapping/>
  </p:clrMapOvr>
  <p:extLst>
    <p:ext uri="{DCECCB84-F9BA-43D5-87BE-67443E8EF086}">
      <p15:sldGuideLst xmlns:p15="http://schemas.microsoft.com/office/powerpoint/2012/main">
        <p15:guide id="1" pos="32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ubTitle and Bod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82CB3-8252-EF4E-928F-9836DE39F972}"/>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8" name="Picture 7">
            <a:extLst>
              <a:ext uri="{FF2B5EF4-FFF2-40B4-BE49-F238E27FC236}">
                <a16:creationId xmlns:a16="http://schemas.microsoft.com/office/drawing/2014/main" id="{9E841FEA-0D15-CF49-9EB7-1151B3EC576A}"/>
              </a:ext>
            </a:extLst>
          </p:cNvPr>
          <p:cNvPicPr>
            <a:picLocks noChangeAspect="1"/>
          </p:cNvPicPr>
          <p:nvPr userDrawn="1"/>
        </p:nvPicPr>
        <p:blipFill>
          <a:blip r:embed="rId2"/>
          <a:stretch>
            <a:fillRect/>
          </a:stretch>
        </p:blipFill>
        <p:spPr>
          <a:xfrm>
            <a:off x="453507" y="6289447"/>
            <a:ext cx="1646894" cy="356351"/>
          </a:xfrm>
          <a:prstGeom prst="rect">
            <a:avLst/>
          </a:prstGeom>
        </p:spPr>
      </p:pic>
      <p:sp>
        <p:nvSpPr>
          <p:cNvPr id="4" name="Text Placeholder 3"/>
          <p:cNvSpPr>
            <a:spLocks noGrp="1"/>
          </p:cNvSpPr>
          <p:nvPr>
            <p:ph type="body" sz="quarter" idx="10"/>
          </p:nvPr>
        </p:nvSpPr>
        <p:spPr>
          <a:xfrm>
            <a:off x="413587" y="2017054"/>
            <a:ext cx="11459786" cy="4004491"/>
          </a:xfrm>
        </p:spPr>
        <p:txBody>
          <a:bodyPr/>
          <a:lstStyle>
            <a:lvl1pPr>
              <a:buClr>
                <a:srgbClr val="324DC7"/>
              </a:buClr>
              <a:buSzPct val="80000"/>
              <a:defRPr>
                <a:latin typeface="+mn-lt"/>
              </a:defRPr>
            </a:lvl1pPr>
            <a:lvl2pPr>
              <a:buClr>
                <a:srgbClr val="324DC7"/>
              </a:buClr>
              <a:buSzPct val="80000"/>
              <a:defRPr>
                <a:latin typeface="+mn-lt"/>
              </a:defRPr>
            </a:lvl2pPr>
            <a:lvl3pPr>
              <a:buClr>
                <a:srgbClr val="324DC7"/>
              </a:buClr>
              <a:buSzPct val="80000"/>
              <a:defRPr>
                <a:latin typeface="+mn-lt"/>
              </a:defRPr>
            </a:lvl3pPr>
            <a:lvl4pPr>
              <a:buClr>
                <a:srgbClr val="324DC7"/>
              </a:buClr>
              <a:buSzPct val="80000"/>
              <a:defRPr>
                <a:latin typeface="+mn-lt"/>
              </a:defRPr>
            </a:lvl4pPr>
            <a:lvl5pPr>
              <a:buClr>
                <a:srgbClr val="324DC7"/>
              </a:buClr>
              <a:buSzPct val="80000"/>
              <a:defRPr sz="1519">
                <a:latin typeface="+mn-lt"/>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412834" y="1328317"/>
            <a:ext cx="6511242" cy="534662"/>
          </a:xfrm>
          <a:prstGeom prst="rect">
            <a:avLst/>
          </a:prstGeom>
        </p:spPr>
        <p:txBody>
          <a:bodyPr lIns="0" rIns="0">
            <a:noAutofit/>
          </a:bodyPr>
          <a:lstStyle>
            <a:lvl1pPr marL="0" indent="0" algn="l">
              <a:buNone/>
              <a:defRPr sz="1709" b="0" i="0">
                <a:solidFill>
                  <a:srgbClr val="324DC7"/>
                </a:solidFill>
                <a:latin typeface="Roboto Medium" panose="02000000000000000000" pitchFamily="2" charset="0"/>
                <a:ea typeface="Roboto Medium" panose="02000000000000000000" pitchFamily="2"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10" name="Text Placeholder 9">
            <a:extLst>
              <a:ext uri="{FF2B5EF4-FFF2-40B4-BE49-F238E27FC236}">
                <a16:creationId xmlns:a16="http://schemas.microsoft.com/office/drawing/2014/main" id="{87D964AE-8371-D642-8284-68E40D1EDC46}"/>
              </a:ext>
            </a:extLst>
          </p:cNvPr>
          <p:cNvSpPr>
            <a:spLocks noGrp="1"/>
          </p:cNvSpPr>
          <p:nvPr>
            <p:ph type="body" sz="quarter" idx="11"/>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6" name="Slide title">
            <a:extLst>
              <a:ext uri="{FF2B5EF4-FFF2-40B4-BE49-F238E27FC236}">
                <a16:creationId xmlns:a16="http://schemas.microsoft.com/office/drawing/2014/main" id="{A7E82BEA-3BE0-FE23-3A7E-3547EDCC5326}"/>
              </a:ext>
            </a:extLst>
          </p:cNvPr>
          <p:cNvSpPr>
            <a:spLocks noGrp="1" noChangeArrowheads="1"/>
          </p:cNvSpPr>
          <p:nvPr>
            <p:ph type="title"/>
          </p:nvPr>
        </p:nvSpPr>
        <p:spPr bwMode="gray">
          <a:xfrm>
            <a:off x="417504" y="788294"/>
            <a:ext cx="11455870" cy="53466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Tree>
    <p:extLst>
      <p:ext uri="{BB962C8B-B14F-4D97-AF65-F5344CB8AC3E}">
        <p14:creationId xmlns:p14="http://schemas.microsoft.com/office/powerpoint/2010/main" val="341696527"/>
      </p:ext>
    </p:extLst>
  </p:cSld>
  <p:clrMapOvr>
    <a:masterClrMapping/>
  </p:clrMapOvr>
  <p:extLst>
    <p:ext uri="{DCECCB84-F9BA-43D5-87BE-67443E8EF086}">
      <p15:sldGuideLst xmlns:p15="http://schemas.microsoft.com/office/powerpoint/2012/main">
        <p15:guide id="1" orient="horz" pos="523">
          <p15:clr>
            <a:srgbClr val="FBAE40"/>
          </p15:clr>
        </p15:guide>
        <p15:guide id="2" pos="404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Body &amp;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82CB3-8252-EF4E-928F-9836DE39F972}"/>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8" name="Picture 7">
            <a:extLst>
              <a:ext uri="{FF2B5EF4-FFF2-40B4-BE49-F238E27FC236}">
                <a16:creationId xmlns:a16="http://schemas.microsoft.com/office/drawing/2014/main" id="{9E841FEA-0D15-CF49-9EB7-1151B3EC576A}"/>
              </a:ext>
            </a:extLst>
          </p:cNvPr>
          <p:cNvPicPr>
            <a:picLocks noChangeAspect="1"/>
          </p:cNvPicPr>
          <p:nvPr userDrawn="1"/>
        </p:nvPicPr>
        <p:blipFill>
          <a:blip r:embed="rId2"/>
          <a:stretch>
            <a:fillRect/>
          </a:stretch>
        </p:blipFill>
        <p:spPr>
          <a:xfrm>
            <a:off x="453507" y="6289447"/>
            <a:ext cx="1646894" cy="356351"/>
          </a:xfrm>
          <a:prstGeom prst="rect">
            <a:avLst/>
          </a:prstGeom>
        </p:spPr>
      </p:pic>
      <p:sp>
        <p:nvSpPr>
          <p:cNvPr id="3" name="Slide title"/>
          <p:cNvSpPr>
            <a:spLocks noGrp="1" noChangeArrowheads="1"/>
          </p:cNvSpPr>
          <p:nvPr>
            <p:ph type="title"/>
          </p:nvPr>
        </p:nvSpPr>
        <p:spPr bwMode="gray">
          <a:xfrm>
            <a:off x="417504" y="788293"/>
            <a:ext cx="5468651" cy="1508176"/>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11" name="Picture Placeholder 10">
            <a:extLst>
              <a:ext uri="{FF2B5EF4-FFF2-40B4-BE49-F238E27FC236}">
                <a16:creationId xmlns:a16="http://schemas.microsoft.com/office/drawing/2014/main" id="{C1E8B5DF-71E6-1649-A229-6CD0289DA7D9}"/>
              </a:ext>
            </a:extLst>
          </p:cNvPr>
          <p:cNvSpPr>
            <a:spLocks noGrp="1"/>
          </p:cNvSpPr>
          <p:nvPr>
            <p:ph type="pic" sz="quarter" idx="11"/>
          </p:nvPr>
        </p:nvSpPr>
        <p:spPr>
          <a:xfrm>
            <a:off x="6787066" y="788294"/>
            <a:ext cx="4779432" cy="4774977"/>
          </a:xfrm>
        </p:spPr>
        <p:txBody>
          <a:bodyPr/>
          <a:lstStyle/>
          <a:p>
            <a:endParaRPr lang="en-US"/>
          </a:p>
        </p:txBody>
      </p:sp>
      <p:sp>
        <p:nvSpPr>
          <p:cNvPr id="13" name="Text Placeholder 12">
            <a:extLst>
              <a:ext uri="{FF2B5EF4-FFF2-40B4-BE49-F238E27FC236}">
                <a16:creationId xmlns:a16="http://schemas.microsoft.com/office/drawing/2014/main" id="{D7C0B730-77E2-0847-AC5F-3BAFBE0A6584}"/>
              </a:ext>
            </a:extLst>
          </p:cNvPr>
          <p:cNvSpPr>
            <a:spLocks noGrp="1"/>
          </p:cNvSpPr>
          <p:nvPr>
            <p:ph type="body" sz="quarter" idx="12"/>
          </p:nvPr>
        </p:nvSpPr>
        <p:spPr>
          <a:xfrm>
            <a:off x="417504" y="2978331"/>
            <a:ext cx="5416992" cy="2230734"/>
          </a:xfrm>
        </p:spPr>
        <p:txBody>
          <a:bodyPr>
            <a:normAutofit/>
          </a:bodyPr>
          <a:lstStyle>
            <a:lvl1pPr>
              <a:defRPr sz="1519"/>
            </a:lvl1pPr>
            <a:lvl2pPr>
              <a:defRPr sz="1519"/>
            </a:lvl2pPr>
            <a:lvl3pPr>
              <a:defRPr sz="1519"/>
            </a:lvl3pPr>
            <a:lvl4pPr>
              <a:defRPr sz="1519"/>
            </a:lvl4pPr>
            <a:lvl5pPr>
              <a:defRPr sz="151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A8123BA1-632F-0C4E-B8CD-A9379CB6A2F7}"/>
              </a:ext>
            </a:extLst>
          </p:cNvPr>
          <p:cNvSpPr>
            <a:spLocks noGrp="1"/>
          </p:cNvSpPr>
          <p:nvPr>
            <p:ph type="body" sz="quarter" idx="13"/>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Tree>
    <p:extLst>
      <p:ext uri="{BB962C8B-B14F-4D97-AF65-F5344CB8AC3E}">
        <p14:creationId xmlns:p14="http://schemas.microsoft.com/office/powerpoint/2010/main" val="1105333169"/>
      </p:ext>
    </p:extLst>
  </p:cSld>
  <p:clrMapOvr>
    <a:masterClrMapping/>
  </p:clrMapOvr>
  <p:extLst>
    <p:ext uri="{DCECCB84-F9BA-43D5-87BE-67443E8EF086}">
      <p15:sldGuideLst xmlns:p15="http://schemas.microsoft.com/office/powerpoint/2012/main">
        <p15:guide id="1" orient="horz" pos="523">
          <p15:clr>
            <a:srgbClr val="FBAE40"/>
          </p15:clr>
        </p15:guide>
        <p15:guide id="2" orient="horz" pos="3691">
          <p15:clr>
            <a:srgbClr val="FBAE40"/>
          </p15:clr>
        </p15:guide>
        <p15:guide id="3" pos="277">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Body &amp; Photo – Full Fram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82CB3-8252-EF4E-928F-9836DE39F972}"/>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8" name="Picture 7">
            <a:extLst>
              <a:ext uri="{FF2B5EF4-FFF2-40B4-BE49-F238E27FC236}">
                <a16:creationId xmlns:a16="http://schemas.microsoft.com/office/drawing/2014/main" id="{9E841FEA-0D15-CF49-9EB7-1151B3EC576A}"/>
              </a:ext>
            </a:extLst>
          </p:cNvPr>
          <p:cNvPicPr>
            <a:picLocks noChangeAspect="1"/>
          </p:cNvPicPr>
          <p:nvPr userDrawn="1"/>
        </p:nvPicPr>
        <p:blipFill>
          <a:blip r:embed="rId2"/>
          <a:stretch>
            <a:fillRect/>
          </a:stretch>
        </p:blipFill>
        <p:spPr>
          <a:xfrm>
            <a:off x="453507" y="6289447"/>
            <a:ext cx="1646894" cy="356351"/>
          </a:xfrm>
          <a:prstGeom prst="rect">
            <a:avLst/>
          </a:prstGeom>
        </p:spPr>
      </p:pic>
      <p:sp>
        <p:nvSpPr>
          <p:cNvPr id="3" name="Slide title"/>
          <p:cNvSpPr>
            <a:spLocks noGrp="1" noChangeArrowheads="1"/>
          </p:cNvSpPr>
          <p:nvPr>
            <p:ph type="title"/>
          </p:nvPr>
        </p:nvSpPr>
        <p:spPr bwMode="gray">
          <a:xfrm>
            <a:off x="417504" y="788293"/>
            <a:ext cx="5468651" cy="1508176"/>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11" name="Picture Placeholder 10">
            <a:extLst>
              <a:ext uri="{FF2B5EF4-FFF2-40B4-BE49-F238E27FC236}">
                <a16:creationId xmlns:a16="http://schemas.microsoft.com/office/drawing/2014/main" id="{C1E8B5DF-71E6-1649-A229-6CD0289DA7D9}"/>
              </a:ext>
            </a:extLst>
          </p:cNvPr>
          <p:cNvSpPr>
            <a:spLocks noGrp="1"/>
          </p:cNvSpPr>
          <p:nvPr>
            <p:ph type="pic" sz="quarter" idx="11"/>
          </p:nvPr>
        </p:nvSpPr>
        <p:spPr>
          <a:xfrm>
            <a:off x="6273196" y="0"/>
            <a:ext cx="5918804" cy="6077243"/>
          </a:xfrm>
        </p:spPr>
        <p:txBody>
          <a:bodyPr/>
          <a:lstStyle/>
          <a:p>
            <a:endParaRPr lang="en-US"/>
          </a:p>
        </p:txBody>
      </p:sp>
      <p:sp>
        <p:nvSpPr>
          <p:cNvPr id="13" name="Text Placeholder 12">
            <a:extLst>
              <a:ext uri="{FF2B5EF4-FFF2-40B4-BE49-F238E27FC236}">
                <a16:creationId xmlns:a16="http://schemas.microsoft.com/office/drawing/2014/main" id="{D7C0B730-77E2-0847-AC5F-3BAFBE0A6584}"/>
              </a:ext>
            </a:extLst>
          </p:cNvPr>
          <p:cNvSpPr>
            <a:spLocks noGrp="1"/>
          </p:cNvSpPr>
          <p:nvPr>
            <p:ph type="body" sz="quarter" idx="12"/>
          </p:nvPr>
        </p:nvSpPr>
        <p:spPr>
          <a:xfrm>
            <a:off x="417504" y="3622463"/>
            <a:ext cx="5416992" cy="2230734"/>
          </a:xfrm>
        </p:spPr>
        <p:txBody>
          <a:bodyPr>
            <a:normAutofit/>
          </a:bodyPr>
          <a:lstStyle>
            <a:lvl1pPr>
              <a:defRPr sz="1519"/>
            </a:lvl1pPr>
            <a:lvl2pPr>
              <a:defRPr sz="1519"/>
            </a:lvl2pPr>
            <a:lvl3pPr>
              <a:defRPr sz="1519"/>
            </a:lvl3pPr>
            <a:lvl4pPr>
              <a:defRPr sz="1519"/>
            </a:lvl4pPr>
            <a:lvl5pPr>
              <a:defRPr sz="151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A8123BA1-632F-0C4E-B8CD-A9379CB6A2F7}"/>
              </a:ext>
            </a:extLst>
          </p:cNvPr>
          <p:cNvSpPr>
            <a:spLocks noGrp="1"/>
          </p:cNvSpPr>
          <p:nvPr>
            <p:ph type="body" sz="quarter" idx="13"/>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10" name="Text Placeholder 12">
            <a:extLst>
              <a:ext uri="{FF2B5EF4-FFF2-40B4-BE49-F238E27FC236}">
                <a16:creationId xmlns:a16="http://schemas.microsoft.com/office/drawing/2014/main" id="{F3BD392E-086A-F94A-AB51-DB4291AABA2C}"/>
              </a:ext>
            </a:extLst>
          </p:cNvPr>
          <p:cNvSpPr>
            <a:spLocks noGrp="1"/>
          </p:cNvSpPr>
          <p:nvPr>
            <p:ph type="body" sz="quarter" idx="14"/>
          </p:nvPr>
        </p:nvSpPr>
        <p:spPr>
          <a:xfrm>
            <a:off x="417504" y="1909689"/>
            <a:ext cx="5416992" cy="1432328"/>
          </a:xfrm>
        </p:spPr>
        <p:txBody>
          <a:bodyPr/>
          <a:lstStyle>
            <a:lvl1pPr marL="0" indent="0">
              <a:buNone/>
              <a:defRPr/>
            </a:lvl1pPr>
            <a:lvl2pPr marL="432558" indent="0">
              <a:buNone/>
              <a:defRPr/>
            </a:lvl2pPr>
            <a:lvl3pPr marL="726457" indent="0">
              <a:buNone/>
              <a:defRPr/>
            </a:lvl3pPr>
            <a:lvl4pPr marL="1180659" indent="0">
              <a:buNone/>
              <a:defRPr/>
            </a:lvl4pPr>
            <a:lvl5pPr marL="1863357" indent="0">
              <a:buNone/>
              <a:defRPr/>
            </a:lvl5pPr>
          </a:lstStyle>
          <a:p>
            <a:pPr lvl="0"/>
            <a:r>
              <a:rPr lang="en-US"/>
              <a:t>Edit Master text styles</a:t>
            </a:r>
          </a:p>
        </p:txBody>
      </p:sp>
    </p:spTree>
    <p:extLst>
      <p:ext uri="{BB962C8B-B14F-4D97-AF65-F5344CB8AC3E}">
        <p14:creationId xmlns:p14="http://schemas.microsoft.com/office/powerpoint/2010/main" val="421678917"/>
      </p:ext>
    </p:extLst>
  </p:cSld>
  <p:clrMapOvr>
    <a:masterClrMapping/>
  </p:clrMapOvr>
  <p:extLst>
    <p:ext uri="{DCECCB84-F9BA-43D5-87BE-67443E8EF086}">
      <p15:sldGuideLst xmlns:p15="http://schemas.microsoft.com/office/powerpoint/2012/main">
        <p15:guide id="1" orient="horz" pos="523">
          <p15:clr>
            <a:srgbClr val="FBAE40"/>
          </p15:clr>
        </p15:guide>
        <p15:guide id="2" orient="horz" pos="3691">
          <p15:clr>
            <a:srgbClr val="FBAE40"/>
          </p15:clr>
        </p15:guide>
        <p15:guide id="3" pos="27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ata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82CB3-8252-EF4E-928F-9836DE39F972}"/>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8" name="Picture 7">
            <a:extLst>
              <a:ext uri="{FF2B5EF4-FFF2-40B4-BE49-F238E27FC236}">
                <a16:creationId xmlns:a16="http://schemas.microsoft.com/office/drawing/2014/main" id="{9E841FEA-0D15-CF49-9EB7-1151B3EC576A}"/>
              </a:ext>
            </a:extLst>
          </p:cNvPr>
          <p:cNvPicPr>
            <a:picLocks noChangeAspect="1"/>
          </p:cNvPicPr>
          <p:nvPr userDrawn="1"/>
        </p:nvPicPr>
        <p:blipFill>
          <a:blip r:embed="rId2"/>
          <a:stretch>
            <a:fillRect/>
          </a:stretch>
        </p:blipFill>
        <p:spPr>
          <a:xfrm>
            <a:off x="453507" y="6289447"/>
            <a:ext cx="1646894" cy="356351"/>
          </a:xfrm>
          <a:prstGeom prst="rect">
            <a:avLst/>
          </a:prstGeom>
        </p:spPr>
      </p:pic>
      <p:sp>
        <p:nvSpPr>
          <p:cNvPr id="3" name="Slide title"/>
          <p:cNvSpPr>
            <a:spLocks noGrp="1" noChangeArrowheads="1"/>
          </p:cNvSpPr>
          <p:nvPr>
            <p:ph type="title"/>
          </p:nvPr>
        </p:nvSpPr>
        <p:spPr bwMode="gray">
          <a:xfrm>
            <a:off x="417504" y="788293"/>
            <a:ext cx="5468651" cy="1508176"/>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13" name="Text Placeholder 12">
            <a:extLst>
              <a:ext uri="{FF2B5EF4-FFF2-40B4-BE49-F238E27FC236}">
                <a16:creationId xmlns:a16="http://schemas.microsoft.com/office/drawing/2014/main" id="{D7C0B730-77E2-0847-AC5F-3BAFBE0A6584}"/>
              </a:ext>
            </a:extLst>
          </p:cNvPr>
          <p:cNvSpPr>
            <a:spLocks noGrp="1"/>
          </p:cNvSpPr>
          <p:nvPr>
            <p:ph type="body" sz="quarter" idx="12"/>
          </p:nvPr>
        </p:nvSpPr>
        <p:spPr>
          <a:xfrm>
            <a:off x="417504" y="3622463"/>
            <a:ext cx="5416992" cy="2230734"/>
          </a:xfrm>
        </p:spPr>
        <p:txBody>
          <a:bodyPr>
            <a:normAutofit/>
          </a:bodyPr>
          <a:lstStyle>
            <a:lvl1pPr>
              <a:defRPr sz="1519"/>
            </a:lvl1pPr>
            <a:lvl2pPr>
              <a:defRPr sz="1519"/>
            </a:lvl2pPr>
            <a:lvl3pPr>
              <a:defRPr sz="1519"/>
            </a:lvl3pPr>
            <a:lvl4pPr>
              <a:defRPr sz="1519"/>
            </a:lvl4pPr>
            <a:lvl5pPr>
              <a:defRPr sz="151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A8123BA1-632F-0C4E-B8CD-A9379CB6A2F7}"/>
              </a:ext>
            </a:extLst>
          </p:cNvPr>
          <p:cNvSpPr>
            <a:spLocks noGrp="1"/>
          </p:cNvSpPr>
          <p:nvPr>
            <p:ph type="body" sz="quarter" idx="13"/>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10" name="Text Placeholder 12">
            <a:extLst>
              <a:ext uri="{FF2B5EF4-FFF2-40B4-BE49-F238E27FC236}">
                <a16:creationId xmlns:a16="http://schemas.microsoft.com/office/drawing/2014/main" id="{F3BD392E-086A-F94A-AB51-DB4291AABA2C}"/>
              </a:ext>
            </a:extLst>
          </p:cNvPr>
          <p:cNvSpPr>
            <a:spLocks noGrp="1"/>
          </p:cNvSpPr>
          <p:nvPr>
            <p:ph type="body" sz="quarter" idx="14"/>
          </p:nvPr>
        </p:nvSpPr>
        <p:spPr>
          <a:xfrm>
            <a:off x="417504" y="1909689"/>
            <a:ext cx="5416992" cy="1432328"/>
          </a:xfrm>
        </p:spPr>
        <p:txBody>
          <a:bodyPr/>
          <a:lstStyle>
            <a:lvl1pPr marL="0" indent="0">
              <a:buNone/>
              <a:defRPr/>
            </a:lvl1pPr>
            <a:lvl2pPr marL="432558" indent="0">
              <a:buNone/>
              <a:defRPr/>
            </a:lvl2pPr>
            <a:lvl3pPr marL="726457" indent="0">
              <a:buNone/>
              <a:defRPr/>
            </a:lvl3pPr>
            <a:lvl4pPr marL="1180659" indent="0">
              <a:buNone/>
              <a:defRPr/>
            </a:lvl4pPr>
            <a:lvl5pPr marL="1863357" indent="0">
              <a:buNone/>
              <a:defRPr/>
            </a:lvl5pPr>
          </a:lstStyle>
          <a:p>
            <a:pPr lvl="0"/>
            <a:r>
              <a:rPr lang="en-US"/>
              <a:t>Edit Master text styles</a:t>
            </a:r>
          </a:p>
        </p:txBody>
      </p:sp>
      <p:sp>
        <p:nvSpPr>
          <p:cNvPr id="4" name="Rectangle 3">
            <a:extLst>
              <a:ext uri="{FF2B5EF4-FFF2-40B4-BE49-F238E27FC236}">
                <a16:creationId xmlns:a16="http://schemas.microsoft.com/office/drawing/2014/main" id="{B11CD22F-6E83-6052-EC17-1C0AA21B9171}"/>
              </a:ext>
            </a:extLst>
          </p:cNvPr>
          <p:cNvSpPr/>
          <p:nvPr userDrawn="1"/>
        </p:nvSpPr>
        <p:spPr>
          <a:xfrm>
            <a:off x="7644876" y="1"/>
            <a:ext cx="4547125" cy="6077243"/>
          </a:xfrm>
          <a:prstGeom prst="rect">
            <a:avLst/>
          </a:prstGeom>
          <a:solidFill>
            <a:srgbClr val="F9F5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Tree>
    <p:extLst>
      <p:ext uri="{BB962C8B-B14F-4D97-AF65-F5344CB8AC3E}">
        <p14:creationId xmlns:p14="http://schemas.microsoft.com/office/powerpoint/2010/main" val="893639892"/>
      </p:ext>
    </p:extLst>
  </p:cSld>
  <p:clrMapOvr>
    <a:masterClrMapping/>
  </p:clrMapOvr>
  <p:extLst>
    <p:ext uri="{DCECCB84-F9BA-43D5-87BE-67443E8EF086}">
      <p15:sldGuideLst xmlns:p15="http://schemas.microsoft.com/office/powerpoint/2012/main">
        <p15:guide id="1" orient="horz" pos="523">
          <p15:clr>
            <a:srgbClr val="FBAE40"/>
          </p15:clr>
        </p15:guide>
        <p15:guide id="2" orient="horz" pos="3691">
          <p15:clr>
            <a:srgbClr val="FBAE40"/>
          </p15:clr>
        </p15:guide>
        <p15:guide id="3" pos="2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3897169485"/>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ata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82CB3-8252-EF4E-928F-9836DE39F972}"/>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Slide title"/>
          <p:cNvSpPr>
            <a:spLocks noGrp="1" noChangeArrowheads="1"/>
          </p:cNvSpPr>
          <p:nvPr>
            <p:ph type="title"/>
          </p:nvPr>
        </p:nvSpPr>
        <p:spPr bwMode="gray">
          <a:xfrm>
            <a:off x="4920099" y="788293"/>
            <a:ext cx="5468651" cy="1508176"/>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13" name="Text Placeholder 12">
            <a:extLst>
              <a:ext uri="{FF2B5EF4-FFF2-40B4-BE49-F238E27FC236}">
                <a16:creationId xmlns:a16="http://schemas.microsoft.com/office/drawing/2014/main" id="{D7C0B730-77E2-0847-AC5F-3BAFBE0A6584}"/>
              </a:ext>
            </a:extLst>
          </p:cNvPr>
          <p:cNvSpPr>
            <a:spLocks noGrp="1"/>
          </p:cNvSpPr>
          <p:nvPr>
            <p:ph type="body" sz="quarter" idx="12"/>
          </p:nvPr>
        </p:nvSpPr>
        <p:spPr>
          <a:xfrm>
            <a:off x="4920099" y="3622463"/>
            <a:ext cx="5416992" cy="2230734"/>
          </a:xfrm>
        </p:spPr>
        <p:txBody>
          <a:bodyPr>
            <a:normAutofit/>
          </a:bodyPr>
          <a:lstStyle>
            <a:lvl1pPr>
              <a:defRPr sz="1519"/>
            </a:lvl1pPr>
            <a:lvl2pPr>
              <a:defRPr sz="1519"/>
            </a:lvl2pPr>
            <a:lvl3pPr>
              <a:defRPr sz="1519"/>
            </a:lvl3pPr>
            <a:lvl4pPr>
              <a:defRPr sz="1519"/>
            </a:lvl4pPr>
            <a:lvl5pPr>
              <a:defRPr sz="151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A8123BA1-632F-0C4E-B8CD-A9379CB6A2F7}"/>
              </a:ext>
            </a:extLst>
          </p:cNvPr>
          <p:cNvSpPr>
            <a:spLocks noGrp="1"/>
          </p:cNvSpPr>
          <p:nvPr>
            <p:ph type="body" sz="quarter" idx="13"/>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10" name="Text Placeholder 12">
            <a:extLst>
              <a:ext uri="{FF2B5EF4-FFF2-40B4-BE49-F238E27FC236}">
                <a16:creationId xmlns:a16="http://schemas.microsoft.com/office/drawing/2014/main" id="{F3BD392E-086A-F94A-AB51-DB4291AABA2C}"/>
              </a:ext>
            </a:extLst>
          </p:cNvPr>
          <p:cNvSpPr>
            <a:spLocks noGrp="1"/>
          </p:cNvSpPr>
          <p:nvPr>
            <p:ph type="body" sz="quarter" idx="14"/>
          </p:nvPr>
        </p:nvSpPr>
        <p:spPr>
          <a:xfrm>
            <a:off x="4920099" y="1909689"/>
            <a:ext cx="5416992" cy="1432328"/>
          </a:xfrm>
        </p:spPr>
        <p:txBody>
          <a:bodyPr/>
          <a:lstStyle>
            <a:lvl1pPr marL="0" indent="0">
              <a:buNone/>
              <a:defRPr/>
            </a:lvl1pPr>
            <a:lvl2pPr marL="432558" indent="0">
              <a:buNone/>
              <a:defRPr/>
            </a:lvl2pPr>
            <a:lvl3pPr marL="726457" indent="0">
              <a:buNone/>
              <a:defRPr/>
            </a:lvl3pPr>
            <a:lvl4pPr marL="1180659" indent="0">
              <a:buNone/>
              <a:defRPr/>
            </a:lvl4pPr>
            <a:lvl5pPr marL="1863357" indent="0">
              <a:buNone/>
              <a:defRPr/>
            </a:lvl5pPr>
          </a:lstStyle>
          <a:p>
            <a:pPr lvl="0"/>
            <a:r>
              <a:rPr lang="en-US"/>
              <a:t>Edit Master text styles</a:t>
            </a:r>
          </a:p>
        </p:txBody>
      </p:sp>
      <p:sp>
        <p:nvSpPr>
          <p:cNvPr id="4" name="Rectangle 3">
            <a:extLst>
              <a:ext uri="{FF2B5EF4-FFF2-40B4-BE49-F238E27FC236}">
                <a16:creationId xmlns:a16="http://schemas.microsoft.com/office/drawing/2014/main" id="{B11CD22F-6E83-6052-EC17-1C0AA21B9171}"/>
              </a:ext>
            </a:extLst>
          </p:cNvPr>
          <p:cNvSpPr/>
          <p:nvPr userDrawn="1"/>
        </p:nvSpPr>
        <p:spPr>
          <a:xfrm>
            <a:off x="0" y="1"/>
            <a:ext cx="4547125" cy="6077243"/>
          </a:xfrm>
          <a:prstGeom prst="rect">
            <a:avLst/>
          </a:prstGeom>
          <a:solidFill>
            <a:srgbClr val="F9F5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pic>
        <p:nvPicPr>
          <p:cNvPr id="6" name="Picture 5">
            <a:extLst>
              <a:ext uri="{FF2B5EF4-FFF2-40B4-BE49-F238E27FC236}">
                <a16:creationId xmlns:a16="http://schemas.microsoft.com/office/drawing/2014/main" id="{CB089787-84CB-49CA-A34F-5019677752DC}"/>
              </a:ext>
            </a:extLst>
          </p:cNvPr>
          <p:cNvPicPr>
            <a:picLocks noChangeAspect="1"/>
          </p:cNvPicPr>
          <p:nvPr userDrawn="1"/>
        </p:nvPicPr>
        <p:blipFill>
          <a:blip r:embed="rId2"/>
          <a:stretch>
            <a:fillRect/>
          </a:stretch>
        </p:blipFill>
        <p:spPr>
          <a:xfrm>
            <a:off x="453507" y="6289447"/>
            <a:ext cx="1646894" cy="356351"/>
          </a:xfrm>
          <a:prstGeom prst="rect">
            <a:avLst/>
          </a:prstGeom>
        </p:spPr>
      </p:pic>
    </p:spTree>
    <p:extLst>
      <p:ext uri="{BB962C8B-B14F-4D97-AF65-F5344CB8AC3E}">
        <p14:creationId xmlns:p14="http://schemas.microsoft.com/office/powerpoint/2010/main" val="2478604091"/>
      </p:ext>
    </p:extLst>
  </p:cSld>
  <p:clrMapOvr>
    <a:masterClrMapping/>
  </p:clrMapOvr>
  <p:extLst>
    <p:ext uri="{DCECCB84-F9BA-43D5-87BE-67443E8EF086}">
      <p15:sldGuideLst xmlns:p15="http://schemas.microsoft.com/office/powerpoint/2012/main">
        <p15:guide id="1" orient="horz" pos="523">
          <p15:clr>
            <a:srgbClr val="FBAE40"/>
          </p15:clr>
        </p15:guide>
        <p15:guide id="2" orient="horz" pos="3691">
          <p15:clr>
            <a:srgbClr val="FBAE40"/>
          </p15:clr>
        </p15:guide>
        <p15:guide id="3" pos="277">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Ighlight Area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82CB3-8252-EF4E-928F-9836DE39F972}"/>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Slide title"/>
          <p:cNvSpPr>
            <a:spLocks noGrp="1" noChangeArrowheads="1"/>
          </p:cNvSpPr>
          <p:nvPr>
            <p:ph type="title"/>
          </p:nvPr>
        </p:nvSpPr>
        <p:spPr bwMode="gray">
          <a:xfrm>
            <a:off x="4920099" y="788293"/>
            <a:ext cx="5468651" cy="1508176"/>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13" name="Text Placeholder 12">
            <a:extLst>
              <a:ext uri="{FF2B5EF4-FFF2-40B4-BE49-F238E27FC236}">
                <a16:creationId xmlns:a16="http://schemas.microsoft.com/office/drawing/2014/main" id="{D7C0B730-77E2-0847-AC5F-3BAFBE0A6584}"/>
              </a:ext>
            </a:extLst>
          </p:cNvPr>
          <p:cNvSpPr>
            <a:spLocks noGrp="1"/>
          </p:cNvSpPr>
          <p:nvPr>
            <p:ph type="body" sz="quarter" idx="12"/>
          </p:nvPr>
        </p:nvSpPr>
        <p:spPr>
          <a:xfrm>
            <a:off x="4920099" y="3622463"/>
            <a:ext cx="5416992" cy="2230734"/>
          </a:xfrm>
        </p:spPr>
        <p:txBody>
          <a:bodyPr>
            <a:normAutofit/>
          </a:bodyPr>
          <a:lstStyle>
            <a:lvl1pPr>
              <a:defRPr sz="1519"/>
            </a:lvl1pPr>
            <a:lvl2pPr>
              <a:defRPr sz="1519"/>
            </a:lvl2pPr>
            <a:lvl3pPr>
              <a:defRPr sz="1519"/>
            </a:lvl3pPr>
            <a:lvl4pPr>
              <a:defRPr sz="1519"/>
            </a:lvl4pPr>
            <a:lvl5pPr>
              <a:defRPr sz="151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A8123BA1-632F-0C4E-B8CD-A9379CB6A2F7}"/>
              </a:ext>
            </a:extLst>
          </p:cNvPr>
          <p:cNvSpPr>
            <a:spLocks noGrp="1"/>
          </p:cNvSpPr>
          <p:nvPr>
            <p:ph type="body" sz="quarter" idx="13"/>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10" name="Text Placeholder 12">
            <a:extLst>
              <a:ext uri="{FF2B5EF4-FFF2-40B4-BE49-F238E27FC236}">
                <a16:creationId xmlns:a16="http://schemas.microsoft.com/office/drawing/2014/main" id="{F3BD392E-086A-F94A-AB51-DB4291AABA2C}"/>
              </a:ext>
            </a:extLst>
          </p:cNvPr>
          <p:cNvSpPr>
            <a:spLocks noGrp="1"/>
          </p:cNvSpPr>
          <p:nvPr>
            <p:ph type="body" sz="quarter" idx="14"/>
          </p:nvPr>
        </p:nvSpPr>
        <p:spPr>
          <a:xfrm>
            <a:off x="4920099" y="1909689"/>
            <a:ext cx="5416992" cy="1432328"/>
          </a:xfrm>
        </p:spPr>
        <p:txBody>
          <a:bodyPr/>
          <a:lstStyle>
            <a:lvl1pPr marL="0" indent="0">
              <a:buNone/>
              <a:defRPr/>
            </a:lvl1pPr>
            <a:lvl2pPr marL="432558" indent="0">
              <a:buNone/>
              <a:defRPr/>
            </a:lvl2pPr>
            <a:lvl3pPr marL="726457" indent="0">
              <a:buNone/>
              <a:defRPr/>
            </a:lvl3pPr>
            <a:lvl4pPr marL="1180659" indent="0">
              <a:buNone/>
              <a:defRPr/>
            </a:lvl4pPr>
            <a:lvl5pPr marL="1863357" indent="0">
              <a:buNone/>
              <a:defRPr/>
            </a:lvl5pPr>
          </a:lstStyle>
          <a:p>
            <a:pPr lvl="0"/>
            <a:r>
              <a:rPr lang="en-US"/>
              <a:t>Edit Master text styles</a:t>
            </a:r>
          </a:p>
        </p:txBody>
      </p:sp>
      <p:sp>
        <p:nvSpPr>
          <p:cNvPr id="4" name="Rectangle 3">
            <a:extLst>
              <a:ext uri="{FF2B5EF4-FFF2-40B4-BE49-F238E27FC236}">
                <a16:creationId xmlns:a16="http://schemas.microsoft.com/office/drawing/2014/main" id="{B11CD22F-6E83-6052-EC17-1C0AA21B9171}"/>
              </a:ext>
            </a:extLst>
          </p:cNvPr>
          <p:cNvSpPr/>
          <p:nvPr userDrawn="1"/>
        </p:nvSpPr>
        <p:spPr>
          <a:xfrm>
            <a:off x="0" y="1"/>
            <a:ext cx="4547125" cy="6077243"/>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pic>
        <p:nvPicPr>
          <p:cNvPr id="5" name="Picture 4">
            <a:extLst>
              <a:ext uri="{FF2B5EF4-FFF2-40B4-BE49-F238E27FC236}">
                <a16:creationId xmlns:a16="http://schemas.microsoft.com/office/drawing/2014/main" id="{48549D18-ACB6-6AE6-EDED-76ADDEA20B70}"/>
              </a:ext>
            </a:extLst>
          </p:cNvPr>
          <p:cNvPicPr>
            <a:picLocks noChangeAspect="1"/>
          </p:cNvPicPr>
          <p:nvPr userDrawn="1"/>
        </p:nvPicPr>
        <p:blipFill>
          <a:blip r:embed="rId2"/>
          <a:stretch>
            <a:fillRect/>
          </a:stretch>
        </p:blipFill>
        <p:spPr>
          <a:xfrm>
            <a:off x="453507" y="6289447"/>
            <a:ext cx="1646894" cy="356351"/>
          </a:xfrm>
          <a:prstGeom prst="rect">
            <a:avLst/>
          </a:prstGeom>
        </p:spPr>
      </p:pic>
    </p:spTree>
    <p:extLst>
      <p:ext uri="{BB962C8B-B14F-4D97-AF65-F5344CB8AC3E}">
        <p14:creationId xmlns:p14="http://schemas.microsoft.com/office/powerpoint/2010/main" val="3076446892"/>
      </p:ext>
    </p:extLst>
  </p:cSld>
  <p:clrMapOvr>
    <a:masterClrMapping/>
  </p:clrMapOvr>
  <p:extLst>
    <p:ext uri="{DCECCB84-F9BA-43D5-87BE-67443E8EF086}">
      <p15:sldGuideLst xmlns:p15="http://schemas.microsoft.com/office/powerpoint/2012/main">
        <p15:guide id="1" orient="horz" pos="523">
          <p15:clr>
            <a:srgbClr val="FBAE40"/>
          </p15:clr>
        </p15:guide>
        <p15:guide id="2" orient="horz" pos="3691">
          <p15:clr>
            <a:srgbClr val="FBAE40"/>
          </p15:clr>
        </p15:guide>
        <p15:guide id="3" pos="277">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Ighlight Area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82CB3-8252-EF4E-928F-9836DE39F972}"/>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8" name="Picture 7">
            <a:extLst>
              <a:ext uri="{FF2B5EF4-FFF2-40B4-BE49-F238E27FC236}">
                <a16:creationId xmlns:a16="http://schemas.microsoft.com/office/drawing/2014/main" id="{9E841FEA-0D15-CF49-9EB7-1151B3EC576A}"/>
              </a:ext>
            </a:extLst>
          </p:cNvPr>
          <p:cNvPicPr>
            <a:picLocks noChangeAspect="1"/>
          </p:cNvPicPr>
          <p:nvPr userDrawn="1"/>
        </p:nvPicPr>
        <p:blipFill>
          <a:blip r:embed="rId2"/>
          <a:stretch>
            <a:fillRect/>
          </a:stretch>
        </p:blipFill>
        <p:spPr>
          <a:xfrm>
            <a:off x="453507" y="6289447"/>
            <a:ext cx="1646894" cy="356351"/>
          </a:xfrm>
          <a:prstGeom prst="rect">
            <a:avLst/>
          </a:prstGeom>
        </p:spPr>
      </p:pic>
      <p:sp>
        <p:nvSpPr>
          <p:cNvPr id="3" name="Slide title"/>
          <p:cNvSpPr>
            <a:spLocks noGrp="1" noChangeArrowheads="1"/>
          </p:cNvSpPr>
          <p:nvPr>
            <p:ph type="title"/>
          </p:nvPr>
        </p:nvSpPr>
        <p:spPr bwMode="gray">
          <a:xfrm>
            <a:off x="417504" y="788293"/>
            <a:ext cx="5468651" cy="1508176"/>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13" name="Text Placeholder 12">
            <a:extLst>
              <a:ext uri="{FF2B5EF4-FFF2-40B4-BE49-F238E27FC236}">
                <a16:creationId xmlns:a16="http://schemas.microsoft.com/office/drawing/2014/main" id="{D7C0B730-77E2-0847-AC5F-3BAFBE0A6584}"/>
              </a:ext>
            </a:extLst>
          </p:cNvPr>
          <p:cNvSpPr>
            <a:spLocks noGrp="1"/>
          </p:cNvSpPr>
          <p:nvPr>
            <p:ph type="body" sz="quarter" idx="12"/>
          </p:nvPr>
        </p:nvSpPr>
        <p:spPr>
          <a:xfrm>
            <a:off x="417504" y="3622463"/>
            <a:ext cx="5416992" cy="2230734"/>
          </a:xfrm>
        </p:spPr>
        <p:txBody>
          <a:bodyPr>
            <a:normAutofit/>
          </a:bodyPr>
          <a:lstStyle>
            <a:lvl1pPr>
              <a:defRPr sz="1519"/>
            </a:lvl1pPr>
            <a:lvl2pPr>
              <a:defRPr sz="1519"/>
            </a:lvl2pPr>
            <a:lvl3pPr>
              <a:defRPr sz="1519"/>
            </a:lvl3pPr>
            <a:lvl4pPr>
              <a:defRPr sz="1519"/>
            </a:lvl4pPr>
            <a:lvl5pPr>
              <a:defRPr sz="1519"/>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A8123BA1-632F-0C4E-B8CD-A9379CB6A2F7}"/>
              </a:ext>
            </a:extLst>
          </p:cNvPr>
          <p:cNvSpPr>
            <a:spLocks noGrp="1"/>
          </p:cNvSpPr>
          <p:nvPr>
            <p:ph type="body" sz="quarter" idx="13"/>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10" name="Text Placeholder 12">
            <a:extLst>
              <a:ext uri="{FF2B5EF4-FFF2-40B4-BE49-F238E27FC236}">
                <a16:creationId xmlns:a16="http://schemas.microsoft.com/office/drawing/2014/main" id="{F3BD392E-086A-F94A-AB51-DB4291AABA2C}"/>
              </a:ext>
            </a:extLst>
          </p:cNvPr>
          <p:cNvSpPr>
            <a:spLocks noGrp="1"/>
          </p:cNvSpPr>
          <p:nvPr>
            <p:ph type="body" sz="quarter" idx="14"/>
          </p:nvPr>
        </p:nvSpPr>
        <p:spPr>
          <a:xfrm>
            <a:off x="417504" y="1909689"/>
            <a:ext cx="5416992" cy="1432328"/>
          </a:xfrm>
        </p:spPr>
        <p:txBody>
          <a:bodyPr/>
          <a:lstStyle>
            <a:lvl1pPr marL="0" indent="0">
              <a:buNone/>
              <a:defRPr/>
            </a:lvl1pPr>
            <a:lvl2pPr marL="432558" indent="0">
              <a:buNone/>
              <a:defRPr/>
            </a:lvl2pPr>
            <a:lvl3pPr marL="726457" indent="0">
              <a:buNone/>
              <a:defRPr/>
            </a:lvl3pPr>
            <a:lvl4pPr marL="1180659" indent="0">
              <a:buNone/>
              <a:defRPr/>
            </a:lvl4pPr>
            <a:lvl5pPr marL="1863357" indent="0">
              <a:buNone/>
              <a:defRPr/>
            </a:lvl5pPr>
          </a:lstStyle>
          <a:p>
            <a:pPr lvl="0"/>
            <a:r>
              <a:rPr lang="en-US"/>
              <a:t>Edit Master text styles</a:t>
            </a:r>
          </a:p>
        </p:txBody>
      </p:sp>
      <p:sp>
        <p:nvSpPr>
          <p:cNvPr id="4" name="Rectangle 3">
            <a:extLst>
              <a:ext uri="{FF2B5EF4-FFF2-40B4-BE49-F238E27FC236}">
                <a16:creationId xmlns:a16="http://schemas.microsoft.com/office/drawing/2014/main" id="{B11CD22F-6E83-6052-EC17-1C0AA21B9171}"/>
              </a:ext>
            </a:extLst>
          </p:cNvPr>
          <p:cNvSpPr/>
          <p:nvPr userDrawn="1"/>
        </p:nvSpPr>
        <p:spPr>
          <a:xfrm>
            <a:off x="7644876" y="1"/>
            <a:ext cx="4547125" cy="6077243"/>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Tree>
    <p:extLst>
      <p:ext uri="{BB962C8B-B14F-4D97-AF65-F5344CB8AC3E}">
        <p14:creationId xmlns:p14="http://schemas.microsoft.com/office/powerpoint/2010/main" val="4020989183"/>
      </p:ext>
    </p:extLst>
  </p:cSld>
  <p:clrMapOvr>
    <a:masterClrMapping/>
  </p:clrMapOvr>
  <p:extLst>
    <p:ext uri="{DCECCB84-F9BA-43D5-87BE-67443E8EF086}">
      <p15:sldGuideLst xmlns:p15="http://schemas.microsoft.com/office/powerpoint/2012/main">
        <p15:guide id="1" orient="horz" pos="523">
          <p15:clr>
            <a:srgbClr val="FBAE40"/>
          </p15:clr>
        </p15:guide>
        <p15:guide id="2" orient="horz" pos="3691">
          <p15:clr>
            <a:srgbClr val="FBAE40"/>
          </p15:clr>
        </p15:guide>
        <p15:guide id="3" pos="277">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vider Slide_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2F1689-0CB3-1B42-8587-5AB06A9F9D17}"/>
              </a:ext>
            </a:extLst>
          </p:cNvPr>
          <p:cNvSpPr/>
          <p:nvPr userDrawn="1"/>
        </p:nvSpPr>
        <p:spPr>
          <a:xfrm>
            <a:off x="0" y="0"/>
            <a:ext cx="12192000" cy="6858000"/>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 name="Slide title"/>
          <p:cNvSpPr>
            <a:spLocks noGrp="1" noChangeArrowheads="1"/>
          </p:cNvSpPr>
          <p:nvPr>
            <p:ph type="title"/>
          </p:nvPr>
        </p:nvSpPr>
        <p:spPr bwMode="gray">
          <a:xfrm>
            <a:off x="489851" y="1858680"/>
            <a:ext cx="5019915" cy="2300497"/>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nSpc>
                <a:spcPts val="6456"/>
              </a:lnSpc>
              <a:defRPr sz="6836">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9" name="Subtitle 2">
            <a:extLst>
              <a:ext uri="{FF2B5EF4-FFF2-40B4-BE49-F238E27FC236}">
                <a16:creationId xmlns:a16="http://schemas.microsoft.com/office/drawing/2014/main" id="{6AC0CA5E-EFEA-8541-9891-860A7E865432}"/>
              </a:ext>
            </a:extLst>
          </p:cNvPr>
          <p:cNvSpPr>
            <a:spLocks noGrp="1"/>
          </p:cNvSpPr>
          <p:nvPr>
            <p:ph type="subTitle" idx="1" hasCustomPrompt="1"/>
          </p:nvPr>
        </p:nvSpPr>
        <p:spPr>
          <a:xfrm>
            <a:off x="489851" y="5091842"/>
            <a:ext cx="4963903" cy="441870"/>
          </a:xfrm>
          <a:prstGeom prst="rect">
            <a:avLst/>
          </a:prstGeom>
        </p:spPr>
        <p:txBody>
          <a:bodyPr lIns="0" rIns="0">
            <a:noAutofit/>
          </a:bodyPr>
          <a:lstStyle>
            <a:lvl1pPr marL="0" indent="0" algn="l">
              <a:buNone/>
              <a:defRPr sz="1709" b="0">
                <a:solidFill>
                  <a:schemeClr val="tx2"/>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pic>
        <p:nvPicPr>
          <p:cNvPr id="6" name="Picture 5">
            <a:extLst>
              <a:ext uri="{FF2B5EF4-FFF2-40B4-BE49-F238E27FC236}">
                <a16:creationId xmlns:a16="http://schemas.microsoft.com/office/drawing/2014/main" id="{CE5F1C28-2D67-B645-8B76-B4E7867374F4}"/>
              </a:ext>
            </a:extLst>
          </p:cNvPr>
          <p:cNvPicPr>
            <a:picLocks noChangeAspect="1"/>
          </p:cNvPicPr>
          <p:nvPr userDrawn="1"/>
        </p:nvPicPr>
        <p:blipFill>
          <a:blip r:embed="rId2"/>
          <a:stretch>
            <a:fillRect/>
          </a:stretch>
        </p:blipFill>
        <p:spPr>
          <a:xfrm>
            <a:off x="489851" y="559613"/>
            <a:ext cx="2568919" cy="559293"/>
          </a:xfrm>
          <a:prstGeom prst="rect">
            <a:avLst/>
          </a:prstGeom>
        </p:spPr>
      </p:pic>
      <p:pic>
        <p:nvPicPr>
          <p:cNvPr id="5" name="Picture 4" descr="A black and white line&#10;&#10;Description automatically generated">
            <a:extLst>
              <a:ext uri="{FF2B5EF4-FFF2-40B4-BE49-F238E27FC236}">
                <a16:creationId xmlns:a16="http://schemas.microsoft.com/office/drawing/2014/main" id="{E7297B82-B590-B7D7-3523-5A04F5AB96D4}"/>
              </a:ext>
            </a:extLst>
          </p:cNvPr>
          <p:cNvPicPr>
            <a:picLocks noChangeAspect="1"/>
          </p:cNvPicPr>
          <p:nvPr userDrawn="1"/>
        </p:nvPicPr>
        <p:blipFill>
          <a:blip r:embed="rId3"/>
          <a:stretch>
            <a:fillRect/>
          </a:stretch>
        </p:blipFill>
        <p:spPr>
          <a:xfrm rot="944538">
            <a:off x="4231655" y="97479"/>
            <a:ext cx="9017263" cy="6281775"/>
          </a:xfrm>
          <a:prstGeom prst="rect">
            <a:avLst/>
          </a:prstGeom>
        </p:spPr>
      </p:pic>
    </p:spTree>
    <p:extLst>
      <p:ext uri="{BB962C8B-B14F-4D97-AF65-F5344CB8AC3E}">
        <p14:creationId xmlns:p14="http://schemas.microsoft.com/office/powerpoint/2010/main" val="3467764"/>
      </p:ext>
    </p:extLst>
  </p:cSld>
  <p:clrMapOvr>
    <a:masterClrMapping/>
  </p:clrMapOvr>
  <p:extLst>
    <p:ext uri="{DCECCB84-F9BA-43D5-87BE-67443E8EF086}">
      <p15:sldGuideLst xmlns:p15="http://schemas.microsoft.com/office/powerpoint/2012/main">
        <p15:guide id="1" pos="325">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3 column images">
    <p:spTree>
      <p:nvGrpSpPr>
        <p:cNvPr id="1" name=""/>
        <p:cNvGrpSpPr/>
        <p:nvPr/>
      </p:nvGrpSpPr>
      <p:grpSpPr>
        <a:xfrm>
          <a:off x="0" y="0"/>
          <a:ext cx="0" cy="0"/>
          <a:chOff x="0" y="0"/>
          <a:chExt cx="0" cy="0"/>
        </a:xfrm>
      </p:grpSpPr>
      <p:sp>
        <p:nvSpPr>
          <p:cNvPr id="7" name="SlideNumber">
            <a:extLst>
              <a:ext uri="{FF2B5EF4-FFF2-40B4-BE49-F238E27FC236}">
                <a16:creationId xmlns:a16="http://schemas.microsoft.com/office/drawing/2014/main" id="{02553608-7F46-6846-8443-185DA37E6448}"/>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chemeClr val="tx2"/>
                </a:solidFill>
                <a:latin typeface="+mj-lt"/>
              </a:rPr>
              <a:pPr algn="r"/>
              <a:t>‹#›</a:t>
            </a:fld>
            <a:endParaRPr lang="fr-FR" sz="1139" b="0">
              <a:solidFill>
                <a:schemeClr val="tx2"/>
              </a:solidFill>
              <a:latin typeface="+mj-lt"/>
            </a:endParaRPr>
          </a:p>
        </p:txBody>
      </p:sp>
      <p:sp>
        <p:nvSpPr>
          <p:cNvPr id="8" name="Picture Placeholder 7">
            <a:extLst>
              <a:ext uri="{FF2B5EF4-FFF2-40B4-BE49-F238E27FC236}">
                <a16:creationId xmlns:a16="http://schemas.microsoft.com/office/drawing/2014/main" id="{8B0383DE-94AB-A04F-80F4-489E934B54F7}"/>
              </a:ext>
            </a:extLst>
          </p:cNvPr>
          <p:cNvSpPr>
            <a:spLocks noGrp="1"/>
          </p:cNvSpPr>
          <p:nvPr>
            <p:ph type="pic" sz="quarter" idx="10"/>
          </p:nvPr>
        </p:nvSpPr>
        <p:spPr>
          <a:xfrm>
            <a:off x="453677" y="1717198"/>
            <a:ext cx="3257129" cy="3817872"/>
          </a:xfrm>
        </p:spPr>
        <p:txBody>
          <a:bodyPr/>
          <a:lstStyle/>
          <a:p>
            <a:endParaRPr lang="en-US"/>
          </a:p>
        </p:txBody>
      </p:sp>
      <p:sp>
        <p:nvSpPr>
          <p:cNvPr id="11" name="Picture Placeholder 7">
            <a:extLst>
              <a:ext uri="{FF2B5EF4-FFF2-40B4-BE49-F238E27FC236}">
                <a16:creationId xmlns:a16="http://schemas.microsoft.com/office/drawing/2014/main" id="{EC5FD6F6-E9A8-A845-94C1-B94C540942B5}"/>
              </a:ext>
            </a:extLst>
          </p:cNvPr>
          <p:cNvSpPr>
            <a:spLocks noGrp="1"/>
          </p:cNvSpPr>
          <p:nvPr>
            <p:ph type="pic" sz="quarter" idx="11"/>
          </p:nvPr>
        </p:nvSpPr>
        <p:spPr>
          <a:xfrm>
            <a:off x="4327640" y="1717198"/>
            <a:ext cx="3257129" cy="3817872"/>
          </a:xfrm>
        </p:spPr>
        <p:txBody>
          <a:bodyPr/>
          <a:lstStyle/>
          <a:p>
            <a:endParaRPr lang="en-US"/>
          </a:p>
        </p:txBody>
      </p:sp>
      <p:sp>
        <p:nvSpPr>
          <p:cNvPr id="12" name="Picture Placeholder 7">
            <a:extLst>
              <a:ext uri="{FF2B5EF4-FFF2-40B4-BE49-F238E27FC236}">
                <a16:creationId xmlns:a16="http://schemas.microsoft.com/office/drawing/2014/main" id="{86ED98B1-E6A4-5144-812A-94C0C8FF988B}"/>
              </a:ext>
            </a:extLst>
          </p:cNvPr>
          <p:cNvSpPr>
            <a:spLocks noGrp="1"/>
          </p:cNvSpPr>
          <p:nvPr>
            <p:ph type="pic" sz="quarter" idx="12"/>
          </p:nvPr>
        </p:nvSpPr>
        <p:spPr>
          <a:xfrm>
            <a:off x="8201603" y="1717198"/>
            <a:ext cx="3257129" cy="3817872"/>
          </a:xfrm>
        </p:spPr>
        <p:txBody>
          <a:bodyPr/>
          <a:lstStyle/>
          <a:p>
            <a:endParaRPr lang="en-US"/>
          </a:p>
        </p:txBody>
      </p:sp>
      <p:sp>
        <p:nvSpPr>
          <p:cNvPr id="14" name="Rectangle 13">
            <a:extLst>
              <a:ext uri="{FF2B5EF4-FFF2-40B4-BE49-F238E27FC236}">
                <a16:creationId xmlns:a16="http://schemas.microsoft.com/office/drawing/2014/main" id="{EEA6EF91-6BF4-0F45-AB81-FF9C249775F3}"/>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15" name="Picture 14">
            <a:extLst>
              <a:ext uri="{FF2B5EF4-FFF2-40B4-BE49-F238E27FC236}">
                <a16:creationId xmlns:a16="http://schemas.microsoft.com/office/drawing/2014/main" id="{BB126AD7-8466-8544-8E48-BBF1302F12F7}"/>
              </a:ext>
            </a:extLst>
          </p:cNvPr>
          <p:cNvPicPr>
            <a:picLocks noChangeAspect="1"/>
          </p:cNvPicPr>
          <p:nvPr userDrawn="1"/>
        </p:nvPicPr>
        <p:blipFill>
          <a:blip r:embed="rId2"/>
          <a:stretch>
            <a:fillRect/>
          </a:stretch>
        </p:blipFill>
        <p:spPr>
          <a:xfrm>
            <a:off x="453507" y="6289447"/>
            <a:ext cx="1646894" cy="356351"/>
          </a:xfrm>
          <a:prstGeom prst="rect">
            <a:avLst/>
          </a:prstGeom>
        </p:spPr>
      </p:pic>
      <p:sp>
        <p:nvSpPr>
          <p:cNvPr id="17" name="Text Placeholder 9">
            <a:extLst>
              <a:ext uri="{FF2B5EF4-FFF2-40B4-BE49-F238E27FC236}">
                <a16:creationId xmlns:a16="http://schemas.microsoft.com/office/drawing/2014/main" id="{CE801497-FAB9-9D48-9D4D-54ADE38643F2}"/>
              </a:ext>
            </a:extLst>
          </p:cNvPr>
          <p:cNvSpPr>
            <a:spLocks noGrp="1"/>
          </p:cNvSpPr>
          <p:nvPr>
            <p:ph type="body" sz="quarter" idx="13"/>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2" name="Slide title">
            <a:extLst>
              <a:ext uri="{FF2B5EF4-FFF2-40B4-BE49-F238E27FC236}">
                <a16:creationId xmlns:a16="http://schemas.microsoft.com/office/drawing/2014/main" id="{EF0C90DB-B150-253D-F5AE-2BC583C14E65}"/>
              </a:ext>
            </a:extLst>
          </p:cNvPr>
          <p:cNvSpPr>
            <a:spLocks noGrp="1" noChangeArrowheads="1"/>
          </p:cNvSpPr>
          <p:nvPr>
            <p:ph type="title"/>
          </p:nvPr>
        </p:nvSpPr>
        <p:spPr bwMode="gray">
          <a:xfrm>
            <a:off x="417504" y="788294"/>
            <a:ext cx="11418036" cy="534637"/>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Tree>
    <p:extLst>
      <p:ext uri="{BB962C8B-B14F-4D97-AF65-F5344CB8AC3E}">
        <p14:creationId xmlns:p14="http://schemas.microsoft.com/office/powerpoint/2010/main" val="300915998"/>
      </p:ext>
    </p:extLst>
  </p:cSld>
  <p:clrMapOvr>
    <a:masterClrMapping/>
  </p:clrMapOvr>
  <p:extLst>
    <p:ext uri="{DCECCB84-F9BA-43D5-87BE-67443E8EF086}">
      <p15:sldGuideLst xmlns:p15="http://schemas.microsoft.com/office/powerpoint/2012/main">
        <p15:guide id="1" pos="30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3 column tex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21CD64-959C-294B-BAD6-BA4A6E4E198A}"/>
              </a:ext>
            </a:extLst>
          </p:cNvPr>
          <p:cNvSpPr/>
          <p:nvPr userDrawn="1"/>
        </p:nvSpPr>
        <p:spPr>
          <a:xfrm>
            <a:off x="8194067" y="1717684"/>
            <a:ext cx="3289703" cy="3855456"/>
          </a:xfrm>
          <a:prstGeom prst="rect">
            <a:avLst/>
          </a:prstGeom>
          <a:solidFill>
            <a:srgbClr val="DAD8D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21" name="Text Placeholder 14">
            <a:extLst>
              <a:ext uri="{FF2B5EF4-FFF2-40B4-BE49-F238E27FC236}">
                <a16:creationId xmlns:a16="http://schemas.microsoft.com/office/drawing/2014/main" id="{A4480BC6-F5FE-314D-B566-02F2E895B2B8}"/>
              </a:ext>
            </a:extLst>
          </p:cNvPr>
          <p:cNvSpPr>
            <a:spLocks noGrp="1"/>
          </p:cNvSpPr>
          <p:nvPr>
            <p:ph type="body" sz="quarter" idx="17"/>
          </p:nvPr>
        </p:nvSpPr>
        <p:spPr>
          <a:xfrm>
            <a:off x="8440816" y="213816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rgbClr val="324DC7"/>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22" name="Text Placeholder 14">
            <a:extLst>
              <a:ext uri="{FF2B5EF4-FFF2-40B4-BE49-F238E27FC236}">
                <a16:creationId xmlns:a16="http://schemas.microsoft.com/office/drawing/2014/main" id="{7D6A5A9F-BB55-A34F-BEA5-DAC69840FF91}"/>
              </a:ext>
            </a:extLst>
          </p:cNvPr>
          <p:cNvSpPr>
            <a:spLocks noGrp="1"/>
          </p:cNvSpPr>
          <p:nvPr>
            <p:ph type="body" sz="quarter" idx="18"/>
          </p:nvPr>
        </p:nvSpPr>
        <p:spPr>
          <a:xfrm>
            <a:off x="8440816" y="299491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4" name="Rectangle 3">
            <a:extLst>
              <a:ext uri="{FF2B5EF4-FFF2-40B4-BE49-F238E27FC236}">
                <a16:creationId xmlns:a16="http://schemas.microsoft.com/office/drawing/2014/main" id="{C7430F69-0BE0-F34C-9B91-51A734F61656}"/>
              </a:ext>
            </a:extLst>
          </p:cNvPr>
          <p:cNvSpPr/>
          <p:nvPr userDrawn="1"/>
        </p:nvSpPr>
        <p:spPr>
          <a:xfrm>
            <a:off x="453678" y="1717684"/>
            <a:ext cx="3289703" cy="3855456"/>
          </a:xfrm>
          <a:prstGeom prst="rect">
            <a:avLst/>
          </a:prstGeom>
          <a:solidFill>
            <a:srgbClr val="DAD8D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7" name="SlideNumber">
            <a:extLst>
              <a:ext uri="{FF2B5EF4-FFF2-40B4-BE49-F238E27FC236}">
                <a16:creationId xmlns:a16="http://schemas.microsoft.com/office/drawing/2014/main" id="{02553608-7F46-6846-8443-185DA37E6448}"/>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chemeClr val="tx2"/>
                </a:solidFill>
                <a:latin typeface="+mj-lt"/>
              </a:rPr>
              <a:pPr algn="r"/>
              <a:t>‹#›</a:t>
            </a:fld>
            <a:endParaRPr lang="fr-FR" sz="1139" b="0">
              <a:solidFill>
                <a:schemeClr val="tx2"/>
              </a:solidFill>
              <a:latin typeface="+mj-lt"/>
            </a:endParaRPr>
          </a:p>
        </p:txBody>
      </p:sp>
      <p:sp>
        <p:nvSpPr>
          <p:cNvPr id="9" name="Rectangle 8">
            <a:extLst>
              <a:ext uri="{FF2B5EF4-FFF2-40B4-BE49-F238E27FC236}">
                <a16:creationId xmlns:a16="http://schemas.microsoft.com/office/drawing/2014/main" id="{CFB0DFF3-B1B1-664F-9652-F957B37CA61B}"/>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10" name="Picture 9">
            <a:extLst>
              <a:ext uri="{FF2B5EF4-FFF2-40B4-BE49-F238E27FC236}">
                <a16:creationId xmlns:a16="http://schemas.microsoft.com/office/drawing/2014/main" id="{FE40FC9A-F6DE-9F45-96F3-6AC9D4F04209}"/>
              </a:ext>
            </a:extLst>
          </p:cNvPr>
          <p:cNvPicPr>
            <a:picLocks noChangeAspect="1"/>
          </p:cNvPicPr>
          <p:nvPr userDrawn="1"/>
        </p:nvPicPr>
        <p:blipFill>
          <a:blip r:embed="rId2"/>
          <a:stretch>
            <a:fillRect/>
          </a:stretch>
        </p:blipFill>
        <p:spPr>
          <a:xfrm>
            <a:off x="453507" y="6289447"/>
            <a:ext cx="1646894" cy="356351"/>
          </a:xfrm>
          <a:prstGeom prst="rect">
            <a:avLst/>
          </a:prstGeom>
        </p:spPr>
      </p:pic>
      <p:sp>
        <p:nvSpPr>
          <p:cNvPr id="15" name="Text Placeholder 14">
            <a:extLst>
              <a:ext uri="{FF2B5EF4-FFF2-40B4-BE49-F238E27FC236}">
                <a16:creationId xmlns:a16="http://schemas.microsoft.com/office/drawing/2014/main" id="{AB5A2172-466A-3849-8E72-235230FE78AA}"/>
              </a:ext>
            </a:extLst>
          </p:cNvPr>
          <p:cNvSpPr>
            <a:spLocks noGrp="1"/>
          </p:cNvSpPr>
          <p:nvPr>
            <p:ph type="body" sz="quarter" idx="13"/>
          </p:nvPr>
        </p:nvSpPr>
        <p:spPr>
          <a:xfrm>
            <a:off x="700427" y="213816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rgbClr val="324DC7"/>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6" name="Text Placeholder 14">
            <a:extLst>
              <a:ext uri="{FF2B5EF4-FFF2-40B4-BE49-F238E27FC236}">
                <a16:creationId xmlns:a16="http://schemas.microsoft.com/office/drawing/2014/main" id="{E8B58A57-632A-AB42-8B25-99A2335C7406}"/>
              </a:ext>
            </a:extLst>
          </p:cNvPr>
          <p:cNvSpPr>
            <a:spLocks noGrp="1"/>
          </p:cNvSpPr>
          <p:nvPr>
            <p:ph type="body" sz="quarter" idx="14"/>
          </p:nvPr>
        </p:nvSpPr>
        <p:spPr>
          <a:xfrm>
            <a:off x="700427" y="299491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7" name="Rectangle 16">
            <a:extLst>
              <a:ext uri="{FF2B5EF4-FFF2-40B4-BE49-F238E27FC236}">
                <a16:creationId xmlns:a16="http://schemas.microsoft.com/office/drawing/2014/main" id="{E14397A7-7DAA-1E4A-863B-AA7A55C334C1}"/>
              </a:ext>
            </a:extLst>
          </p:cNvPr>
          <p:cNvSpPr/>
          <p:nvPr userDrawn="1"/>
        </p:nvSpPr>
        <p:spPr>
          <a:xfrm>
            <a:off x="4287322" y="1717684"/>
            <a:ext cx="3289703" cy="3855456"/>
          </a:xfrm>
          <a:prstGeom prst="rect">
            <a:avLst/>
          </a:prstGeom>
          <a:solidFill>
            <a:srgbClr val="DAD8D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18" name="Text Placeholder 14">
            <a:extLst>
              <a:ext uri="{FF2B5EF4-FFF2-40B4-BE49-F238E27FC236}">
                <a16:creationId xmlns:a16="http://schemas.microsoft.com/office/drawing/2014/main" id="{3E985FFC-B49C-EE43-89FB-F10DE2C76308}"/>
              </a:ext>
            </a:extLst>
          </p:cNvPr>
          <p:cNvSpPr>
            <a:spLocks noGrp="1"/>
          </p:cNvSpPr>
          <p:nvPr>
            <p:ph type="body" sz="quarter" idx="15"/>
          </p:nvPr>
        </p:nvSpPr>
        <p:spPr>
          <a:xfrm>
            <a:off x="4534071" y="213816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rgbClr val="324DC7"/>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9" name="Text Placeholder 14">
            <a:extLst>
              <a:ext uri="{FF2B5EF4-FFF2-40B4-BE49-F238E27FC236}">
                <a16:creationId xmlns:a16="http://schemas.microsoft.com/office/drawing/2014/main" id="{31C2A009-8A10-5042-8EF8-CD3DA58E9524}"/>
              </a:ext>
            </a:extLst>
          </p:cNvPr>
          <p:cNvSpPr>
            <a:spLocks noGrp="1"/>
          </p:cNvSpPr>
          <p:nvPr>
            <p:ph type="body" sz="quarter" idx="16"/>
          </p:nvPr>
        </p:nvSpPr>
        <p:spPr>
          <a:xfrm>
            <a:off x="4534071" y="299491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23" name="SlideNumber">
            <a:extLst>
              <a:ext uri="{FF2B5EF4-FFF2-40B4-BE49-F238E27FC236}">
                <a16:creationId xmlns:a16="http://schemas.microsoft.com/office/drawing/2014/main" id="{0E2A7838-10BC-A34B-BA6B-587849EA4034}"/>
              </a:ext>
            </a:extLst>
          </p:cNvPr>
          <p:cNvSpPr/>
          <p:nvPr userDrawn="1"/>
        </p:nvSpPr>
        <p:spPr>
          <a:xfrm>
            <a:off x="11512920" y="6508166"/>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endParaRPr lang="fr-FR" sz="1139" b="0">
              <a:solidFill>
                <a:schemeClr val="tx2"/>
              </a:solidFill>
              <a:latin typeface="+mj-lt"/>
            </a:endParaRPr>
          </a:p>
        </p:txBody>
      </p:sp>
      <p:sp>
        <p:nvSpPr>
          <p:cNvPr id="26" name="Text Placeholder 9">
            <a:extLst>
              <a:ext uri="{FF2B5EF4-FFF2-40B4-BE49-F238E27FC236}">
                <a16:creationId xmlns:a16="http://schemas.microsoft.com/office/drawing/2014/main" id="{94570960-2093-D44F-A93D-660D15BB5B04}"/>
              </a:ext>
            </a:extLst>
          </p:cNvPr>
          <p:cNvSpPr>
            <a:spLocks noGrp="1"/>
          </p:cNvSpPr>
          <p:nvPr>
            <p:ph type="body" sz="quarter" idx="11"/>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2" name="Slide title">
            <a:extLst>
              <a:ext uri="{FF2B5EF4-FFF2-40B4-BE49-F238E27FC236}">
                <a16:creationId xmlns:a16="http://schemas.microsoft.com/office/drawing/2014/main" id="{D2841233-8495-9465-B71F-8E0473CEA0CF}"/>
              </a:ext>
            </a:extLst>
          </p:cNvPr>
          <p:cNvSpPr>
            <a:spLocks noGrp="1" noChangeArrowheads="1"/>
          </p:cNvSpPr>
          <p:nvPr>
            <p:ph type="title"/>
          </p:nvPr>
        </p:nvSpPr>
        <p:spPr bwMode="gray">
          <a:xfrm>
            <a:off x="417504" y="788294"/>
            <a:ext cx="11418036" cy="534637"/>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Tree>
    <p:extLst>
      <p:ext uri="{BB962C8B-B14F-4D97-AF65-F5344CB8AC3E}">
        <p14:creationId xmlns:p14="http://schemas.microsoft.com/office/powerpoint/2010/main" val="2907492912"/>
      </p:ext>
    </p:extLst>
  </p:cSld>
  <p:clrMapOvr>
    <a:masterClrMapping/>
  </p:clrMapOvr>
  <p:extLst>
    <p:ext uri="{DCECCB84-F9BA-43D5-87BE-67443E8EF086}">
      <p15:sldGuideLst xmlns:p15="http://schemas.microsoft.com/office/powerpoint/2012/main">
        <p15:guide id="1" pos="301">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body, 2 col photos">
    <p:spTree>
      <p:nvGrpSpPr>
        <p:cNvPr id="1" name=""/>
        <p:cNvGrpSpPr/>
        <p:nvPr/>
      </p:nvGrpSpPr>
      <p:grpSpPr>
        <a:xfrm>
          <a:off x="0" y="0"/>
          <a:ext cx="0" cy="0"/>
          <a:chOff x="0" y="0"/>
          <a:chExt cx="0" cy="0"/>
        </a:xfrm>
      </p:grpSpPr>
      <p:sp>
        <p:nvSpPr>
          <p:cNvPr id="7" name="SlideNumber">
            <a:extLst>
              <a:ext uri="{FF2B5EF4-FFF2-40B4-BE49-F238E27FC236}">
                <a16:creationId xmlns:a16="http://schemas.microsoft.com/office/drawing/2014/main" id="{02553608-7F46-6846-8443-185DA37E6448}"/>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chemeClr val="tx2"/>
                </a:solidFill>
                <a:latin typeface="+mj-lt"/>
              </a:rPr>
              <a:pPr algn="r"/>
              <a:t>‹#›</a:t>
            </a:fld>
            <a:endParaRPr lang="fr-FR" sz="1139" b="0">
              <a:solidFill>
                <a:schemeClr val="tx2"/>
              </a:solidFill>
              <a:latin typeface="+mj-lt"/>
            </a:endParaRPr>
          </a:p>
        </p:txBody>
      </p:sp>
      <p:sp>
        <p:nvSpPr>
          <p:cNvPr id="9" name="Rectangle 8">
            <a:extLst>
              <a:ext uri="{FF2B5EF4-FFF2-40B4-BE49-F238E27FC236}">
                <a16:creationId xmlns:a16="http://schemas.microsoft.com/office/drawing/2014/main" id="{CFB0DFF3-B1B1-664F-9652-F957B37CA61B}"/>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10" name="Picture 9">
            <a:extLst>
              <a:ext uri="{FF2B5EF4-FFF2-40B4-BE49-F238E27FC236}">
                <a16:creationId xmlns:a16="http://schemas.microsoft.com/office/drawing/2014/main" id="{FE40FC9A-F6DE-9F45-96F3-6AC9D4F04209}"/>
              </a:ext>
            </a:extLst>
          </p:cNvPr>
          <p:cNvPicPr>
            <a:picLocks noChangeAspect="1"/>
          </p:cNvPicPr>
          <p:nvPr userDrawn="1"/>
        </p:nvPicPr>
        <p:blipFill>
          <a:blip r:embed="rId2"/>
          <a:stretch>
            <a:fillRect/>
          </a:stretch>
        </p:blipFill>
        <p:spPr>
          <a:xfrm>
            <a:off x="453507" y="6289447"/>
            <a:ext cx="1646894" cy="356351"/>
          </a:xfrm>
          <a:prstGeom prst="rect">
            <a:avLst/>
          </a:prstGeom>
        </p:spPr>
      </p:pic>
      <p:sp>
        <p:nvSpPr>
          <p:cNvPr id="23" name="SlideNumber">
            <a:extLst>
              <a:ext uri="{FF2B5EF4-FFF2-40B4-BE49-F238E27FC236}">
                <a16:creationId xmlns:a16="http://schemas.microsoft.com/office/drawing/2014/main" id="{0E2A7838-10BC-A34B-BA6B-587849EA4034}"/>
              </a:ext>
            </a:extLst>
          </p:cNvPr>
          <p:cNvSpPr/>
          <p:nvPr userDrawn="1"/>
        </p:nvSpPr>
        <p:spPr>
          <a:xfrm>
            <a:off x="11512920" y="6508166"/>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endParaRPr lang="fr-FR" sz="1139" b="0">
              <a:solidFill>
                <a:schemeClr val="tx2"/>
              </a:solidFill>
              <a:latin typeface="+mj-lt"/>
            </a:endParaRPr>
          </a:p>
        </p:txBody>
      </p:sp>
      <p:sp>
        <p:nvSpPr>
          <p:cNvPr id="26" name="Text Placeholder 9">
            <a:extLst>
              <a:ext uri="{FF2B5EF4-FFF2-40B4-BE49-F238E27FC236}">
                <a16:creationId xmlns:a16="http://schemas.microsoft.com/office/drawing/2014/main" id="{94570960-2093-D44F-A93D-660D15BB5B04}"/>
              </a:ext>
            </a:extLst>
          </p:cNvPr>
          <p:cNvSpPr>
            <a:spLocks noGrp="1"/>
          </p:cNvSpPr>
          <p:nvPr>
            <p:ph type="body" sz="quarter" idx="11"/>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24" name="Text Placeholder 12">
            <a:extLst>
              <a:ext uri="{FF2B5EF4-FFF2-40B4-BE49-F238E27FC236}">
                <a16:creationId xmlns:a16="http://schemas.microsoft.com/office/drawing/2014/main" id="{1792E700-06B3-824C-95A9-BAFEED292AA2}"/>
              </a:ext>
            </a:extLst>
          </p:cNvPr>
          <p:cNvSpPr>
            <a:spLocks noGrp="1"/>
          </p:cNvSpPr>
          <p:nvPr>
            <p:ph type="body" sz="quarter" idx="14"/>
          </p:nvPr>
        </p:nvSpPr>
        <p:spPr>
          <a:xfrm>
            <a:off x="453677" y="1415032"/>
            <a:ext cx="11286153" cy="876555"/>
          </a:xfrm>
        </p:spPr>
        <p:txBody>
          <a:bodyPr lIns="0" tIns="0" rIns="0" bIns="0"/>
          <a:lstStyle>
            <a:lvl1pPr marL="0" indent="0">
              <a:buNone/>
              <a:defRPr/>
            </a:lvl1pPr>
            <a:lvl2pPr marL="432558" indent="0">
              <a:buNone/>
              <a:defRPr/>
            </a:lvl2pPr>
            <a:lvl3pPr marL="726457" indent="0">
              <a:buNone/>
              <a:defRPr/>
            </a:lvl3pPr>
            <a:lvl4pPr marL="1180659" indent="0">
              <a:buNone/>
              <a:defRPr/>
            </a:lvl4pPr>
            <a:lvl5pPr marL="1863357" indent="0">
              <a:buNone/>
              <a:defRPr/>
            </a:lvl5pPr>
          </a:lstStyle>
          <a:p>
            <a:pPr lvl="0"/>
            <a:r>
              <a:rPr lang="en-US"/>
              <a:t>Edit Master text styles</a:t>
            </a:r>
          </a:p>
        </p:txBody>
      </p:sp>
      <p:sp>
        <p:nvSpPr>
          <p:cNvPr id="8" name="Picture Placeholder 7">
            <a:extLst>
              <a:ext uri="{FF2B5EF4-FFF2-40B4-BE49-F238E27FC236}">
                <a16:creationId xmlns:a16="http://schemas.microsoft.com/office/drawing/2014/main" id="{E11190D7-3F81-534C-909D-8A82B82CC616}"/>
              </a:ext>
            </a:extLst>
          </p:cNvPr>
          <p:cNvSpPr>
            <a:spLocks noGrp="1"/>
          </p:cNvSpPr>
          <p:nvPr>
            <p:ph type="pic" sz="quarter" idx="15"/>
          </p:nvPr>
        </p:nvSpPr>
        <p:spPr>
          <a:xfrm>
            <a:off x="453677" y="2533692"/>
            <a:ext cx="5502904" cy="3139607"/>
          </a:xfrm>
        </p:spPr>
        <p:txBody>
          <a:bodyPr/>
          <a:lstStyle/>
          <a:p>
            <a:endParaRPr lang="en-US"/>
          </a:p>
        </p:txBody>
      </p:sp>
      <p:sp>
        <p:nvSpPr>
          <p:cNvPr id="25" name="Picture Placeholder 7">
            <a:extLst>
              <a:ext uri="{FF2B5EF4-FFF2-40B4-BE49-F238E27FC236}">
                <a16:creationId xmlns:a16="http://schemas.microsoft.com/office/drawing/2014/main" id="{FE5555DB-83F8-9048-94E7-825C180609A9}"/>
              </a:ext>
            </a:extLst>
          </p:cNvPr>
          <p:cNvSpPr>
            <a:spLocks noGrp="1"/>
          </p:cNvSpPr>
          <p:nvPr>
            <p:ph type="pic" sz="quarter" idx="16"/>
          </p:nvPr>
        </p:nvSpPr>
        <p:spPr>
          <a:xfrm>
            <a:off x="6236927" y="2533692"/>
            <a:ext cx="5502904" cy="3139607"/>
          </a:xfrm>
        </p:spPr>
        <p:txBody>
          <a:bodyPr/>
          <a:lstStyle/>
          <a:p>
            <a:endParaRPr lang="en-US"/>
          </a:p>
        </p:txBody>
      </p:sp>
      <p:sp>
        <p:nvSpPr>
          <p:cNvPr id="2" name="Slide title">
            <a:extLst>
              <a:ext uri="{FF2B5EF4-FFF2-40B4-BE49-F238E27FC236}">
                <a16:creationId xmlns:a16="http://schemas.microsoft.com/office/drawing/2014/main" id="{811BA301-7EDA-314A-4699-6B700723E8A1}"/>
              </a:ext>
            </a:extLst>
          </p:cNvPr>
          <p:cNvSpPr>
            <a:spLocks noGrp="1" noChangeArrowheads="1"/>
          </p:cNvSpPr>
          <p:nvPr>
            <p:ph type="title"/>
          </p:nvPr>
        </p:nvSpPr>
        <p:spPr bwMode="gray">
          <a:xfrm>
            <a:off x="417504" y="788294"/>
            <a:ext cx="11418036" cy="534637"/>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Tree>
    <p:extLst>
      <p:ext uri="{BB962C8B-B14F-4D97-AF65-F5344CB8AC3E}">
        <p14:creationId xmlns:p14="http://schemas.microsoft.com/office/powerpoint/2010/main" val="4223217994"/>
      </p:ext>
    </p:extLst>
  </p:cSld>
  <p:clrMapOvr>
    <a:masterClrMapping/>
  </p:clrMapOvr>
  <p:extLst>
    <p:ext uri="{DCECCB84-F9BA-43D5-87BE-67443E8EF086}">
      <p15:sldGuideLst xmlns:p15="http://schemas.microsoft.com/office/powerpoint/2012/main">
        <p15:guide id="1" pos="301">
          <p15:clr>
            <a:srgbClr val="FBAE40"/>
          </p15:clr>
        </p15:guide>
        <p15:guide id="2" pos="7789">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3 column text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B0DFF3-B1B1-664F-9652-F957B37CA61B}"/>
              </a:ext>
            </a:extLst>
          </p:cNvPr>
          <p:cNvSpPr/>
          <p:nvPr userDrawn="1"/>
        </p:nvSpPr>
        <p:spPr>
          <a:xfrm>
            <a:off x="0" y="0"/>
            <a:ext cx="12192000" cy="6858000"/>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AE2855A5-1FCC-4840-93DC-0E665385EB9B}"/>
              </a:ext>
            </a:extLst>
          </p:cNvPr>
          <p:cNvPicPr>
            <a:picLocks noChangeAspect="1"/>
          </p:cNvPicPr>
          <p:nvPr userDrawn="1"/>
        </p:nvPicPr>
        <p:blipFill>
          <a:blip r:embed="rId2"/>
          <a:stretch>
            <a:fillRect/>
          </a:stretch>
        </p:blipFill>
        <p:spPr>
          <a:xfrm>
            <a:off x="3403570" y="171618"/>
            <a:ext cx="9164642" cy="6435661"/>
          </a:xfrm>
          <a:prstGeom prst="rect">
            <a:avLst/>
          </a:prstGeom>
        </p:spPr>
      </p:pic>
      <p:sp>
        <p:nvSpPr>
          <p:cNvPr id="26" name="Text Placeholder 9">
            <a:extLst>
              <a:ext uri="{FF2B5EF4-FFF2-40B4-BE49-F238E27FC236}">
                <a16:creationId xmlns:a16="http://schemas.microsoft.com/office/drawing/2014/main" id="{94570960-2093-D44F-A93D-660D15BB5B04}"/>
              </a:ext>
            </a:extLst>
          </p:cNvPr>
          <p:cNvSpPr>
            <a:spLocks noGrp="1"/>
          </p:cNvSpPr>
          <p:nvPr>
            <p:ph type="body" sz="quarter" idx="11"/>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20" name="Rectangle 19">
            <a:extLst>
              <a:ext uri="{FF2B5EF4-FFF2-40B4-BE49-F238E27FC236}">
                <a16:creationId xmlns:a16="http://schemas.microsoft.com/office/drawing/2014/main" id="{5B21CD64-959C-294B-BAD6-BA4A6E4E198A}"/>
              </a:ext>
            </a:extLst>
          </p:cNvPr>
          <p:cNvSpPr/>
          <p:nvPr userDrawn="1"/>
        </p:nvSpPr>
        <p:spPr>
          <a:xfrm>
            <a:off x="8194067" y="1717684"/>
            <a:ext cx="3289703" cy="3855456"/>
          </a:xfrm>
          <a:prstGeom prst="rect">
            <a:avLst/>
          </a:prstGeom>
          <a:solidFill>
            <a:srgbClr val="DAD8D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21" name="Text Placeholder 14">
            <a:extLst>
              <a:ext uri="{FF2B5EF4-FFF2-40B4-BE49-F238E27FC236}">
                <a16:creationId xmlns:a16="http://schemas.microsoft.com/office/drawing/2014/main" id="{A4480BC6-F5FE-314D-B566-02F2E895B2B8}"/>
              </a:ext>
            </a:extLst>
          </p:cNvPr>
          <p:cNvSpPr>
            <a:spLocks noGrp="1"/>
          </p:cNvSpPr>
          <p:nvPr>
            <p:ph type="body" sz="quarter" idx="17"/>
          </p:nvPr>
        </p:nvSpPr>
        <p:spPr>
          <a:xfrm>
            <a:off x="8440816" y="213816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rgbClr val="324DC7"/>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22" name="Text Placeholder 14">
            <a:extLst>
              <a:ext uri="{FF2B5EF4-FFF2-40B4-BE49-F238E27FC236}">
                <a16:creationId xmlns:a16="http://schemas.microsoft.com/office/drawing/2014/main" id="{7D6A5A9F-BB55-A34F-BEA5-DAC69840FF91}"/>
              </a:ext>
            </a:extLst>
          </p:cNvPr>
          <p:cNvSpPr>
            <a:spLocks noGrp="1"/>
          </p:cNvSpPr>
          <p:nvPr>
            <p:ph type="body" sz="quarter" idx="18"/>
          </p:nvPr>
        </p:nvSpPr>
        <p:spPr>
          <a:xfrm>
            <a:off x="8440816" y="299491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4" name="Rectangle 3">
            <a:extLst>
              <a:ext uri="{FF2B5EF4-FFF2-40B4-BE49-F238E27FC236}">
                <a16:creationId xmlns:a16="http://schemas.microsoft.com/office/drawing/2014/main" id="{C7430F69-0BE0-F34C-9B91-51A734F61656}"/>
              </a:ext>
            </a:extLst>
          </p:cNvPr>
          <p:cNvSpPr/>
          <p:nvPr userDrawn="1"/>
        </p:nvSpPr>
        <p:spPr>
          <a:xfrm>
            <a:off x="453678" y="1717684"/>
            <a:ext cx="3289703" cy="3855456"/>
          </a:xfrm>
          <a:prstGeom prst="rect">
            <a:avLst/>
          </a:prstGeom>
          <a:solidFill>
            <a:srgbClr val="DAD8D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10" name="Picture 9">
            <a:extLst>
              <a:ext uri="{FF2B5EF4-FFF2-40B4-BE49-F238E27FC236}">
                <a16:creationId xmlns:a16="http://schemas.microsoft.com/office/drawing/2014/main" id="{FE40FC9A-F6DE-9F45-96F3-6AC9D4F04209}"/>
              </a:ext>
            </a:extLst>
          </p:cNvPr>
          <p:cNvPicPr>
            <a:picLocks noChangeAspect="1"/>
          </p:cNvPicPr>
          <p:nvPr userDrawn="1"/>
        </p:nvPicPr>
        <p:blipFill>
          <a:blip r:embed="rId3"/>
          <a:stretch>
            <a:fillRect/>
          </a:stretch>
        </p:blipFill>
        <p:spPr>
          <a:xfrm>
            <a:off x="453507" y="6289447"/>
            <a:ext cx="1646894" cy="356351"/>
          </a:xfrm>
          <a:prstGeom prst="rect">
            <a:avLst/>
          </a:prstGeom>
        </p:spPr>
      </p:pic>
      <p:sp>
        <p:nvSpPr>
          <p:cNvPr id="15" name="Text Placeholder 14">
            <a:extLst>
              <a:ext uri="{FF2B5EF4-FFF2-40B4-BE49-F238E27FC236}">
                <a16:creationId xmlns:a16="http://schemas.microsoft.com/office/drawing/2014/main" id="{AB5A2172-466A-3849-8E72-235230FE78AA}"/>
              </a:ext>
            </a:extLst>
          </p:cNvPr>
          <p:cNvSpPr>
            <a:spLocks noGrp="1"/>
          </p:cNvSpPr>
          <p:nvPr>
            <p:ph type="body" sz="quarter" idx="13"/>
          </p:nvPr>
        </p:nvSpPr>
        <p:spPr>
          <a:xfrm>
            <a:off x="700427" y="213816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rgbClr val="324DC7"/>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6" name="Text Placeholder 14">
            <a:extLst>
              <a:ext uri="{FF2B5EF4-FFF2-40B4-BE49-F238E27FC236}">
                <a16:creationId xmlns:a16="http://schemas.microsoft.com/office/drawing/2014/main" id="{E8B58A57-632A-AB42-8B25-99A2335C7406}"/>
              </a:ext>
            </a:extLst>
          </p:cNvPr>
          <p:cNvSpPr>
            <a:spLocks noGrp="1"/>
          </p:cNvSpPr>
          <p:nvPr>
            <p:ph type="body" sz="quarter" idx="14"/>
          </p:nvPr>
        </p:nvSpPr>
        <p:spPr>
          <a:xfrm>
            <a:off x="700427" y="299491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7" name="Rectangle 16">
            <a:extLst>
              <a:ext uri="{FF2B5EF4-FFF2-40B4-BE49-F238E27FC236}">
                <a16:creationId xmlns:a16="http://schemas.microsoft.com/office/drawing/2014/main" id="{E14397A7-7DAA-1E4A-863B-AA7A55C334C1}"/>
              </a:ext>
            </a:extLst>
          </p:cNvPr>
          <p:cNvSpPr/>
          <p:nvPr userDrawn="1"/>
        </p:nvSpPr>
        <p:spPr>
          <a:xfrm>
            <a:off x="4287322" y="1717684"/>
            <a:ext cx="3289703" cy="3855456"/>
          </a:xfrm>
          <a:prstGeom prst="rect">
            <a:avLst/>
          </a:prstGeom>
          <a:solidFill>
            <a:srgbClr val="DAD8D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18" name="Text Placeholder 14">
            <a:extLst>
              <a:ext uri="{FF2B5EF4-FFF2-40B4-BE49-F238E27FC236}">
                <a16:creationId xmlns:a16="http://schemas.microsoft.com/office/drawing/2014/main" id="{3E985FFC-B49C-EE43-89FB-F10DE2C76308}"/>
              </a:ext>
            </a:extLst>
          </p:cNvPr>
          <p:cNvSpPr>
            <a:spLocks noGrp="1"/>
          </p:cNvSpPr>
          <p:nvPr>
            <p:ph type="body" sz="quarter" idx="15"/>
          </p:nvPr>
        </p:nvSpPr>
        <p:spPr>
          <a:xfrm>
            <a:off x="4534071" y="213816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rgbClr val="324DC7"/>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9" name="Text Placeholder 14">
            <a:extLst>
              <a:ext uri="{FF2B5EF4-FFF2-40B4-BE49-F238E27FC236}">
                <a16:creationId xmlns:a16="http://schemas.microsoft.com/office/drawing/2014/main" id="{31C2A009-8A10-5042-8EF8-CD3DA58E9524}"/>
              </a:ext>
            </a:extLst>
          </p:cNvPr>
          <p:cNvSpPr>
            <a:spLocks noGrp="1"/>
          </p:cNvSpPr>
          <p:nvPr>
            <p:ph type="body" sz="quarter" idx="16"/>
          </p:nvPr>
        </p:nvSpPr>
        <p:spPr>
          <a:xfrm>
            <a:off x="4534071" y="299491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23" name="SlideNumber">
            <a:extLst>
              <a:ext uri="{FF2B5EF4-FFF2-40B4-BE49-F238E27FC236}">
                <a16:creationId xmlns:a16="http://schemas.microsoft.com/office/drawing/2014/main" id="{0E2A7838-10BC-A34B-BA6B-587849EA4034}"/>
              </a:ext>
            </a:extLst>
          </p:cNvPr>
          <p:cNvSpPr/>
          <p:nvPr userDrawn="1"/>
        </p:nvSpPr>
        <p:spPr>
          <a:xfrm>
            <a:off x="11512920" y="6508166"/>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endParaRPr lang="fr-FR" sz="1139" b="0">
              <a:solidFill>
                <a:schemeClr val="tx2"/>
              </a:solidFill>
              <a:latin typeface="+mj-lt"/>
            </a:endParaRPr>
          </a:p>
        </p:txBody>
      </p:sp>
      <p:sp>
        <p:nvSpPr>
          <p:cNvPr id="5" name="Slide title">
            <a:extLst>
              <a:ext uri="{FF2B5EF4-FFF2-40B4-BE49-F238E27FC236}">
                <a16:creationId xmlns:a16="http://schemas.microsoft.com/office/drawing/2014/main" id="{E45CB97D-7690-9316-C4F2-9C14776A22AA}"/>
              </a:ext>
            </a:extLst>
          </p:cNvPr>
          <p:cNvSpPr>
            <a:spLocks noGrp="1" noChangeArrowheads="1"/>
          </p:cNvSpPr>
          <p:nvPr>
            <p:ph type="title"/>
          </p:nvPr>
        </p:nvSpPr>
        <p:spPr bwMode="gray">
          <a:xfrm>
            <a:off x="417504" y="788294"/>
            <a:ext cx="11418036" cy="534637"/>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Tree>
    <p:extLst>
      <p:ext uri="{BB962C8B-B14F-4D97-AF65-F5344CB8AC3E}">
        <p14:creationId xmlns:p14="http://schemas.microsoft.com/office/powerpoint/2010/main" val="4150644069"/>
      </p:ext>
    </p:extLst>
  </p:cSld>
  <p:clrMapOvr>
    <a:masterClrMapping/>
  </p:clrMapOvr>
  <p:extLst>
    <p:ext uri="{DCECCB84-F9BA-43D5-87BE-67443E8EF086}">
      <p15:sldGuideLst xmlns:p15="http://schemas.microsoft.com/office/powerpoint/2012/main">
        <p15:guide id="1" pos="301">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 Slide Solid Backgroun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B0DFF3-B1B1-664F-9652-F957B37CA61B}"/>
              </a:ext>
            </a:extLst>
          </p:cNvPr>
          <p:cNvSpPr/>
          <p:nvPr userDrawn="1"/>
        </p:nvSpPr>
        <p:spPr>
          <a:xfrm>
            <a:off x="0" y="0"/>
            <a:ext cx="12192000" cy="6858000"/>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a:extLst>
              <a:ext uri="{FF2B5EF4-FFF2-40B4-BE49-F238E27FC236}">
                <a16:creationId xmlns:a16="http://schemas.microsoft.com/office/drawing/2014/main" id="{AE2855A5-1FCC-4840-93DC-0E665385EB9B}"/>
              </a:ext>
            </a:extLst>
          </p:cNvPr>
          <p:cNvPicPr>
            <a:picLocks noChangeAspect="1"/>
          </p:cNvPicPr>
          <p:nvPr userDrawn="1"/>
        </p:nvPicPr>
        <p:blipFill>
          <a:blip r:embed="rId2"/>
          <a:stretch>
            <a:fillRect/>
          </a:stretch>
        </p:blipFill>
        <p:spPr>
          <a:xfrm rot="1589238">
            <a:off x="8880453" y="-3468663"/>
            <a:ext cx="9164642" cy="6435661"/>
          </a:xfrm>
          <a:prstGeom prst="rect">
            <a:avLst/>
          </a:prstGeom>
        </p:spPr>
      </p:pic>
      <p:sp>
        <p:nvSpPr>
          <p:cNvPr id="3" name="Slide title"/>
          <p:cNvSpPr>
            <a:spLocks noGrp="1" noChangeArrowheads="1"/>
          </p:cNvSpPr>
          <p:nvPr>
            <p:ph type="title" hasCustomPrompt="1"/>
          </p:nvPr>
        </p:nvSpPr>
        <p:spPr bwMode="gray">
          <a:xfrm>
            <a:off x="2152682" y="2344982"/>
            <a:ext cx="7886637" cy="1725264"/>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gn="ctr">
              <a:defRPr sz="3798">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“This is a sample quote to draw help make a point based on what people are saying”</a:t>
            </a:r>
            <a:endParaRPr lang="en-CA" noProof="1"/>
          </a:p>
        </p:txBody>
      </p:sp>
      <p:sp>
        <p:nvSpPr>
          <p:cNvPr id="23" name="SlideNumber">
            <a:extLst>
              <a:ext uri="{FF2B5EF4-FFF2-40B4-BE49-F238E27FC236}">
                <a16:creationId xmlns:a16="http://schemas.microsoft.com/office/drawing/2014/main" id="{0E2A7838-10BC-A34B-BA6B-587849EA4034}"/>
              </a:ext>
            </a:extLst>
          </p:cNvPr>
          <p:cNvSpPr/>
          <p:nvPr userDrawn="1"/>
        </p:nvSpPr>
        <p:spPr>
          <a:xfrm>
            <a:off x="11512920" y="6508166"/>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endParaRPr lang="fr-FR" sz="1139" b="0">
              <a:solidFill>
                <a:schemeClr val="tx2"/>
              </a:solidFill>
              <a:latin typeface="+mj-lt"/>
            </a:endParaRPr>
          </a:p>
        </p:txBody>
      </p:sp>
      <p:pic>
        <p:nvPicPr>
          <p:cNvPr id="2" name="Picture 1">
            <a:extLst>
              <a:ext uri="{FF2B5EF4-FFF2-40B4-BE49-F238E27FC236}">
                <a16:creationId xmlns:a16="http://schemas.microsoft.com/office/drawing/2014/main" id="{27559270-809D-37E8-15CC-0BD03E2B0AA5}"/>
              </a:ext>
            </a:extLst>
          </p:cNvPr>
          <p:cNvPicPr>
            <a:picLocks noChangeAspect="1"/>
          </p:cNvPicPr>
          <p:nvPr userDrawn="1"/>
        </p:nvPicPr>
        <p:blipFill>
          <a:blip r:embed="rId2"/>
          <a:stretch>
            <a:fillRect/>
          </a:stretch>
        </p:blipFill>
        <p:spPr>
          <a:xfrm rot="1589238">
            <a:off x="-4582321" y="2805470"/>
            <a:ext cx="9164642" cy="6435661"/>
          </a:xfrm>
          <a:prstGeom prst="rect">
            <a:avLst/>
          </a:prstGeom>
        </p:spPr>
      </p:pic>
      <p:sp>
        <p:nvSpPr>
          <p:cNvPr id="7" name="Slide title">
            <a:extLst>
              <a:ext uri="{FF2B5EF4-FFF2-40B4-BE49-F238E27FC236}">
                <a16:creationId xmlns:a16="http://schemas.microsoft.com/office/drawing/2014/main" id="{26FCEBF3-9EB5-0D50-D6B3-B98914F5F922}"/>
              </a:ext>
            </a:extLst>
          </p:cNvPr>
          <p:cNvSpPr txBox="1">
            <a:spLocks noChangeArrowheads="1"/>
          </p:cNvSpPr>
          <p:nvPr userDrawn="1"/>
        </p:nvSpPr>
        <p:spPr bwMode="gray">
          <a:xfrm>
            <a:off x="2152682" y="4311149"/>
            <a:ext cx="7886637" cy="592675"/>
          </a:xfrm>
          <a:prstGeom prst="rect">
            <a:avLst/>
          </a:prstGeom>
          <a:noFill/>
          <a:ln w="9525">
            <a:noFill/>
            <a:miter lim="800000"/>
            <a:headEnd/>
            <a:tailEnd/>
          </a:ln>
          <a:effectLst/>
        </p:spPr>
        <p:txBody>
          <a:bodyPr vert="horz" wrap="square" lIns="0" tIns="0" rIns="68360" bIns="0" numCol="1" anchor="t" anchorCtr="0" compatLnSpc="1">
            <a:prstTxWarp prst="textNoShape">
              <a:avLst/>
            </a:prstTxWarp>
          </a:bodyPr>
          <a:lstStyle>
            <a:lvl1pPr algn="ctr" defTabSz="981334" rtl="0" eaLnBrk="1" latinLnBrk="0" hangingPunct="1">
              <a:lnSpc>
                <a:spcPts val="4400"/>
              </a:lnSpc>
              <a:spcBef>
                <a:spcPct val="0"/>
              </a:spcBef>
              <a:buNone/>
              <a:defRPr sz="4000" b="1" i="0" kern="120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en-US" sz="1709" b="0" noProof="1"/>
              <a:t>Jane Doe</a:t>
            </a:r>
            <a:endParaRPr lang="en-CA" sz="1709" b="0" noProof="1"/>
          </a:p>
        </p:txBody>
      </p:sp>
    </p:spTree>
    <p:extLst>
      <p:ext uri="{BB962C8B-B14F-4D97-AF65-F5344CB8AC3E}">
        <p14:creationId xmlns:p14="http://schemas.microsoft.com/office/powerpoint/2010/main" val="4190247367"/>
      </p:ext>
    </p:extLst>
  </p:cSld>
  <p:clrMapOvr>
    <a:masterClrMapping/>
  </p:clrMapOvr>
  <p:extLst>
    <p:ext uri="{DCECCB84-F9BA-43D5-87BE-67443E8EF086}">
      <p15:sldGuideLst xmlns:p15="http://schemas.microsoft.com/office/powerpoint/2012/main">
        <p15:guide id="1" pos="301">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3 column text – Chartreu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B0DFF3-B1B1-664F-9652-F957B37CA61B}"/>
              </a:ext>
            </a:extLst>
          </p:cNvPr>
          <p:cNvSpPr/>
          <p:nvPr userDrawn="1"/>
        </p:nvSpPr>
        <p:spPr>
          <a:xfrm>
            <a:off x="0" y="0"/>
            <a:ext cx="12192000" cy="6858000"/>
          </a:xfrm>
          <a:prstGeom prst="rect">
            <a:avLst/>
          </a:prstGeom>
          <a:solidFill>
            <a:srgbClr val="E1F4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11" name="Picture 10">
            <a:extLst>
              <a:ext uri="{FF2B5EF4-FFF2-40B4-BE49-F238E27FC236}">
                <a16:creationId xmlns:a16="http://schemas.microsoft.com/office/drawing/2014/main" id="{AEDED3FD-7692-5346-A7FB-FE36A0361CFC}"/>
              </a:ext>
            </a:extLst>
          </p:cNvPr>
          <p:cNvPicPr>
            <a:picLocks noChangeAspect="1"/>
          </p:cNvPicPr>
          <p:nvPr userDrawn="1"/>
        </p:nvPicPr>
        <p:blipFill>
          <a:blip r:embed="rId2"/>
          <a:stretch>
            <a:fillRect/>
          </a:stretch>
        </p:blipFill>
        <p:spPr>
          <a:xfrm>
            <a:off x="3403570" y="171618"/>
            <a:ext cx="9164642" cy="6435661"/>
          </a:xfrm>
          <a:prstGeom prst="rect">
            <a:avLst/>
          </a:prstGeom>
        </p:spPr>
      </p:pic>
      <p:pic>
        <p:nvPicPr>
          <p:cNvPr id="2" name="Picture 1">
            <a:extLst>
              <a:ext uri="{FF2B5EF4-FFF2-40B4-BE49-F238E27FC236}">
                <a16:creationId xmlns:a16="http://schemas.microsoft.com/office/drawing/2014/main" id="{A519D1C5-C019-F44C-B63D-77788D97C1FD}"/>
              </a:ext>
            </a:extLst>
          </p:cNvPr>
          <p:cNvPicPr>
            <a:picLocks noChangeAspect="1"/>
          </p:cNvPicPr>
          <p:nvPr userDrawn="1"/>
        </p:nvPicPr>
        <p:blipFill>
          <a:blip r:embed="rId3"/>
          <a:stretch>
            <a:fillRect/>
          </a:stretch>
        </p:blipFill>
        <p:spPr>
          <a:xfrm>
            <a:off x="453678" y="6291957"/>
            <a:ext cx="1656167" cy="358357"/>
          </a:xfrm>
          <a:prstGeom prst="rect">
            <a:avLst/>
          </a:prstGeom>
        </p:spPr>
      </p:pic>
      <p:sp>
        <p:nvSpPr>
          <p:cNvPr id="20" name="Rectangle 19">
            <a:extLst>
              <a:ext uri="{FF2B5EF4-FFF2-40B4-BE49-F238E27FC236}">
                <a16:creationId xmlns:a16="http://schemas.microsoft.com/office/drawing/2014/main" id="{5B21CD64-959C-294B-BAD6-BA4A6E4E198A}"/>
              </a:ext>
            </a:extLst>
          </p:cNvPr>
          <p:cNvSpPr/>
          <p:nvPr userDrawn="1"/>
        </p:nvSpPr>
        <p:spPr>
          <a:xfrm>
            <a:off x="8194067" y="1717684"/>
            <a:ext cx="3289703" cy="38554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21" name="Text Placeholder 14">
            <a:extLst>
              <a:ext uri="{FF2B5EF4-FFF2-40B4-BE49-F238E27FC236}">
                <a16:creationId xmlns:a16="http://schemas.microsoft.com/office/drawing/2014/main" id="{A4480BC6-F5FE-314D-B566-02F2E895B2B8}"/>
              </a:ext>
            </a:extLst>
          </p:cNvPr>
          <p:cNvSpPr>
            <a:spLocks noGrp="1"/>
          </p:cNvSpPr>
          <p:nvPr>
            <p:ph type="body" sz="quarter" idx="17"/>
          </p:nvPr>
        </p:nvSpPr>
        <p:spPr>
          <a:xfrm>
            <a:off x="8440816" y="213816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22" name="Text Placeholder 14">
            <a:extLst>
              <a:ext uri="{FF2B5EF4-FFF2-40B4-BE49-F238E27FC236}">
                <a16:creationId xmlns:a16="http://schemas.microsoft.com/office/drawing/2014/main" id="{7D6A5A9F-BB55-A34F-BEA5-DAC69840FF91}"/>
              </a:ext>
            </a:extLst>
          </p:cNvPr>
          <p:cNvSpPr>
            <a:spLocks noGrp="1"/>
          </p:cNvSpPr>
          <p:nvPr>
            <p:ph type="body" sz="quarter" idx="18"/>
          </p:nvPr>
        </p:nvSpPr>
        <p:spPr>
          <a:xfrm>
            <a:off x="8440816" y="299491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4" name="Rectangle 3">
            <a:extLst>
              <a:ext uri="{FF2B5EF4-FFF2-40B4-BE49-F238E27FC236}">
                <a16:creationId xmlns:a16="http://schemas.microsoft.com/office/drawing/2014/main" id="{C7430F69-0BE0-F34C-9B91-51A734F61656}"/>
              </a:ext>
            </a:extLst>
          </p:cNvPr>
          <p:cNvSpPr/>
          <p:nvPr userDrawn="1"/>
        </p:nvSpPr>
        <p:spPr>
          <a:xfrm>
            <a:off x="453678" y="1717684"/>
            <a:ext cx="3289703" cy="38554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15" name="Text Placeholder 14">
            <a:extLst>
              <a:ext uri="{FF2B5EF4-FFF2-40B4-BE49-F238E27FC236}">
                <a16:creationId xmlns:a16="http://schemas.microsoft.com/office/drawing/2014/main" id="{AB5A2172-466A-3849-8E72-235230FE78AA}"/>
              </a:ext>
            </a:extLst>
          </p:cNvPr>
          <p:cNvSpPr>
            <a:spLocks noGrp="1"/>
          </p:cNvSpPr>
          <p:nvPr>
            <p:ph type="body" sz="quarter" idx="13"/>
          </p:nvPr>
        </p:nvSpPr>
        <p:spPr>
          <a:xfrm>
            <a:off x="700427" y="213816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6" name="Text Placeholder 14">
            <a:extLst>
              <a:ext uri="{FF2B5EF4-FFF2-40B4-BE49-F238E27FC236}">
                <a16:creationId xmlns:a16="http://schemas.microsoft.com/office/drawing/2014/main" id="{E8B58A57-632A-AB42-8B25-99A2335C7406}"/>
              </a:ext>
            </a:extLst>
          </p:cNvPr>
          <p:cNvSpPr>
            <a:spLocks noGrp="1"/>
          </p:cNvSpPr>
          <p:nvPr>
            <p:ph type="body" sz="quarter" idx="14"/>
          </p:nvPr>
        </p:nvSpPr>
        <p:spPr>
          <a:xfrm>
            <a:off x="700427" y="299491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7" name="Rectangle 16">
            <a:extLst>
              <a:ext uri="{FF2B5EF4-FFF2-40B4-BE49-F238E27FC236}">
                <a16:creationId xmlns:a16="http://schemas.microsoft.com/office/drawing/2014/main" id="{E14397A7-7DAA-1E4A-863B-AA7A55C334C1}"/>
              </a:ext>
            </a:extLst>
          </p:cNvPr>
          <p:cNvSpPr/>
          <p:nvPr userDrawn="1"/>
        </p:nvSpPr>
        <p:spPr>
          <a:xfrm>
            <a:off x="4287322" y="1717684"/>
            <a:ext cx="3289703" cy="38554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18" name="Text Placeholder 14">
            <a:extLst>
              <a:ext uri="{FF2B5EF4-FFF2-40B4-BE49-F238E27FC236}">
                <a16:creationId xmlns:a16="http://schemas.microsoft.com/office/drawing/2014/main" id="{3E985FFC-B49C-EE43-89FB-F10DE2C76308}"/>
              </a:ext>
            </a:extLst>
          </p:cNvPr>
          <p:cNvSpPr>
            <a:spLocks noGrp="1"/>
          </p:cNvSpPr>
          <p:nvPr>
            <p:ph type="body" sz="quarter" idx="15"/>
          </p:nvPr>
        </p:nvSpPr>
        <p:spPr>
          <a:xfrm>
            <a:off x="4534071" y="213816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9" name="Text Placeholder 14">
            <a:extLst>
              <a:ext uri="{FF2B5EF4-FFF2-40B4-BE49-F238E27FC236}">
                <a16:creationId xmlns:a16="http://schemas.microsoft.com/office/drawing/2014/main" id="{31C2A009-8A10-5042-8EF8-CD3DA58E9524}"/>
              </a:ext>
            </a:extLst>
          </p:cNvPr>
          <p:cNvSpPr>
            <a:spLocks noGrp="1"/>
          </p:cNvSpPr>
          <p:nvPr>
            <p:ph type="body" sz="quarter" idx="16"/>
          </p:nvPr>
        </p:nvSpPr>
        <p:spPr>
          <a:xfrm>
            <a:off x="4534071" y="2994911"/>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23" name="SlideNumber">
            <a:extLst>
              <a:ext uri="{FF2B5EF4-FFF2-40B4-BE49-F238E27FC236}">
                <a16:creationId xmlns:a16="http://schemas.microsoft.com/office/drawing/2014/main" id="{0E2A7838-10BC-A34B-BA6B-587849EA4034}"/>
              </a:ext>
            </a:extLst>
          </p:cNvPr>
          <p:cNvSpPr/>
          <p:nvPr userDrawn="1"/>
        </p:nvSpPr>
        <p:spPr>
          <a:xfrm>
            <a:off x="11512920" y="6508166"/>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endParaRPr lang="fr-FR" sz="1139" b="0">
              <a:solidFill>
                <a:schemeClr val="tx2"/>
              </a:solidFill>
              <a:latin typeface="+mj-lt"/>
            </a:endParaRPr>
          </a:p>
        </p:txBody>
      </p:sp>
      <p:sp>
        <p:nvSpPr>
          <p:cNvPr id="26" name="Text Placeholder 9">
            <a:extLst>
              <a:ext uri="{FF2B5EF4-FFF2-40B4-BE49-F238E27FC236}">
                <a16:creationId xmlns:a16="http://schemas.microsoft.com/office/drawing/2014/main" id="{94570960-2093-D44F-A93D-660D15BB5B04}"/>
              </a:ext>
            </a:extLst>
          </p:cNvPr>
          <p:cNvSpPr>
            <a:spLocks noGrp="1"/>
          </p:cNvSpPr>
          <p:nvPr>
            <p:ph type="body" sz="quarter" idx="11"/>
          </p:nvPr>
        </p:nvSpPr>
        <p:spPr>
          <a:xfrm>
            <a:off x="8700327" y="6300706"/>
            <a:ext cx="3136356" cy="289393"/>
          </a:xfrm>
        </p:spPr>
        <p:txBody>
          <a:bodyPr>
            <a:normAutofit/>
          </a:bodyPr>
          <a:lstStyle>
            <a:lvl1pPr marL="0" indent="0" algn="r">
              <a:buNone/>
              <a:defRPr sz="1329">
                <a:solidFill>
                  <a:schemeClr val="tx1"/>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5" name="Slide title">
            <a:extLst>
              <a:ext uri="{FF2B5EF4-FFF2-40B4-BE49-F238E27FC236}">
                <a16:creationId xmlns:a16="http://schemas.microsoft.com/office/drawing/2014/main" id="{F005F9A8-780C-7A49-EDF6-A4766D28889E}"/>
              </a:ext>
            </a:extLst>
          </p:cNvPr>
          <p:cNvSpPr>
            <a:spLocks noGrp="1" noChangeArrowheads="1"/>
          </p:cNvSpPr>
          <p:nvPr>
            <p:ph type="title"/>
          </p:nvPr>
        </p:nvSpPr>
        <p:spPr bwMode="gray">
          <a:xfrm>
            <a:off x="417504" y="788294"/>
            <a:ext cx="11418036" cy="534637"/>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Tree>
    <p:extLst>
      <p:ext uri="{BB962C8B-B14F-4D97-AF65-F5344CB8AC3E}">
        <p14:creationId xmlns:p14="http://schemas.microsoft.com/office/powerpoint/2010/main" val="2027792551"/>
      </p:ext>
    </p:extLst>
  </p:cSld>
  <p:clrMapOvr>
    <a:masterClrMapping/>
  </p:clrMapOvr>
  <p:extLst>
    <p:ext uri="{DCECCB84-F9BA-43D5-87BE-67443E8EF086}">
      <p15:sldGuideLst xmlns:p15="http://schemas.microsoft.com/office/powerpoint/2012/main">
        <p15:guide id="1" pos="30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1875304151"/>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3 column text with ic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21CD64-959C-294B-BAD6-BA4A6E4E198A}"/>
              </a:ext>
            </a:extLst>
          </p:cNvPr>
          <p:cNvSpPr/>
          <p:nvPr userDrawn="1"/>
        </p:nvSpPr>
        <p:spPr>
          <a:xfrm>
            <a:off x="8194067" y="3183318"/>
            <a:ext cx="3289703" cy="2389821"/>
          </a:xfrm>
          <a:prstGeom prst="rect">
            <a:avLst/>
          </a:prstGeom>
          <a:solidFill>
            <a:srgbClr val="DAD8D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21" name="Text Placeholder 14">
            <a:extLst>
              <a:ext uri="{FF2B5EF4-FFF2-40B4-BE49-F238E27FC236}">
                <a16:creationId xmlns:a16="http://schemas.microsoft.com/office/drawing/2014/main" id="{A4480BC6-F5FE-314D-B566-02F2E895B2B8}"/>
              </a:ext>
            </a:extLst>
          </p:cNvPr>
          <p:cNvSpPr>
            <a:spLocks noGrp="1"/>
          </p:cNvSpPr>
          <p:nvPr>
            <p:ph type="body" sz="quarter" idx="17"/>
          </p:nvPr>
        </p:nvSpPr>
        <p:spPr>
          <a:xfrm>
            <a:off x="8440816" y="3435759"/>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rgbClr val="324DC7"/>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22" name="Text Placeholder 14">
            <a:extLst>
              <a:ext uri="{FF2B5EF4-FFF2-40B4-BE49-F238E27FC236}">
                <a16:creationId xmlns:a16="http://schemas.microsoft.com/office/drawing/2014/main" id="{7D6A5A9F-BB55-A34F-BEA5-DAC69840FF91}"/>
              </a:ext>
            </a:extLst>
          </p:cNvPr>
          <p:cNvSpPr>
            <a:spLocks noGrp="1"/>
          </p:cNvSpPr>
          <p:nvPr>
            <p:ph type="body" sz="quarter" idx="18"/>
          </p:nvPr>
        </p:nvSpPr>
        <p:spPr>
          <a:xfrm>
            <a:off x="8440816" y="4292509"/>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4" name="Rectangle 3">
            <a:extLst>
              <a:ext uri="{FF2B5EF4-FFF2-40B4-BE49-F238E27FC236}">
                <a16:creationId xmlns:a16="http://schemas.microsoft.com/office/drawing/2014/main" id="{C7430F69-0BE0-F34C-9B91-51A734F61656}"/>
              </a:ext>
            </a:extLst>
          </p:cNvPr>
          <p:cNvSpPr/>
          <p:nvPr userDrawn="1"/>
        </p:nvSpPr>
        <p:spPr>
          <a:xfrm>
            <a:off x="453678" y="3183318"/>
            <a:ext cx="3289703" cy="2389821"/>
          </a:xfrm>
          <a:prstGeom prst="rect">
            <a:avLst/>
          </a:prstGeom>
          <a:solidFill>
            <a:srgbClr val="DAD8D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7" name="SlideNumber">
            <a:extLst>
              <a:ext uri="{FF2B5EF4-FFF2-40B4-BE49-F238E27FC236}">
                <a16:creationId xmlns:a16="http://schemas.microsoft.com/office/drawing/2014/main" id="{02553608-7F46-6846-8443-185DA37E6448}"/>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chemeClr val="tx2"/>
                </a:solidFill>
                <a:latin typeface="+mj-lt"/>
              </a:rPr>
              <a:pPr algn="r"/>
              <a:t>‹#›</a:t>
            </a:fld>
            <a:endParaRPr lang="fr-FR" sz="1139" b="0">
              <a:solidFill>
                <a:schemeClr val="tx2"/>
              </a:solidFill>
              <a:latin typeface="+mj-lt"/>
            </a:endParaRPr>
          </a:p>
        </p:txBody>
      </p:sp>
      <p:sp>
        <p:nvSpPr>
          <p:cNvPr id="9" name="Rectangle 8">
            <a:extLst>
              <a:ext uri="{FF2B5EF4-FFF2-40B4-BE49-F238E27FC236}">
                <a16:creationId xmlns:a16="http://schemas.microsoft.com/office/drawing/2014/main" id="{CFB0DFF3-B1B1-664F-9652-F957B37CA61B}"/>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10" name="Picture 9">
            <a:extLst>
              <a:ext uri="{FF2B5EF4-FFF2-40B4-BE49-F238E27FC236}">
                <a16:creationId xmlns:a16="http://schemas.microsoft.com/office/drawing/2014/main" id="{FE40FC9A-F6DE-9F45-96F3-6AC9D4F04209}"/>
              </a:ext>
            </a:extLst>
          </p:cNvPr>
          <p:cNvPicPr>
            <a:picLocks noChangeAspect="1"/>
          </p:cNvPicPr>
          <p:nvPr userDrawn="1"/>
        </p:nvPicPr>
        <p:blipFill>
          <a:blip r:embed="rId2"/>
          <a:stretch>
            <a:fillRect/>
          </a:stretch>
        </p:blipFill>
        <p:spPr>
          <a:xfrm>
            <a:off x="453507" y="6289447"/>
            <a:ext cx="1646894" cy="356351"/>
          </a:xfrm>
          <a:prstGeom prst="rect">
            <a:avLst/>
          </a:prstGeom>
        </p:spPr>
      </p:pic>
      <p:sp>
        <p:nvSpPr>
          <p:cNvPr id="15" name="Text Placeholder 14">
            <a:extLst>
              <a:ext uri="{FF2B5EF4-FFF2-40B4-BE49-F238E27FC236}">
                <a16:creationId xmlns:a16="http://schemas.microsoft.com/office/drawing/2014/main" id="{AB5A2172-466A-3849-8E72-235230FE78AA}"/>
              </a:ext>
            </a:extLst>
          </p:cNvPr>
          <p:cNvSpPr>
            <a:spLocks noGrp="1"/>
          </p:cNvSpPr>
          <p:nvPr>
            <p:ph type="body" sz="quarter" idx="13"/>
          </p:nvPr>
        </p:nvSpPr>
        <p:spPr>
          <a:xfrm>
            <a:off x="700427" y="3435759"/>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rgbClr val="324DC7"/>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6" name="Text Placeholder 14">
            <a:extLst>
              <a:ext uri="{FF2B5EF4-FFF2-40B4-BE49-F238E27FC236}">
                <a16:creationId xmlns:a16="http://schemas.microsoft.com/office/drawing/2014/main" id="{E8B58A57-632A-AB42-8B25-99A2335C7406}"/>
              </a:ext>
            </a:extLst>
          </p:cNvPr>
          <p:cNvSpPr>
            <a:spLocks noGrp="1"/>
          </p:cNvSpPr>
          <p:nvPr>
            <p:ph type="body" sz="quarter" idx="14"/>
          </p:nvPr>
        </p:nvSpPr>
        <p:spPr>
          <a:xfrm>
            <a:off x="700427" y="4292509"/>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7" name="Rectangle 16">
            <a:extLst>
              <a:ext uri="{FF2B5EF4-FFF2-40B4-BE49-F238E27FC236}">
                <a16:creationId xmlns:a16="http://schemas.microsoft.com/office/drawing/2014/main" id="{E14397A7-7DAA-1E4A-863B-AA7A55C334C1}"/>
              </a:ext>
            </a:extLst>
          </p:cNvPr>
          <p:cNvSpPr/>
          <p:nvPr userDrawn="1"/>
        </p:nvSpPr>
        <p:spPr>
          <a:xfrm>
            <a:off x="4287322" y="3183318"/>
            <a:ext cx="3289703" cy="2389821"/>
          </a:xfrm>
          <a:prstGeom prst="rect">
            <a:avLst/>
          </a:prstGeom>
          <a:solidFill>
            <a:srgbClr val="DAD8D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18" name="Text Placeholder 14">
            <a:extLst>
              <a:ext uri="{FF2B5EF4-FFF2-40B4-BE49-F238E27FC236}">
                <a16:creationId xmlns:a16="http://schemas.microsoft.com/office/drawing/2014/main" id="{3E985FFC-B49C-EE43-89FB-F10DE2C76308}"/>
              </a:ext>
            </a:extLst>
          </p:cNvPr>
          <p:cNvSpPr>
            <a:spLocks noGrp="1"/>
          </p:cNvSpPr>
          <p:nvPr>
            <p:ph type="body" sz="quarter" idx="15"/>
          </p:nvPr>
        </p:nvSpPr>
        <p:spPr>
          <a:xfrm>
            <a:off x="4534071" y="3435759"/>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2279" b="1" i="0">
                <a:solidFill>
                  <a:srgbClr val="324DC7"/>
                </a:solidFill>
                <a:latin typeface="Roboto" panose="02000000000000000000" pitchFamily="2" charset="0"/>
                <a:ea typeface="Roboto" panose="02000000000000000000" pitchFamily="2" charset="0"/>
                <a:cs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19" name="Text Placeholder 14">
            <a:extLst>
              <a:ext uri="{FF2B5EF4-FFF2-40B4-BE49-F238E27FC236}">
                <a16:creationId xmlns:a16="http://schemas.microsoft.com/office/drawing/2014/main" id="{31C2A009-8A10-5042-8EF8-CD3DA58E9524}"/>
              </a:ext>
            </a:extLst>
          </p:cNvPr>
          <p:cNvSpPr>
            <a:spLocks noGrp="1"/>
          </p:cNvSpPr>
          <p:nvPr>
            <p:ph type="body" sz="quarter" idx="16"/>
          </p:nvPr>
        </p:nvSpPr>
        <p:spPr>
          <a:xfrm>
            <a:off x="4534071" y="4292509"/>
            <a:ext cx="2800242" cy="802441"/>
          </a:xfrm>
        </p:spPr>
        <p:txBody>
          <a:bodyPr>
            <a:normAutofit/>
          </a:bodyPr>
          <a:lstStyle>
            <a:lvl1pPr marL="0" marR="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sz="1709">
                <a:solidFill>
                  <a:schemeClr val="tx1"/>
                </a:solidFill>
                <a:latin typeface="Roboto" panose="02000000000000000000" pitchFamily="2" charset="0"/>
                <a:ea typeface="Roboto" panose="02000000000000000000" pitchFamily="2" charset="0"/>
              </a:defRPr>
            </a:lvl1pPr>
            <a:lvl2pPr marL="432558" indent="0" algn="ctr">
              <a:buNone/>
              <a:defRPr/>
            </a:lvl2pPr>
          </a:lstStyle>
          <a:p>
            <a:pPr marL="0" marR="0" lvl="0" indent="0" algn="ctr" defTabSz="931433" rtl="0" eaLnBrk="1" fontAlgn="base" latinLnBrk="0" hangingPunct="1">
              <a:lnSpc>
                <a:spcPct val="100000"/>
              </a:lnSpc>
              <a:spcBef>
                <a:spcPct val="40000"/>
              </a:spcBef>
              <a:spcAft>
                <a:spcPct val="0"/>
              </a:spcAft>
              <a:buClr>
                <a:srgbClr val="324DC7"/>
              </a:buClr>
              <a:buSzPts val="2400"/>
              <a:buFont typeface="Verdana" pitchFamily="34" charset="0"/>
              <a:buNone/>
              <a:tabLst/>
              <a:defRPr/>
            </a:pPr>
            <a:r>
              <a:rPr lang="en-US"/>
              <a:t>Edit Master text styles</a:t>
            </a:r>
          </a:p>
        </p:txBody>
      </p:sp>
      <p:sp>
        <p:nvSpPr>
          <p:cNvPr id="23" name="Picture Placeholder 7">
            <a:extLst>
              <a:ext uri="{FF2B5EF4-FFF2-40B4-BE49-F238E27FC236}">
                <a16:creationId xmlns:a16="http://schemas.microsoft.com/office/drawing/2014/main" id="{3B834D68-FFAF-6143-B592-FAF90258A77F}"/>
              </a:ext>
            </a:extLst>
          </p:cNvPr>
          <p:cNvSpPr>
            <a:spLocks noGrp="1"/>
          </p:cNvSpPr>
          <p:nvPr>
            <p:ph type="pic" sz="quarter" idx="10"/>
          </p:nvPr>
        </p:nvSpPr>
        <p:spPr>
          <a:xfrm>
            <a:off x="1447404" y="1592292"/>
            <a:ext cx="1302248" cy="1302266"/>
          </a:xfrm>
        </p:spPr>
        <p:txBody>
          <a:bodyPr/>
          <a:lstStyle/>
          <a:p>
            <a:endParaRPr lang="en-US"/>
          </a:p>
        </p:txBody>
      </p:sp>
      <p:sp>
        <p:nvSpPr>
          <p:cNvPr id="24" name="Picture Placeholder 7">
            <a:extLst>
              <a:ext uri="{FF2B5EF4-FFF2-40B4-BE49-F238E27FC236}">
                <a16:creationId xmlns:a16="http://schemas.microsoft.com/office/drawing/2014/main" id="{7849D335-81F1-B34D-9E52-1FCD80E90759}"/>
              </a:ext>
            </a:extLst>
          </p:cNvPr>
          <p:cNvSpPr>
            <a:spLocks noGrp="1"/>
          </p:cNvSpPr>
          <p:nvPr>
            <p:ph type="pic" sz="quarter" idx="11"/>
          </p:nvPr>
        </p:nvSpPr>
        <p:spPr>
          <a:xfrm>
            <a:off x="5281049" y="1592292"/>
            <a:ext cx="1302248" cy="1302266"/>
          </a:xfrm>
        </p:spPr>
        <p:txBody>
          <a:bodyPr/>
          <a:lstStyle/>
          <a:p>
            <a:endParaRPr lang="en-US"/>
          </a:p>
        </p:txBody>
      </p:sp>
      <p:sp>
        <p:nvSpPr>
          <p:cNvPr id="25" name="Picture Placeholder 7">
            <a:extLst>
              <a:ext uri="{FF2B5EF4-FFF2-40B4-BE49-F238E27FC236}">
                <a16:creationId xmlns:a16="http://schemas.microsoft.com/office/drawing/2014/main" id="{42877F6E-3990-4642-983C-7AA2A64F8213}"/>
              </a:ext>
            </a:extLst>
          </p:cNvPr>
          <p:cNvSpPr>
            <a:spLocks noGrp="1"/>
          </p:cNvSpPr>
          <p:nvPr>
            <p:ph type="pic" sz="quarter" idx="12"/>
          </p:nvPr>
        </p:nvSpPr>
        <p:spPr>
          <a:xfrm>
            <a:off x="9187794" y="1592292"/>
            <a:ext cx="1302248" cy="1302266"/>
          </a:xfrm>
        </p:spPr>
        <p:txBody>
          <a:bodyPr/>
          <a:lstStyle/>
          <a:p>
            <a:endParaRPr lang="en-US"/>
          </a:p>
        </p:txBody>
      </p:sp>
      <p:sp>
        <p:nvSpPr>
          <p:cNvPr id="26" name="SlideNumber">
            <a:extLst>
              <a:ext uri="{FF2B5EF4-FFF2-40B4-BE49-F238E27FC236}">
                <a16:creationId xmlns:a16="http://schemas.microsoft.com/office/drawing/2014/main" id="{CE275198-59B1-4B4C-B211-AA62A19D30A6}"/>
              </a:ext>
            </a:extLst>
          </p:cNvPr>
          <p:cNvSpPr/>
          <p:nvPr userDrawn="1"/>
        </p:nvSpPr>
        <p:spPr>
          <a:xfrm>
            <a:off x="11512920" y="6508166"/>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endParaRPr lang="fr-FR" sz="1139" b="0">
              <a:solidFill>
                <a:schemeClr val="tx2"/>
              </a:solidFill>
              <a:latin typeface="+mj-lt"/>
            </a:endParaRPr>
          </a:p>
        </p:txBody>
      </p:sp>
      <p:sp>
        <p:nvSpPr>
          <p:cNvPr id="28" name="Text Placeholder 9">
            <a:extLst>
              <a:ext uri="{FF2B5EF4-FFF2-40B4-BE49-F238E27FC236}">
                <a16:creationId xmlns:a16="http://schemas.microsoft.com/office/drawing/2014/main" id="{FA98B802-E4C7-B943-BA2B-01EE0FEDB34E}"/>
              </a:ext>
            </a:extLst>
          </p:cNvPr>
          <p:cNvSpPr>
            <a:spLocks noGrp="1"/>
          </p:cNvSpPr>
          <p:nvPr>
            <p:ph type="body" sz="quarter" idx="19"/>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2" name="Slide title">
            <a:extLst>
              <a:ext uri="{FF2B5EF4-FFF2-40B4-BE49-F238E27FC236}">
                <a16:creationId xmlns:a16="http://schemas.microsoft.com/office/drawing/2014/main" id="{4732BF7B-AF5D-3122-602D-3A15E91FC059}"/>
              </a:ext>
            </a:extLst>
          </p:cNvPr>
          <p:cNvSpPr>
            <a:spLocks noGrp="1" noChangeArrowheads="1"/>
          </p:cNvSpPr>
          <p:nvPr>
            <p:ph type="title"/>
          </p:nvPr>
        </p:nvSpPr>
        <p:spPr bwMode="gray">
          <a:xfrm>
            <a:off x="417504" y="788294"/>
            <a:ext cx="11418036" cy="534637"/>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solidFill>
                  <a:srgbClr val="324DC7"/>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Tree>
    <p:extLst>
      <p:ext uri="{BB962C8B-B14F-4D97-AF65-F5344CB8AC3E}">
        <p14:creationId xmlns:p14="http://schemas.microsoft.com/office/powerpoint/2010/main" val="1929181715"/>
      </p:ext>
    </p:extLst>
  </p:cSld>
  <p:clrMapOvr>
    <a:masterClrMapping/>
  </p:clrMapOvr>
  <p:extLst>
    <p:ext uri="{DCECCB84-F9BA-43D5-87BE-67443E8EF086}">
      <p15:sldGuideLst xmlns:p15="http://schemas.microsoft.com/office/powerpoint/2012/main">
        <p15:guide id="1" pos="30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reak Slide Whi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19EA5E8-E560-784D-A947-2F9CB4173AC3}"/>
              </a:ext>
            </a:extLst>
          </p:cNvPr>
          <p:cNvSpPr>
            <a:spLocks noGrp="1"/>
          </p:cNvSpPr>
          <p:nvPr>
            <p:ph type="body" sz="quarter" idx="14"/>
          </p:nvPr>
        </p:nvSpPr>
        <p:spPr>
          <a:xfrm>
            <a:off x="4886447" y="1988067"/>
            <a:ext cx="5380818" cy="2999433"/>
          </a:xfrm>
        </p:spPr>
        <p:txBody>
          <a:bodyPr anchor="ctr" anchorCtr="0">
            <a:normAutofit/>
          </a:bodyPr>
          <a:lstStyle>
            <a:lvl1pPr marL="0" indent="0">
              <a:buNone/>
              <a:defRPr sz="3418" b="1" i="0">
                <a:solidFill>
                  <a:srgbClr val="324DC7"/>
                </a:solidFill>
                <a:latin typeface="Roboto" panose="02000000000000000000" pitchFamily="2" charset="0"/>
                <a:ea typeface="Roboto" panose="02000000000000000000" pitchFamily="2" charset="0"/>
                <a:cs typeface="Roboto" panose="02000000000000000000" pitchFamily="2"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Edit Master text styles</a:t>
            </a:r>
          </a:p>
        </p:txBody>
      </p:sp>
      <p:sp>
        <p:nvSpPr>
          <p:cNvPr id="2" name="Rectangle 1">
            <a:extLst>
              <a:ext uri="{FF2B5EF4-FFF2-40B4-BE49-F238E27FC236}">
                <a16:creationId xmlns:a16="http://schemas.microsoft.com/office/drawing/2014/main" id="{3D382CB3-8252-EF4E-928F-9836DE39F972}"/>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8" name="Picture 7">
            <a:extLst>
              <a:ext uri="{FF2B5EF4-FFF2-40B4-BE49-F238E27FC236}">
                <a16:creationId xmlns:a16="http://schemas.microsoft.com/office/drawing/2014/main" id="{9E841FEA-0D15-CF49-9EB7-1151B3EC576A}"/>
              </a:ext>
            </a:extLst>
          </p:cNvPr>
          <p:cNvPicPr>
            <a:picLocks noChangeAspect="1"/>
          </p:cNvPicPr>
          <p:nvPr userDrawn="1"/>
        </p:nvPicPr>
        <p:blipFill>
          <a:blip r:embed="rId2"/>
          <a:stretch>
            <a:fillRect/>
          </a:stretch>
        </p:blipFill>
        <p:spPr>
          <a:xfrm>
            <a:off x="453507" y="6289447"/>
            <a:ext cx="1646894" cy="356351"/>
          </a:xfrm>
          <a:prstGeom prst="rect">
            <a:avLst/>
          </a:prstGeom>
        </p:spPr>
      </p:pic>
      <p:sp>
        <p:nvSpPr>
          <p:cNvPr id="3" name="Slide title"/>
          <p:cNvSpPr>
            <a:spLocks noGrp="1" noChangeArrowheads="1"/>
          </p:cNvSpPr>
          <p:nvPr>
            <p:ph type="title"/>
          </p:nvPr>
        </p:nvSpPr>
        <p:spPr bwMode="gray">
          <a:xfrm>
            <a:off x="417504" y="788294"/>
            <a:ext cx="10909029" cy="564448"/>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sz="3987">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11" name="Picture Placeholder 10">
            <a:extLst>
              <a:ext uri="{FF2B5EF4-FFF2-40B4-BE49-F238E27FC236}">
                <a16:creationId xmlns:a16="http://schemas.microsoft.com/office/drawing/2014/main" id="{C1E8B5DF-71E6-1649-A229-6CD0289DA7D9}"/>
              </a:ext>
            </a:extLst>
          </p:cNvPr>
          <p:cNvSpPr>
            <a:spLocks noGrp="1"/>
          </p:cNvSpPr>
          <p:nvPr>
            <p:ph type="pic" sz="quarter" idx="11"/>
          </p:nvPr>
        </p:nvSpPr>
        <p:spPr>
          <a:xfrm>
            <a:off x="1537693" y="2039207"/>
            <a:ext cx="2954559" cy="2917482"/>
          </a:xfrm>
        </p:spPr>
        <p:txBody>
          <a:bodyPr/>
          <a:lstStyle/>
          <a:p>
            <a:endParaRPr lang="en-US"/>
          </a:p>
        </p:txBody>
      </p:sp>
      <p:sp>
        <p:nvSpPr>
          <p:cNvPr id="15" name="Text Placeholder 9">
            <a:extLst>
              <a:ext uri="{FF2B5EF4-FFF2-40B4-BE49-F238E27FC236}">
                <a16:creationId xmlns:a16="http://schemas.microsoft.com/office/drawing/2014/main" id="{A8123BA1-632F-0C4E-B8CD-A9379CB6A2F7}"/>
              </a:ext>
            </a:extLst>
          </p:cNvPr>
          <p:cNvSpPr>
            <a:spLocks noGrp="1"/>
          </p:cNvSpPr>
          <p:nvPr>
            <p:ph type="body" sz="quarter" idx="13"/>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Tree>
    <p:extLst>
      <p:ext uri="{BB962C8B-B14F-4D97-AF65-F5344CB8AC3E}">
        <p14:creationId xmlns:p14="http://schemas.microsoft.com/office/powerpoint/2010/main" val="3991888195"/>
      </p:ext>
    </p:extLst>
  </p:cSld>
  <p:clrMapOvr>
    <a:masterClrMapping/>
  </p:clrMapOvr>
  <p:extLst>
    <p:ext uri="{DCECCB84-F9BA-43D5-87BE-67443E8EF086}">
      <p15:sldGuideLst xmlns:p15="http://schemas.microsoft.com/office/powerpoint/2012/main">
        <p15:guide id="1" orient="horz" pos="523">
          <p15:clr>
            <a:srgbClr val="FBAE40"/>
          </p15:clr>
        </p15:guide>
        <p15:guide id="2" orient="horz" pos="3691">
          <p15:clr>
            <a:srgbClr val="FBAE40"/>
          </p15:clr>
        </p15:guide>
        <p15:guide id="3" pos="27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reak Slide Half Photo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2F1689-0CB3-1B42-8587-5AB06A9F9D17}"/>
              </a:ext>
            </a:extLst>
          </p:cNvPr>
          <p:cNvSpPr/>
          <p:nvPr userDrawn="1"/>
        </p:nvSpPr>
        <p:spPr>
          <a:xfrm>
            <a:off x="0" y="0"/>
            <a:ext cx="6279057" cy="6858000"/>
          </a:xfrm>
          <a:prstGeom prst="rect">
            <a:avLst/>
          </a:prstGeom>
          <a:solidFill>
            <a:srgbClr val="FE5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 name="Slide title"/>
          <p:cNvSpPr>
            <a:spLocks noGrp="1" noChangeArrowheads="1"/>
          </p:cNvSpPr>
          <p:nvPr>
            <p:ph type="title"/>
          </p:nvPr>
        </p:nvSpPr>
        <p:spPr bwMode="gray">
          <a:xfrm>
            <a:off x="552497" y="1929346"/>
            <a:ext cx="5019915" cy="2300497"/>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nSpc>
                <a:spcPts val="3987"/>
              </a:lnSpc>
              <a:defRPr sz="4177">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9" name="Subtitle 2">
            <a:extLst>
              <a:ext uri="{FF2B5EF4-FFF2-40B4-BE49-F238E27FC236}">
                <a16:creationId xmlns:a16="http://schemas.microsoft.com/office/drawing/2014/main" id="{6AC0CA5E-EFEA-8541-9891-860A7E865432}"/>
              </a:ext>
            </a:extLst>
          </p:cNvPr>
          <p:cNvSpPr>
            <a:spLocks noGrp="1"/>
          </p:cNvSpPr>
          <p:nvPr>
            <p:ph type="subTitle" idx="1" hasCustomPrompt="1"/>
          </p:nvPr>
        </p:nvSpPr>
        <p:spPr>
          <a:xfrm>
            <a:off x="552497" y="4415470"/>
            <a:ext cx="4963903" cy="441870"/>
          </a:xfrm>
          <a:prstGeom prst="rect">
            <a:avLst/>
          </a:prstGeom>
        </p:spPr>
        <p:txBody>
          <a:bodyPr lIns="0" rIns="0">
            <a:noAutofit/>
          </a:bodyPr>
          <a:lstStyle>
            <a:lvl1pPr marL="0" indent="0" algn="l">
              <a:buNone/>
              <a:defRPr sz="1709" b="0">
                <a:solidFill>
                  <a:schemeClr val="tx2"/>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10" name="Picture Placeholder 7">
            <a:extLst>
              <a:ext uri="{FF2B5EF4-FFF2-40B4-BE49-F238E27FC236}">
                <a16:creationId xmlns:a16="http://schemas.microsoft.com/office/drawing/2014/main" id="{91010BF5-4DB7-C146-94AF-2740897CEC8A}"/>
              </a:ext>
            </a:extLst>
          </p:cNvPr>
          <p:cNvSpPr>
            <a:spLocks noGrp="1"/>
          </p:cNvSpPr>
          <p:nvPr>
            <p:ph type="pic" sz="quarter" idx="10"/>
          </p:nvPr>
        </p:nvSpPr>
        <p:spPr>
          <a:xfrm>
            <a:off x="6289680" y="0"/>
            <a:ext cx="5902320" cy="6858000"/>
          </a:xfrm>
        </p:spPr>
        <p:txBody>
          <a:bodyPr/>
          <a:lstStyle/>
          <a:p>
            <a:endParaRPr lang="en-US"/>
          </a:p>
        </p:txBody>
      </p:sp>
    </p:spTree>
    <p:extLst>
      <p:ext uri="{BB962C8B-B14F-4D97-AF65-F5344CB8AC3E}">
        <p14:creationId xmlns:p14="http://schemas.microsoft.com/office/powerpoint/2010/main" val="741779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reak Slide Half Photo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2F1689-0CB3-1B42-8587-5AB06A9F9D17}"/>
              </a:ext>
            </a:extLst>
          </p:cNvPr>
          <p:cNvSpPr/>
          <p:nvPr userDrawn="1"/>
        </p:nvSpPr>
        <p:spPr>
          <a:xfrm>
            <a:off x="0" y="0"/>
            <a:ext cx="6279057" cy="6858000"/>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 name="Slide title"/>
          <p:cNvSpPr>
            <a:spLocks noGrp="1" noChangeArrowheads="1"/>
          </p:cNvSpPr>
          <p:nvPr>
            <p:ph type="title"/>
          </p:nvPr>
        </p:nvSpPr>
        <p:spPr bwMode="gray">
          <a:xfrm>
            <a:off x="552497" y="1929346"/>
            <a:ext cx="5019915" cy="2300497"/>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nSpc>
                <a:spcPts val="3987"/>
              </a:lnSpc>
              <a:defRPr sz="4177">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9" name="Subtitle 2">
            <a:extLst>
              <a:ext uri="{FF2B5EF4-FFF2-40B4-BE49-F238E27FC236}">
                <a16:creationId xmlns:a16="http://schemas.microsoft.com/office/drawing/2014/main" id="{6AC0CA5E-EFEA-8541-9891-860A7E865432}"/>
              </a:ext>
            </a:extLst>
          </p:cNvPr>
          <p:cNvSpPr>
            <a:spLocks noGrp="1"/>
          </p:cNvSpPr>
          <p:nvPr>
            <p:ph type="subTitle" idx="1" hasCustomPrompt="1"/>
          </p:nvPr>
        </p:nvSpPr>
        <p:spPr>
          <a:xfrm>
            <a:off x="552497" y="4415470"/>
            <a:ext cx="4963903" cy="441870"/>
          </a:xfrm>
          <a:prstGeom prst="rect">
            <a:avLst/>
          </a:prstGeom>
        </p:spPr>
        <p:txBody>
          <a:bodyPr lIns="0" rIns="0">
            <a:noAutofit/>
          </a:bodyPr>
          <a:lstStyle>
            <a:lvl1pPr marL="0" indent="0" algn="l">
              <a:buNone/>
              <a:defRPr sz="1709" b="0">
                <a:solidFill>
                  <a:schemeClr val="tx2"/>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8" name="Picture Placeholder 7">
            <a:extLst>
              <a:ext uri="{FF2B5EF4-FFF2-40B4-BE49-F238E27FC236}">
                <a16:creationId xmlns:a16="http://schemas.microsoft.com/office/drawing/2014/main" id="{45685CF7-C926-824B-A92E-1D830104BAF4}"/>
              </a:ext>
            </a:extLst>
          </p:cNvPr>
          <p:cNvSpPr>
            <a:spLocks noGrp="1"/>
          </p:cNvSpPr>
          <p:nvPr>
            <p:ph type="pic" sz="quarter" idx="10"/>
          </p:nvPr>
        </p:nvSpPr>
        <p:spPr>
          <a:xfrm>
            <a:off x="6289680" y="0"/>
            <a:ext cx="5902320" cy="6858000"/>
          </a:xfrm>
        </p:spPr>
        <p:txBody>
          <a:bodyPr/>
          <a:lstStyle/>
          <a:p>
            <a:endParaRPr lang="en-US"/>
          </a:p>
        </p:txBody>
      </p:sp>
    </p:spTree>
    <p:extLst>
      <p:ext uri="{BB962C8B-B14F-4D97-AF65-F5344CB8AC3E}">
        <p14:creationId xmlns:p14="http://schemas.microsoft.com/office/powerpoint/2010/main" val="26426976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reak Slide Half Photo - Chartreuse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2F1689-0CB3-1B42-8587-5AB06A9F9D17}"/>
              </a:ext>
            </a:extLst>
          </p:cNvPr>
          <p:cNvSpPr/>
          <p:nvPr userDrawn="1"/>
        </p:nvSpPr>
        <p:spPr>
          <a:xfrm>
            <a:off x="0" y="0"/>
            <a:ext cx="6299248" cy="6858000"/>
          </a:xfrm>
          <a:prstGeom prst="rect">
            <a:avLst/>
          </a:prstGeom>
          <a:solidFill>
            <a:srgbClr val="E1F4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pic>
        <p:nvPicPr>
          <p:cNvPr id="11" name="Picture 10">
            <a:extLst>
              <a:ext uri="{FF2B5EF4-FFF2-40B4-BE49-F238E27FC236}">
                <a16:creationId xmlns:a16="http://schemas.microsoft.com/office/drawing/2014/main" id="{C69E9716-19DB-F04A-9225-56B9F3A26162}"/>
              </a:ext>
            </a:extLst>
          </p:cNvPr>
          <p:cNvPicPr>
            <a:picLocks noChangeAspect="1"/>
          </p:cNvPicPr>
          <p:nvPr userDrawn="1"/>
        </p:nvPicPr>
        <p:blipFill>
          <a:blip r:embed="rId2"/>
          <a:stretch>
            <a:fillRect/>
          </a:stretch>
        </p:blipFill>
        <p:spPr>
          <a:xfrm>
            <a:off x="0" y="0"/>
            <a:ext cx="6199027" cy="6858000"/>
          </a:xfrm>
          <a:prstGeom prst="rect">
            <a:avLst/>
          </a:prstGeom>
        </p:spPr>
      </p:pic>
      <p:sp>
        <p:nvSpPr>
          <p:cNvPr id="3" name="Slide title"/>
          <p:cNvSpPr>
            <a:spLocks noGrp="1" noChangeArrowheads="1"/>
          </p:cNvSpPr>
          <p:nvPr>
            <p:ph type="title"/>
          </p:nvPr>
        </p:nvSpPr>
        <p:spPr bwMode="gray">
          <a:xfrm>
            <a:off x="552497" y="1929346"/>
            <a:ext cx="5019915" cy="2300497"/>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nSpc>
                <a:spcPts val="3987"/>
              </a:lnSpc>
              <a:defRPr sz="4177">
                <a:solidFill>
                  <a:sysClr val="windowText" lastClr="000000"/>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sp>
        <p:nvSpPr>
          <p:cNvPr id="9" name="Subtitle 2">
            <a:extLst>
              <a:ext uri="{FF2B5EF4-FFF2-40B4-BE49-F238E27FC236}">
                <a16:creationId xmlns:a16="http://schemas.microsoft.com/office/drawing/2014/main" id="{6AC0CA5E-EFEA-8541-9891-860A7E865432}"/>
              </a:ext>
            </a:extLst>
          </p:cNvPr>
          <p:cNvSpPr>
            <a:spLocks noGrp="1"/>
          </p:cNvSpPr>
          <p:nvPr>
            <p:ph type="subTitle" idx="1" hasCustomPrompt="1"/>
          </p:nvPr>
        </p:nvSpPr>
        <p:spPr>
          <a:xfrm>
            <a:off x="552497" y="4415470"/>
            <a:ext cx="4963903" cy="441870"/>
          </a:xfrm>
          <a:prstGeom prst="rect">
            <a:avLst/>
          </a:prstGeom>
        </p:spPr>
        <p:txBody>
          <a:bodyPr lIns="0" rIns="0">
            <a:noAutofit/>
          </a:bodyPr>
          <a:lstStyle>
            <a:lvl1pPr marL="0" indent="0" algn="l">
              <a:buNone/>
              <a:defRPr sz="1709" b="0">
                <a:solidFill>
                  <a:sysClr val="windowText" lastClr="000000"/>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8" name="Picture Placeholder 7">
            <a:extLst>
              <a:ext uri="{FF2B5EF4-FFF2-40B4-BE49-F238E27FC236}">
                <a16:creationId xmlns:a16="http://schemas.microsoft.com/office/drawing/2014/main" id="{A6CB823F-A57F-E346-B92A-C66E320B6138}"/>
              </a:ext>
            </a:extLst>
          </p:cNvPr>
          <p:cNvSpPr>
            <a:spLocks noGrp="1"/>
          </p:cNvSpPr>
          <p:nvPr>
            <p:ph type="pic" sz="quarter" idx="10"/>
          </p:nvPr>
        </p:nvSpPr>
        <p:spPr>
          <a:xfrm>
            <a:off x="6289680" y="0"/>
            <a:ext cx="5902320" cy="6858000"/>
          </a:xfrm>
        </p:spPr>
        <p:txBody>
          <a:bodyPr/>
          <a:lstStyle/>
          <a:p>
            <a:endParaRPr lang="en-US"/>
          </a:p>
        </p:txBody>
      </p:sp>
    </p:spTree>
    <p:extLst>
      <p:ext uri="{BB962C8B-B14F-4D97-AF65-F5344CB8AC3E}">
        <p14:creationId xmlns:p14="http://schemas.microsoft.com/office/powerpoint/2010/main" val="29218628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reak Slide – Full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91A1069-EC13-0540-84F7-B5FCD3FBD741}"/>
              </a:ext>
            </a:extLst>
          </p:cNvPr>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4EAA2A46-D762-614D-B468-274DF1E14019}"/>
              </a:ext>
            </a:extLst>
          </p:cNvPr>
          <p:cNvSpPr>
            <a:spLocks noGrp="1"/>
          </p:cNvSpPr>
          <p:nvPr>
            <p:ph type="title"/>
          </p:nvPr>
        </p:nvSpPr>
        <p:spPr>
          <a:xfrm>
            <a:off x="356461" y="-1"/>
            <a:ext cx="6074022" cy="6858603"/>
          </a:xfrm>
        </p:spPr>
        <p:txBody>
          <a:bodyPr anchor="ctr" anchorCtr="0"/>
          <a:lstStyle>
            <a:lvl1pPr>
              <a:lnSpc>
                <a:spcPts val="6456"/>
              </a:lnSpc>
              <a:defRPr sz="6836">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9226027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91A1069-EC13-0540-84F7-B5FCD3FBD741}"/>
              </a:ext>
            </a:extLst>
          </p:cNvPr>
          <p:cNvSpPr>
            <a:spLocks noGrp="1"/>
          </p:cNvSpPr>
          <p:nvPr>
            <p:ph type="pic" sz="quarter" idx="10"/>
          </p:nvPr>
        </p:nvSpPr>
        <p:spPr>
          <a:xfrm>
            <a:off x="0" y="1"/>
            <a:ext cx="12192000" cy="6077243"/>
          </a:xfrm>
        </p:spPr>
        <p:txBody>
          <a:bodyPr/>
          <a:lstStyle>
            <a:lvl1pPr>
              <a:defRPr>
                <a:latin typeface="Roboto" panose="02000000000000000000" pitchFamily="2" charset="0"/>
                <a:ea typeface="Roboto" panose="02000000000000000000" pitchFamily="2" charset="0"/>
                <a:cs typeface="Roboto" panose="02000000000000000000" pitchFamily="2" charset="0"/>
              </a:defRPr>
            </a:lvl1pPr>
          </a:lstStyle>
          <a:p>
            <a:endParaRPr lang="en-US"/>
          </a:p>
        </p:txBody>
      </p:sp>
      <p:sp>
        <p:nvSpPr>
          <p:cNvPr id="5" name="Rectangle 4">
            <a:extLst>
              <a:ext uri="{FF2B5EF4-FFF2-40B4-BE49-F238E27FC236}">
                <a16:creationId xmlns:a16="http://schemas.microsoft.com/office/drawing/2014/main" id="{5D439C42-7D36-114F-948C-DA04095E9C56}"/>
              </a:ext>
            </a:extLst>
          </p:cNvPr>
          <p:cNvSpPr/>
          <p:nvPr userDrawn="1"/>
        </p:nvSpPr>
        <p:spPr>
          <a:xfrm>
            <a:off x="0" y="6077244"/>
            <a:ext cx="12192000" cy="780757"/>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6" name="Picture 5">
            <a:extLst>
              <a:ext uri="{FF2B5EF4-FFF2-40B4-BE49-F238E27FC236}">
                <a16:creationId xmlns:a16="http://schemas.microsoft.com/office/drawing/2014/main" id="{4A297EC6-6BDD-0040-B1A5-807B22A5D063}"/>
              </a:ext>
            </a:extLst>
          </p:cNvPr>
          <p:cNvPicPr>
            <a:picLocks noChangeAspect="1"/>
          </p:cNvPicPr>
          <p:nvPr userDrawn="1"/>
        </p:nvPicPr>
        <p:blipFill>
          <a:blip r:embed="rId2"/>
          <a:stretch>
            <a:fillRect/>
          </a:stretch>
        </p:blipFill>
        <p:spPr>
          <a:xfrm>
            <a:off x="453507" y="6289447"/>
            <a:ext cx="1646894" cy="356351"/>
          </a:xfrm>
          <a:prstGeom prst="rect">
            <a:avLst/>
          </a:prstGeom>
        </p:spPr>
      </p:pic>
      <p:sp>
        <p:nvSpPr>
          <p:cNvPr id="7" name="Text Placeholder 9">
            <a:extLst>
              <a:ext uri="{FF2B5EF4-FFF2-40B4-BE49-F238E27FC236}">
                <a16:creationId xmlns:a16="http://schemas.microsoft.com/office/drawing/2014/main" id="{6F862EE9-EE9E-2A43-A536-A483E172717D}"/>
              </a:ext>
            </a:extLst>
          </p:cNvPr>
          <p:cNvSpPr>
            <a:spLocks noGrp="1"/>
          </p:cNvSpPr>
          <p:nvPr>
            <p:ph type="body" sz="quarter" idx="13"/>
          </p:nvPr>
        </p:nvSpPr>
        <p:spPr>
          <a:xfrm>
            <a:off x="8700327" y="6300706"/>
            <a:ext cx="3136356" cy="289393"/>
          </a:xfrm>
        </p:spPr>
        <p:txBody>
          <a:bodyPr>
            <a:normAutofit/>
          </a:bodyPr>
          <a:lstStyle>
            <a:lvl1pPr marL="0" indent="0" algn="r">
              <a:buNone/>
              <a:defRPr sz="1329">
                <a:solidFill>
                  <a:schemeClr val="tx2"/>
                </a:solidFill>
                <a:latin typeface="Roboto" panose="02000000000000000000" pitchFamily="2" charset="0"/>
                <a:ea typeface="Roboto" panose="02000000000000000000" pitchFamily="2" charset="0"/>
              </a:defRPr>
            </a:lvl1pPr>
            <a:lvl2pPr marL="432558" indent="0" algn="r">
              <a:buNone/>
              <a:defRPr>
                <a:solidFill>
                  <a:schemeClr val="tx2"/>
                </a:solidFill>
                <a:latin typeface="Roboto" panose="02000000000000000000" pitchFamily="2" charset="0"/>
                <a:ea typeface="Roboto" panose="02000000000000000000" pitchFamily="2" charset="0"/>
              </a:defRPr>
            </a:lvl2pPr>
            <a:lvl3pPr marL="726457" indent="0" algn="r">
              <a:buNone/>
              <a:defRPr>
                <a:solidFill>
                  <a:schemeClr val="tx2"/>
                </a:solidFill>
                <a:latin typeface="Roboto" panose="02000000000000000000" pitchFamily="2" charset="0"/>
                <a:ea typeface="Roboto" panose="02000000000000000000" pitchFamily="2" charset="0"/>
              </a:defRPr>
            </a:lvl3pPr>
            <a:lvl4pPr marL="1180659" indent="0" algn="r">
              <a:buNone/>
              <a:defRPr>
                <a:solidFill>
                  <a:schemeClr val="tx2"/>
                </a:solidFill>
                <a:latin typeface="Roboto" panose="02000000000000000000" pitchFamily="2" charset="0"/>
                <a:ea typeface="Roboto" panose="02000000000000000000" pitchFamily="2" charset="0"/>
              </a:defRPr>
            </a:lvl4pPr>
            <a:lvl5pPr marL="1863357" indent="0" algn="r">
              <a:buNone/>
              <a:defRPr>
                <a:solidFill>
                  <a:schemeClr val="tx2"/>
                </a:solidFill>
                <a:latin typeface="Roboto" panose="02000000000000000000" pitchFamily="2" charset="0"/>
                <a:ea typeface="Roboto" panose="02000000000000000000" pitchFamily="2" charset="0"/>
              </a:defRPr>
            </a:lvl5pPr>
          </a:lstStyle>
          <a:p>
            <a:pPr lvl="0"/>
            <a:r>
              <a:rPr lang="en-US"/>
              <a:t>Edit Master text styles</a:t>
            </a:r>
          </a:p>
        </p:txBody>
      </p:sp>
      <p:sp>
        <p:nvSpPr>
          <p:cNvPr id="12" name="Text Placeholder 11">
            <a:extLst>
              <a:ext uri="{FF2B5EF4-FFF2-40B4-BE49-F238E27FC236}">
                <a16:creationId xmlns:a16="http://schemas.microsoft.com/office/drawing/2014/main" id="{C526DA45-8153-D448-B630-BC1E4590B16F}"/>
              </a:ext>
            </a:extLst>
          </p:cNvPr>
          <p:cNvSpPr>
            <a:spLocks noGrp="1"/>
          </p:cNvSpPr>
          <p:nvPr>
            <p:ph type="body" sz="quarter" idx="14"/>
          </p:nvPr>
        </p:nvSpPr>
        <p:spPr>
          <a:xfrm>
            <a:off x="595357" y="827482"/>
            <a:ext cx="6057565" cy="2645228"/>
          </a:xfrm>
        </p:spPr>
        <p:txBody>
          <a:bodyPr lIns="0" tIns="0" rIns="0" bIns="0">
            <a:normAutofit/>
          </a:bodyPr>
          <a:lstStyle>
            <a:lvl1pPr marL="0" indent="0">
              <a:lnSpc>
                <a:spcPts val="2336"/>
              </a:lnSpc>
              <a:buNone/>
              <a:defRPr sz="2658" b="1" i="0">
                <a:latin typeface="Roboto" panose="02000000000000000000" pitchFamily="2" charset="0"/>
                <a:ea typeface="Roboto" panose="02000000000000000000" pitchFamily="2" charset="0"/>
                <a:cs typeface="Roboto" panose="02000000000000000000" pitchFamily="2" charset="0"/>
              </a:defRPr>
            </a:lvl1pPr>
          </a:lstStyle>
          <a:p>
            <a:pPr lvl="0"/>
            <a:r>
              <a:rPr lang="en-US"/>
              <a:t>Edit Master text style</a:t>
            </a:r>
          </a:p>
        </p:txBody>
      </p:sp>
      <p:sp>
        <p:nvSpPr>
          <p:cNvPr id="14" name="Text Placeholder 13">
            <a:extLst>
              <a:ext uri="{FF2B5EF4-FFF2-40B4-BE49-F238E27FC236}">
                <a16:creationId xmlns:a16="http://schemas.microsoft.com/office/drawing/2014/main" id="{5CE8A67B-BF53-2640-8047-1D8BEFCE5911}"/>
              </a:ext>
            </a:extLst>
          </p:cNvPr>
          <p:cNvSpPr>
            <a:spLocks noGrp="1"/>
          </p:cNvSpPr>
          <p:nvPr>
            <p:ph type="body" sz="quarter" idx="15"/>
          </p:nvPr>
        </p:nvSpPr>
        <p:spPr>
          <a:xfrm>
            <a:off x="584807" y="3704827"/>
            <a:ext cx="6117855" cy="838033"/>
          </a:xfrm>
        </p:spPr>
        <p:txBody>
          <a:bodyPr lIns="0" tIns="0" rIns="0" bIns="0">
            <a:normAutofit/>
          </a:bodyPr>
          <a:lstStyle>
            <a:lvl1pPr marL="0" indent="0">
              <a:buNone/>
              <a:defRPr sz="2279"/>
            </a:lvl1pPr>
          </a:lstStyle>
          <a:p>
            <a:pPr lvl="0"/>
            <a:r>
              <a:rPr lang="en-US"/>
              <a:t>Edit Master text styles</a:t>
            </a:r>
          </a:p>
        </p:txBody>
      </p:sp>
    </p:spTree>
    <p:extLst>
      <p:ext uri="{BB962C8B-B14F-4D97-AF65-F5344CB8AC3E}">
        <p14:creationId xmlns:p14="http://schemas.microsoft.com/office/powerpoint/2010/main" val="37719972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nd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2F1689-0CB3-1B42-8587-5AB06A9F9D17}"/>
              </a:ext>
            </a:extLst>
          </p:cNvPr>
          <p:cNvSpPr/>
          <p:nvPr userDrawn="1"/>
        </p:nvSpPr>
        <p:spPr>
          <a:xfrm>
            <a:off x="0" y="0"/>
            <a:ext cx="12192000" cy="6858000"/>
          </a:xfrm>
          <a:prstGeom prst="rect">
            <a:avLst/>
          </a:prstGeom>
          <a:solidFill>
            <a:srgbClr val="FE5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 name="Slide title"/>
          <p:cNvSpPr>
            <a:spLocks noGrp="1" noChangeArrowheads="1"/>
          </p:cNvSpPr>
          <p:nvPr>
            <p:ph type="title"/>
          </p:nvPr>
        </p:nvSpPr>
        <p:spPr bwMode="gray">
          <a:xfrm>
            <a:off x="552497" y="1929346"/>
            <a:ext cx="690625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nSpc>
                <a:spcPts val="6456"/>
              </a:lnSpc>
              <a:defRPr sz="6836">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pic>
        <p:nvPicPr>
          <p:cNvPr id="8" name="Picture 7">
            <a:extLst>
              <a:ext uri="{FF2B5EF4-FFF2-40B4-BE49-F238E27FC236}">
                <a16:creationId xmlns:a16="http://schemas.microsoft.com/office/drawing/2014/main" id="{EBFE8CAF-D1E6-D242-8BF3-89E4DB16BA3E}"/>
              </a:ext>
            </a:extLst>
          </p:cNvPr>
          <p:cNvPicPr>
            <a:picLocks noChangeAspect="1"/>
          </p:cNvPicPr>
          <p:nvPr userDrawn="1"/>
        </p:nvPicPr>
        <p:blipFill>
          <a:blip r:embed="rId2"/>
          <a:stretch>
            <a:fillRect/>
          </a:stretch>
        </p:blipFill>
        <p:spPr>
          <a:xfrm>
            <a:off x="485402" y="5894851"/>
            <a:ext cx="2613856" cy="569076"/>
          </a:xfrm>
          <a:prstGeom prst="rect">
            <a:avLst/>
          </a:prstGeom>
        </p:spPr>
      </p:pic>
      <p:sp>
        <p:nvSpPr>
          <p:cNvPr id="9" name="Subtitle 2">
            <a:extLst>
              <a:ext uri="{FF2B5EF4-FFF2-40B4-BE49-F238E27FC236}">
                <a16:creationId xmlns:a16="http://schemas.microsoft.com/office/drawing/2014/main" id="{6AC0CA5E-EFEA-8541-9891-860A7E865432}"/>
              </a:ext>
            </a:extLst>
          </p:cNvPr>
          <p:cNvSpPr>
            <a:spLocks noGrp="1"/>
          </p:cNvSpPr>
          <p:nvPr>
            <p:ph type="subTitle" idx="1" hasCustomPrompt="1"/>
          </p:nvPr>
        </p:nvSpPr>
        <p:spPr>
          <a:xfrm>
            <a:off x="608509" y="4187362"/>
            <a:ext cx="6511242" cy="534662"/>
          </a:xfrm>
          <a:prstGeom prst="rect">
            <a:avLst/>
          </a:prstGeom>
        </p:spPr>
        <p:txBody>
          <a:bodyPr lIns="0" rIns="0">
            <a:noAutofit/>
          </a:bodyPr>
          <a:lstStyle>
            <a:lvl1pPr marL="0" indent="0" algn="l">
              <a:buNone/>
              <a:defRPr sz="1709" b="0">
                <a:solidFill>
                  <a:schemeClr val="tx2"/>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pic>
        <p:nvPicPr>
          <p:cNvPr id="10" name="Picture 9">
            <a:extLst>
              <a:ext uri="{FF2B5EF4-FFF2-40B4-BE49-F238E27FC236}">
                <a16:creationId xmlns:a16="http://schemas.microsoft.com/office/drawing/2014/main" id="{ECD88312-FEB7-6F46-92C5-FFAFF7083F47}"/>
              </a:ext>
            </a:extLst>
          </p:cNvPr>
          <p:cNvPicPr>
            <a:picLocks noChangeAspect="1"/>
          </p:cNvPicPr>
          <p:nvPr userDrawn="1"/>
        </p:nvPicPr>
        <p:blipFill>
          <a:blip r:embed="rId3"/>
          <a:stretch>
            <a:fillRect/>
          </a:stretch>
        </p:blipFill>
        <p:spPr>
          <a:xfrm>
            <a:off x="6824186" y="-1140744"/>
            <a:ext cx="6428012" cy="7280807"/>
          </a:xfrm>
          <a:prstGeom prst="rect">
            <a:avLst/>
          </a:prstGeom>
        </p:spPr>
      </p:pic>
    </p:spTree>
    <p:extLst>
      <p:ext uri="{BB962C8B-B14F-4D97-AF65-F5344CB8AC3E}">
        <p14:creationId xmlns:p14="http://schemas.microsoft.com/office/powerpoint/2010/main" val="26050368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End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2F1689-0CB3-1B42-8587-5AB06A9F9D17}"/>
              </a:ext>
            </a:extLst>
          </p:cNvPr>
          <p:cNvSpPr/>
          <p:nvPr userDrawn="1"/>
        </p:nvSpPr>
        <p:spPr>
          <a:xfrm>
            <a:off x="0" y="0"/>
            <a:ext cx="12192000" cy="6858000"/>
          </a:xfrm>
          <a:prstGeom prst="rect">
            <a:avLst/>
          </a:prstGeom>
          <a:solidFill>
            <a:srgbClr val="FC427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 name="Slide title"/>
          <p:cNvSpPr>
            <a:spLocks noGrp="1" noChangeArrowheads="1"/>
          </p:cNvSpPr>
          <p:nvPr>
            <p:ph type="title"/>
          </p:nvPr>
        </p:nvSpPr>
        <p:spPr bwMode="gray">
          <a:xfrm>
            <a:off x="552497" y="1920010"/>
            <a:ext cx="690625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nSpc>
                <a:spcPts val="6456"/>
              </a:lnSpc>
              <a:defRPr sz="6836">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pic>
        <p:nvPicPr>
          <p:cNvPr id="8" name="Picture 7">
            <a:extLst>
              <a:ext uri="{FF2B5EF4-FFF2-40B4-BE49-F238E27FC236}">
                <a16:creationId xmlns:a16="http://schemas.microsoft.com/office/drawing/2014/main" id="{EBFE8CAF-D1E6-D242-8BF3-89E4DB16BA3E}"/>
              </a:ext>
            </a:extLst>
          </p:cNvPr>
          <p:cNvPicPr>
            <a:picLocks noChangeAspect="1"/>
          </p:cNvPicPr>
          <p:nvPr userDrawn="1"/>
        </p:nvPicPr>
        <p:blipFill>
          <a:blip r:embed="rId2"/>
          <a:stretch>
            <a:fillRect/>
          </a:stretch>
        </p:blipFill>
        <p:spPr>
          <a:xfrm>
            <a:off x="485402" y="5894851"/>
            <a:ext cx="2613856" cy="569076"/>
          </a:xfrm>
          <a:prstGeom prst="rect">
            <a:avLst/>
          </a:prstGeom>
        </p:spPr>
      </p:pic>
      <p:sp>
        <p:nvSpPr>
          <p:cNvPr id="9" name="Subtitle 2">
            <a:extLst>
              <a:ext uri="{FF2B5EF4-FFF2-40B4-BE49-F238E27FC236}">
                <a16:creationId xmlns:a16="http://schemas.microsoft.com/office/drawing/2014/main" id="{6AC0CA5E-EFEA-8541-9891-860A7E865432}"/>
              </a:ext>
            </a:extLst>
          </p:cNvPr>
          <p:cNvSpPr>
            <a:spLocks noGrp="1"/>
          </p:cNvSpPr>
          <p:nvPr>
            <p:ph type="subTitle" idx="1" hasCustomPrompt="1"/>
          </p:nvPr>
        </p:nvSpPr>
        <p:spPr>
          <a:xfrm>
            <a:off x="608509" y="4187362"/>
            <a:ext cx="6511242" cy="534662"/>
          </a:xfrm>
          <a:prstGeom prst="rect">
            <a:avLst/>
          </a:prstGeom>
        </p:spPr>
        <p:txBody>
          <a:bodyPr lIns="0" rIns="0">
            <a:noAutofit/>
          </a:bodyPr>
          <a:lstStyle>
            <a:lvl1pPr marL="0" indent="0" algn="l">
              <a:buNone/>
              <a:defRPr sz="1709" b="0">
                <a:solidFill>
                  <a:schemeClr val="tx2"/>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pic>
        <p:nvPicPr>
          <p:cNvPr id="10" name="Picture 9">
            <a:extLst>
              <a:ext uri="{FF2B5EF4-FFF2-40B4-BE49-F238E27FC236}">
                <a16:creationId xmlns:a16="http://schemas.microsoft.com/office/drawing/2014/main" id="{9AF596F4-276C-7E45-AB4B-AE974FC02728}"/>
              </a:ext>
            </a:extLst>
          </p:cNvPr>
          <p:cNvPicPr>
            <a:picLocks noChangeAspect="1"/>
          </p:cNvPicPr>
          <p:nvPr userDrawn="1"/>
        </p:nvPicPr>
        <p:blipFill>
          <a:blip r:embed="rId3"/>
          <a:stretch>
            <a:fillRect/>
          </a:stretch>
        </p:blipFill>
        <p:spPr>
          <a:xfrm>
            <a:off x="7584935" y="-115161"/>
            <a:ext cx="5407264" cy="8002861"/>
          </a:xfrm>
          <a:prstGeom prst="rect">
            <a:avLst/>
          </a:prstGeom>
        </p:spPr>
      </p:pic>
    </p:spTree>
    <p:extLst>
      <p:ext uri="{BB962C8B-B14F-4D97-AF65-F5344CB8AC3E}">
        <p14:creationId xmlns:p14="http://schemas.microsoft.com/office/powerpoint/2010/main" val="922674395"/>
      </p:ext>
    </p:extLst>
  </p:cSld>
  <p:clrMapOvr>
    <a:masterClrMapping/>
  </p:clrMapOvr>
  <p:extLst>
    <p:ext uri="{DCECCB84-F9BA-43D5-87BE-67443E8EF086}">
      <p15:sldGuideLst xmlns:p15="http://schemas.microsoft.com/office/powerpoint/2012/main">
        <p15:guide id="1" orient="horz" pos="2275">
          <p15:clr>
            <a:srgbClr val="FBAE40"/>
          </p15:clr>
        </p15:guide>
        <p15:guide id="2" pos="4044">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nd Page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2F1689-0CB3-1B42-8587-5AB06A9F9D17}"/>
              </a:ext>
            </a:extLst>
          </p:cNvPr>
          <p:cNvSpPr/>
          <p:nvPr userDrawn="1"/>
        </p:nvSpPr>
        <p:spPr>
          <a:xfrm>
            <a:off x="0" y="0"/>
            <a:ext cx="12192000" cy="6858000"/>
          </a:xfrm>
          <a:prstGeom prst="rect">
            <a:avLst/>
          </a:prstGeom>
          <a:solidFill>
            <a:srgbClr val="32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 name="Slide title"/>
          <p:cNvSpPr>
            <a:spLocks noGrp="1" noChangeArrowheads="1"/>
          </p:cNvSpPr>
          <p:nvPr>
            <p:ph type="title"/>
          </p:nvPr>
        </p:nvSpPr>
        <p:spPr bwMode="gray">
          <a:xfrm>
            <a:off x="552497" y="1920010"/>
            <a:ext cx="690625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nSpc>
                <a:spcPts val="6456"/>
              </a:lnSpc>
              <a:defRPr sz="6836">
                <a:solidFill>
                  <a:schemeClr val="tx2"/>
                </a:solidFill>
                <a:latin typeface="Roboto" panose="02000000000000000000" pitchFamily="2" charset="0"/>
                <a:ea typeface="Roboto" panose="02000000000000000000" pitchFamily="2" charset="0"/>
                <a:cs typeface="Roboto" panose="02000000000000000000" pitchFamily="2" charset="0"/>
              </a:defRPr>
            </a:lvl1pPr>
          </a:lstStyle>
          <a:p>
            <a:pPr lvl="0"/>
            <a:r>
              <a:rPr lang="en-US" noProof="1"/>
              <a:t>Click to edit Master title style</a:t>
            </a:r>
            <a:endParaRPr lang="en-CA" noProof="1"/>
          </a:p>
        </p:txBody>
      </p:sp>
      <p:pic>
        <p:nvPicPr>
          <p:cNvPr id="8" name="Picture 7">
            <a:extLst>
              <a:ext uri="{FF2B5EF4-FFF2-40B4-BE49-F238E27FC236}">
                <a16:creationId xmlns:a16="http://schemas.microsoft.com/office/drawing/2014/main" id="{EBFE8CAF-D1E6-D242-8BF3-89E4DB16BA3E}"/>
              </a:ext>
            </a:extLst>
          </p:cNvPr>
          <p:cNvPicPr>
            <a:picLocks noChangeAspect="1"/>
          </p:cNvPicPr>
          <p:nvPr userDrawn="1"/>
        </p:nvPicPr>
        <p:blipFill>
          <a:blip r:embed="rId2"/>
          <a:stretch>
            <a:fillRect/>
          </a:stretch>
        </p:blipFill>
        <p:spPr>
          <a:xfrm>
            <a:off x="485402" y="5894851"/>
            <a:ext cx="2613856" cy="569076"/>
          </a:xfrm>
          <a:prstGeom prst="rect">
            <a:avLst/>
          </a:prstGeom>
        </p:spPr>
      </p:pic>
      <p:sp>
        <p:nvSpPr>
          <p:cNvPr id="9" name="Subtitle 2">
            <a:extLst>
              <a:ext uri="{FF2B5EF4-FFF2-40B4-BE49-F238E27FC236}">
                <a16:creationId xmlns:a16="http://schemas.microsoft.com/office/drawing/2014/main" id="{6AC0CA5E-EFEA-8541-9891-860A7E865432}"/>
              </a:ext>
            </a:extLst>
          </p:cNvPr>
          <p:cNvSpPr>
            <a:spLocks noGrp="1"/>
          </p:cNvSpPr>
          <p:nvPr>
            <p:ph type="subTitle" idx="1" hasCustomPrompt="1"/>
          </p:nvPr>
        </p:nvSpPr>
        <p:spPr>
          <a:xfrm>
            <a:off x="608509" y="4187362"/>
            <a:ext cx="6511242" cy="534662"/>
          </a:xfrm>
          <a:prstGeom prst="rect">
            <a:avLst/>
          </a:prstGeom>
        </p:spPr>
        <p:txBody>
          <a:bodyPr lIns="0" rIns="0">
            <a:noAutofit/>
          </a:bodyPr>
          <a:lstStyle>
            <a:lvl1pPr marL="0" indent="0" algn="l">
              <a:buNone/>
              <a:defRPr sz="1709" b="0">
                <a:solidFill>
                  <a:schemeClr val="tx2"/>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pic>
        <p:nvPicPr>
          <p:cNvPr id="10" name="Picture 9">
            <a:extLst>
              <a:ext uri="{FF2B5EF4-FFF2-40B4-BE49-F238E27FC236}">
                <a16:creationId xmlns:a16="http://schemas.microsoft.com/office/drawing/2014/main" id="{9AF596F4-276C-7E45-AB4B-AE974FC02728}"/>
              </a:ext>
            </a:extLst>
          </p:cNvPr>
          <p:cNvPicPr>
            <a:picLocks noChangeAspect="1"/>
          </p:cNvPicPr>
          <p:nvPr userDrawn="1"/>
        </p:nvPicPr>
        <p:blipFill>
          <a:blip r:embed="rId3"/>
          <a:stretch>
            <a:fillRect/>
          </a:stretch>
        </p:blipFill>
        <p:spPr>
          <a:xfrm>
            <a:off x="7584935" y="-115161"/>
            <a:ext cx="5407264" cy="8002861"/>
          </a:xfrm>
          <a:prstGeom prst="rect">
            <a:avLst/>
          </a:prstGeom>
        </p:spPr>
      </p:pic>
    </p:spTree>
    <p:extLst>
      <p:ext uri="{BB962C8B-B14F-4D97-AF65-F5344CB8AC3E}">
        <p14:creationId xmlns:p14="http://schemas.microsoft.com/office/powerpoint/2010/main" val="53830876"/>
      </p:ext>
    </p:extLst>
  </p:cSld>
  <p:clrMapOvr>
    <a:masterClrMapping/>
  </p:clrMapOvr>
  <p:extLst>
    <p:ext uri="{DCECCB84-F9BA-43D5-87BE-67443E8EF086}">
      <p15:sldGuideLst xmlns:p15="http://schemas.microsoft.com/office/powerpoint/2012/main">
        <p15:guide id="1" orient="horz" pos="2275">
          <p15:clr>
            <a:srgbClr val="FBAE40"/>
          </p15:clr>
        </p15:guide>
        <p15:guide id="2" pos="40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2674531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
        <p:cNvGrpSpPr/>
        <p:nvPr/>
      </p:nvGrpSpPr>
      <p:grpSpPr>
        <a:xfrm>
          <a:off x="0" y="0"/>
          <a:ext cx="0" cy="0"/>
          <a:chOff x="0" y="0"/>
          <a:chExt cx="0" cy="0"/>
        </a:xfrm>
      </p:grpSpPr>
      <p:sp>
        <p:nvSpPr>
          <p:cNvPr id="27" name="Google Shape;27;p12"/>
          <p:cNvSpPr txBox="1">
            <a:spLocks noGrp="1"/>
          </p:cNvSpPr>
          <p:nvPr>
            <p:ph type="title"/>
          </p:nvPr>
        </p:nvSpPr>
        <p:spPr>
          <a:xfrm>
            <a:off x="356461" y="538394"/>
            <a:ext cx="11286153" cy="413175"/>
          </a:xfrm>
          <a:prstGeom prst="rect">
            <a:avLst/>
          </a:prstGeom>
          <a:noFill/>
          <a:ln>
            <a:noFill/>
          </a:ln>
        </p:spPr>
        <p:txBody>
          <a:bodyPr spcFirstLastPara="1" wrap="square" lIns="0" tIns="0" rIns="72000" bIns="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59962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236593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5"/>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656082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2" y="1420286"/>
            <a:ext cx="5181600" cy="980016"/>
          </a:xfrm>
        </p:spPr>
        <p:txBody>
          <a:bodyPr/>
          <a:lstStyle/>
          <a:p>
            <a:r>
              <a:rPr lang="en-US"/>
              <a:t>Click to edit Master title style</a:t>
            </a:r>
          </a:p>
        </p:txBody>
      </p:sp>
      <p:sp>
        <p:nvSpPr>
          <p:cNvPr id="3" name="Subtitle 2"/>
          <p:cNvSpPr>
            <a:spLocks noGrp="1"/>
          </p:cNvSpPr>
          <p:nvPr>
            <p:ph type="subTitle" idx="1"/>
          </p:nvPr>
        </p:nvSpPr>
        <p:spPr>
          <a:xfrm>
            <a:off x="914402" y="2590800"/>
            <a:ext cx="4267200" cy="1168400"/>
          </a:xfrm>
        </p:spPr>
        <p:txBody>
          <a:bodyPr/>
          <a:lstStyle>
            <a:lvl1pPr marL="0" indent="0" algn="ctr">
              <a:buNone/>
              <a:defRPr>
                <a:solidFill>
                  <a:schemeClr val="tx1">
                    <a:tint val="75000"/>
                  </a:schemeClr>
                </a:solidFill>
              </a:defRPr>
            </a:lvl1pPr>
            <a:lvl2pPr marL="304773" indent="0" algn="ctr">
              <a:buNone/>
              <a:defRPr>
                <a:solidFill>
                  <a:schemeClr val="tx1">
                    <a:tint val="75000"/>
                  </a:schemeClr>
                </a:solidFill>
              </a:defRPr>
            </a:lvl2pPr>
            <a:lvl3pPr marL="609546" indent="0" algn="ctr">
              <a:buNone/>
              <a:defRPr>
                <a:solidFill>
                  <a:schemeClr val="tx1">
                    <a:tint val="75000"/>
                  </a:schemeClr>
                </a:solidFill>
              </a:defRPr>
            </a:lvl3pPr>
            <a:lvl4pPr marL="914319" indent="0" algn="ctr">
              <a:buNone/>
              <a:defRPr>
                <a:solidFill>
                  <a:schemeClr val="tx1">
                    <a:tint val="75000"/>
                  </a:schemeClr>
                </a:solidFill>
              </a:defRPr>
            </a:lvl4pPr>
            <a:lvl5pPr marL="1219091" indent="0" algn="ctr">
              <a:buNone/>
              <a:defRPr>
                <a:solidFill>
                  <a:schemeClr val="tx1">
                    <a:tint val="75000"/>
                  </a:schemeClr>
                </a:solidFill>
              </a:defRPr>
            </a:lvl5pPr>
            <a:lvl6pPr marL="1523864" indent="0" algn="ctr">
              <a:buNone/>
              <a:defRPr>
                <a:solidFill>
                  <a:schemeClr val="tx1">
                    <a:tint val="75000"/>
                  </a:schemeClr>
                </a:solidFill>
              </a:defRPr>
            </a:lvl6pPr>
            <a:lvl7pPr marL="1828636" indent="0" algn="ctr">
              <a:buNone/>
              <a:defRPr>
                <a:solidFill>
                  <a:schemeClr val="tx1">
                    <a:tint val="75000"/>
                  </a:schemeClr>
                </a:solidFill>
              </a:defRPr>
            </a:lvl7pPr>
            <a:lvl8pPr marL="2133411" indent="0" algn="ctr">
              <a:buNone/>
              <a:defRPr>
                <a:solidFill>
                  <a:schemeClr val="tx1">
                    <a:tint val="75000"/>
                  </a:schemeClr>
                </a:solidFill>
              </a:defRPr>
            </a:lvl8pPr>
            <a:lvl9pPr marL="243818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77149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1240962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a:extLst>
              <a:ext uri="{FF2B5EF4-FFF2-40B4-BE49-F238E27FC236}">
                <a16:creationId xmlns:a16="http://schemas.microsoft.com/office/drawing/2014/main" id="{18792291-9005-DA45-BB61-F517ACA11576}"/>
              </a:ext>
            </a:extLst>
          </p:cNvPr>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50705525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3780203873"/>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41471000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4152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38997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645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50831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7564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560646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49664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sp>
        <p:nvSpPr>
          <p:cNvPr id="5" name="Slide title"/>
          <p:cNvSpPr>
            <a:spLocks noGrp="1" noChangeArrowheads="1"/>
          </p:cNvSpPr>
          <p:nvPr>
            <p:ph type="title" hasCustomPrompt="1"/>
          </p:nvPr>
        </p:nvSpPr>
        <p:spPr bwMode="gray">
          <a:xfrm>
            <a:off x="749371"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6915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8F80D229-FF99-5540-91B2-2E1AECE980F3}"/>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7" name="Freeform 6">
            <a:extLst>
              <a:ext uri="{FF2B5EF4-FFF2-40B4-BE49-F238E27FC236}">
                <a16:creationId xmlns:a16="http://schemas.microsoft.com/office/drawing/2014/main" id="{8A639D36-0368-BE41-BA78-C66E8920D0A1}"/>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r>
              <a:rPr lang="en-US" sz="1899" b="1">
                <a:solidFill>
                  <a:schemeClr val="tx2"/>
                </a:solidFill>
                <a:latin typeface="+mj-lt"/>
              </a:rPr>
              <a:t>v</a:t>
            </a:r>
          </a:p>
        </p:txBody>
      </p:sp>
    </p:spTree>
    <p:extLst>
      <p:ext uri="{BB962C8B-B14F-4D97-AF65-F5344CB8AC3E}">
        <p14:creationId xmlns:p14="http://schemas.microsoft.com/office/powerpoint/2010/main" val="11202547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27" name="Freeform 26"/>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1441455019"/>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2356127178"/>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9186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52AD1-3856-4131-8C05-59828B51B97B}"/>
              </a:ext>
            </a:extLst>
          </p:cNvPr>
          <p:cNvSpPr>
            <a:spLocks noGrp="1"/>
          </p:cNvSpPr>
          <p:nvPr>
            <p:ph type="title"/>
          </p:nvPr>
        </p:nvSpPr>
        <p:spPr/>
        <p:txBody>
          <a:bodyPr/>
          <a:lstStyle/>
          <a:p>
            <a:r>
              <a:rPr lang="en-US"/>
              <a:t>Click to edit Master title style</a:t>
            </a:r>
          </a:p>
        </p:txBody>
      </p:sp>
      <p:sp>
        <p:nvSpPr>
          <p:cNvPr id="3" name="Chart Placeholder 2">
            <a:extLst>
              <a:ext uri="{FF2B5EF4-FFF2-40B4-BE49-F238E27FC236}">
                <a16:creationId xmlns:a16="http://schemas.microsoft.com/office/drawing/2014/main" id="{8F1E3C50-FCD2-404C-9374-BD1D796DCCC4}"/>
              </a:ext>
            </a:extLst>
          </p:cNvPr>
          <p:cNvSpPr>
            <a:spLocks noGrp="1"/>
          </p:cNvSpPr>
          <p:nvPr>
            <p:ph type="chart" idx="1"/>
          </p:nvPr>
        </p:nvSpPr>
        <p:spPr/>
        <p:txBody>
          <a:bodyPr/>
          <a:lstStyle/>
          <a:p>
            <a:endParaRPr lang="en-US"/>
          </a:p>
        </p:txBody>
      </p:sp>
    </p:spTree>
    <p:extLst>
      <p:ext uri="{BB962C8B-B14F-4D97-AF65-F5344CB8AC3E}">
        <p14:creationId xmlns:p14="http://schemas.microsoft.com/office/powerpoint/2010/main" val="3653369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914232">
              <a:defRPr/>
            </a:pPr>
            <a:endParaRPr lang="en-US">
              <a:solidFill>
                <a:srgbClr val="1E1E1E"/>
              </a:solidFill>
              <a:latin typeface="Calibri"/>
            </a:endParaRPr>
          </a:p>
        </p:txBody>
      </p:sp>
      <p:sp>
        <p:nvSpPr>
          <p:cNvPr id="7" name="Text Placeholder 14"/>
          <p:cNvSpPr>
            <a:spLocks noGrp="1"/>
          </p:cNvSpPr>
          <p:nvPr>
            <p:ph type="body" sz="quarter" idx="13" hasCustomPrompt="1"/>
          </p:nvPr>
        </p:nvSpPr>
        <p:spPr>
          <a:xfrm>
            <a:off x="466725" y="1149063"/>
            <a:ext cx="8704734" cy="477054"/>
          </a:xfrm>
          <a:prstGeom prst="rect">
            <a:avLst/>
          </a:prstGeom>
          <a:noFill/>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6298"/>
                </a:solidFill>
                <a:latin typeface="Roboto" charset="0"/>
                <a:ea typeface="Roboto" charset="0"/>
                <a:cs typeface="Roboto" charset="0"/>
              </a:defRPr>
            </a:lvl1pPr>
            <a:lvl2pPr marL="457116" indent="0">
              <a:buClr>
                <a:schemeClr val="accent2"/>
              </a:buClr>
              <a:buNone/>
              <a:defRPr sz="1600">
                <a:latin typeface="Roboto" charset="0"/>
                <a:ea typeface="Roboto" charset="0"/>
                <a:cs typeface="Roboto" charset="0"/>
              </a:defRPr>
            </a:lvl2pPr>
            <a:lvl3pPr marL="914232" indent="0">
              <a:buClr>
                <a:schemeClr val="accent2"/>
              </a:buClr>
              <a:buNone/>
              <a:defRPr sz="1600">
                <a:latin typeface="Roboto" charset="0"/>
                <a:ea typeface="Roboto" charset="0"/>
                <a:cs typeface="Roboto" charset="0"/>
              </a:defRPr>
            </a:lvl3pPr>
            <a:lvl4pPr marL="1371348" indent="0">
              <a:buClr>
                <a:schemeClr val="accent2"/>
              </a:buClr>
              <a:buNone/>
              <a:defRPr sz="1600">
                <a:latin typeface="Roboto" charset="0"/>
                <a:ea typeface="Roboto" charset="0"/>
                <a:cs typeface="Roboto" charset="0"/>
              </a:defRPr>
            </a:lvl4pPr>
            <a:lvl5pPr marL="1828464" indent="0">
              <a:buClr>
                <a:schemeClr val="accent2"/>
              </a:buClr>
              <a:buNone/>
              <a:defRPr sz="1600">
                <a:latin typeface="Roboto" charset="0"/>
                <a:ea typeface="Roboto" charset="0"/>
                <a:cs typeface="Roboto" charset="0"/>
              </a:defRPr>
            </a:lvl5pPr>
          </a:lstStyle>
          <a:p>
            <a:pPr lvl="0"/>
            <a:r>
              <a:rPr lang="en-US"/>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698" indent="-285698">
              <a:buClr>
                <a:srgbClr val="006298"/>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a:t>Title of slide goes here.</a:t>
            </a:r>
          </a:p>
        </p:txBody>
      </p:sp>
    </p:spTree>
    <p:extLst>
      <p:ext uri="{BB962C8B-B14F-4D97-AF65-F5344CB8AC3E}">
        <p14:creationId xmlns:p14="http://schemas.microsoft.com/office/powerpoint/2010/main" val="18381136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itle Slide — No Image">
    <p:spTree>
      <p:nvGrpSpPr>
        <p:cNvPr id="1" name=""/>
        <p:cNvGrpSpPr/>
        <p:nvPr/>
      </p:nvGrpSpPr>
      <p:grpSpPr>
        <a:xfrm>
          <a:off x="0" y="0"/>
          <a:ext cx="0" cy="0"/>
          <a:chOff x="0" y="0"/>
          <a:chExt cx="0" cy="0"/>
        </a:xfrm>
      </p:grpSpPr>
      <p:pic>
        <p:nvPicPr>
          <p:cNvPr id="3" name="Picture 2" descr="CB16029_PPTTemplates_TitleAndDividers_Corporate-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722" cy="6858000"/>
          </a:xfrm>
          <a:prstGeom prst="rect">
            <a:avLst/>
          </a:prstGeom>
        </p:spPr>
      </p:pic>
      <p:sp>
        <p:nvSpPr>
          <p:cNvPr id="8" name="Title 7"/>
          <p:cNvSpPr>
            <a:spLocks noGrp="1"/>
          </p:cNvSpPr>
          <p:nvPr>
            <p:ph type="title" hasCustomPrompt="1"/>
          </p:nvPr>
        </p:nvSpPr>
        <p:spPr>
          <a:xfrm>
            <a:off x="1452549" y="1929788"/>
            <a:ext cx="3733800" cy="1301895"/>
          </a:xfrm>
        </p:spPr>
        <p:txBody>
          <a:bodyPr lIns="0" tIns="137160" rIns="0" bIns="0" anchor="t" anchorCtr="0">
            <a:spAutoFit/>
          </a:bodyPr>
          <a:lstStyle>
            <a:lvl1pPr>
              <a:defRPr sz="4200">
                <a:solidFill>
                  <a:schemeClr val="tx1"/>
                </a:solidFill>
              </a:defRPr>
            </a:lvl1pPr>
          </a:lstStyle>
          <a:p>
            <a:r>
              <a:rPr lang="en-US"/>
              <a:t>Presentation Title</a:t>
            </a:r>
          </a:p>
        </p:txBody>
      </p:sp>
      <p:sp>
        <p:nvSpPr>
          <p:cNvPr id="13" name="Title 7"/>
          <p:cNvSpPr txBox="1">
            <a:spLocks/>
          </p:cNvSpPr>
          <p:nvPr userDrawn="1"/>
        </p:nvSpPr>
        <p:spPr>
          <a:xfrm>
            <a:off x="925286" y="4762953"/>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452776" y="3236828"/>
            <a:ext cx="3733800" cy="1061829"/>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22" name="Text Placeholder 21"/>
          <p:cNvSpPr>
            <a:spLocks noGrp="1"/>
          </p:cNvSpPr>
          <p:nvPr>
            <p:ph type="body" sz="quarter" idx="12" hasCustomPrompt="1"/>
          </p:nvPr>
        </p:nvSpPr>
        <p:spPr>
          <a:xfrm>
            <a:off x="1458686" y="4995272"/>
            <a:ext cx="3824287" cy="166199"/>
          </a:xfrm>
        </p:spPr>
        <p:txBody>
          <a:bodyPr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Date</a:t>
            </a:r>
          </a:p>
        </p:txBody>
      </p:sp>
    </p:spTree>
    <p:extLst>
      <p:ext uri="{BB962C8B-B14F-4D97-AF65-F5344CB8AC3E}">
        <p14:creationId xmlns:p14="http://schemas.microsoft.com/office/powerpoint/2010/main" val="3327548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Content Slide — Two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66611" y="555809"/>
            <a:ext cx="3741179" cy="1135696"/>
          </a:xfrm>
          <a:prstGeom prst="rect">
            <a:avLst/>
          </a:prstGeom>
        </p:spPr>
        <p:txBody>
          <a:bodyPr lIns="0" tIns="137160" rIns="0" bIns="0">
            <a:spAutoFit/>
          </a:bodyPr>
          <a:lstStyle>
            <a:lvl1pPr>
              <a:defRPr sz="3200" baseline="0">
                <a:solidFill>
                  <a:schemeClr val="tx1"/>
                </a:solidFill>
                <a:latin typeface="Roboto Slab" charset="0"/>
                <a:ea typeface="Roboto Slab" charset="0"/>
                <a:cs typeface="Roboto Slab" charset="0"/>
              </a:defRPr>
            </a:lvl1pPr>
          </a:lstStyle>
          <a:p>
            <a:r>
              <a:rPr lang="en-US" sz="360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5"/>
            <a:ext cx="3741738" cy="674031"/>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
        <p:nvSpPr>
          <p:cNvPr id="7" name="Content Placeholder 2"/>
          <p:cNvSpPr>
            <a:spLocks noGrp="1"/>
          </p:cNvSpPr>
          <p:nvPr>
            <p:ph idx="14"/>
          </p:nvPr>
        </p:nvSpPr>
        <p:spPr>
          <a:xfrm>
            <a:off x="8320929" y="555809"/>
            <a:ext cx="3412579" cy="5372292"/>
          </a:xfrm>
          <a:prstGeom prst="rect">
            <a:avLst/>
          </a:prstGeom>
        </p:spPr>
        <p:txBody>
          <a:bodyPr lIns="0" tIns="228600" rIns="0" bIns="0"/>
          <a:lstStyle>
            <a:lvl1pPr marL="285750" indent="-285750">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418734"/>
      </p:ext>
    </p:extLst>
  </p:cSld>
  <p:clrMapOvr>
    <a:masterClrMapping/>
  </p:clrMapOvr>
  <p:transition spd="slow">
    <p:push dir="u"/>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1_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6" name="Straight Connector 15"/>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75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1_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0296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5" name="Text Placeholder 4">
            <a:extLst>
              <a:ext uri="{FF2B5EF4-FFF2-40B4-BE49-F238E27FC236}">
                <a16:creationId xmlns:a16="http://schemas.microsoft.com/office/drawing/2014/main" id="{AB8BE5AA-3211-42BB-85D1-8231E98B6055}"/>
              </a:ext>
            </a:extLst>
          </p:cNvPr>
          <p:cNvSpPr>
            <a:spLocks noGrp="1"/>
          </p:cNvSpPr>
          <p:nvPr>
            <p:ph type="body" sz="quarter" idx="10"/>
          </p:nvPr>
        </p:nvSpPr>
        <p:spPr>
          <a:xfrm>
            <a:off x="357215" y="1085222"/>
            <a:ext cx="11215313" cy="5105066"/>
          </a:xfrm>
        </p:spPr>
        <p:txBody>
          <a:bodyPr/>
          <a:lstStyle>
            <a:lvl1pPr>
              <a:buClr>
                <a:schemeClr val="accent3"/>
              </a:buClr>
              <a:buSzPct val="100000"/>
              <a:defRPr>
                <a:latin typeface="+mj-lt"/>
              </a:defRPr>
            </a:lvl1pPr>
            <a:lvl2pPr marL="652606" indent="-224569">
              <a:buClr>
                <a:schemeClr val="accent3"/>
              </a:buClr>
              <a:buSzPct val="100000"/>
              <a:buFont typeface="Courier New" panose="02070309020205020404" pitchFamily="49" charset="0"/>
              <a:buChar char="o"/>
              <a:defRPr>
                <a:latin typeface="+mj-lt"/>
              </a:defRPr>
            </a:lvl2pPr>
            <a:lvl3pPr marL="999256" indent="-272799">
              <a:buClr>
                <a:schemeClr val="accent3"/>
              </a:buClr>
              <a:buSzPct val="100000"/>
              <a:buFont typeface="Lucida Sans Unicode" panose="020B0602030504020204" pitchFamily="34" charset="0"/>
              <a:buChar cha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92142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1_Data Right">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48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D16D-B488-4377-9A37-862411C472C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C6930F24-5E86-438C-9D30-0F47C069A74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9075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Cover Slide No Picture">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6" name="Picture 5">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403335412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with a s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9717878"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117661" y="1740546"/>
            <a:ext cx="971787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696797"/>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431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4"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endParaRPr lang="fr-FR" sz="1139" b="0">
              <a:solidFill>
                <a:srgbClr val="080808"/>
              </a:solidFill>
              <a:latin typeface="+mj-lt"/>
            </a:endParaRPr>
          </a:p>
        </p:txBody>
      </p:sp>
      <p:cxnSp>
        <p:nvCxnSpPr>
          <p:cNvPr id="23" name="Straight Connector 22"/>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5221517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_Data Right">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1475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2_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6" name="Straight Connector 15"/>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202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0689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3_Highlight Area Right">
    <p:spTree>
      <p:nvGrpSpPr>
        <p:cNvPr id="1" name=""/>
        <p:cNvGrpSpPr/>
        <p:nvPr/>
      </p:nvGrpSpPr>
      <p:grpSpPr>
        <a:xfrm>
          <a:off x="0" y="0"/>
          <a:ext cx="0" cy="0"/>
          <a:chOff x="0" y="0"/>
          <a:chExt cx="0" cy="0"/>
        </a:xfrm>
      </p:grpSpPr>
      <p:sp>
        <p:nvSpPr>
          <p:cNvPr id="12" name="Rectangle 11"/>
          <p:cNvSpPr/>
          <p:nvPr/>
        </p:nvSpPr>
        <p:spPr>
          <a:xfrm>
            <a:off x="6563334"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897">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2"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2"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916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6" name="Content Placeholder 5">
            <a:extLst>
              <a:ext uri="{FF2B5EF4-FFF2-40B4-BE49-F238E27FC236}">
                <a16:creationId xmlns:a16="http://schemas.microsoft.com/office/drawing/2014/main" id="{AA72FAAA-330C-B949-8F85-3CD3200CA2DE}"/>
              </a:ext>
            </a:extLst>
          </p:cNvPr>
          <p:cNvSpPr>
            <a:spLocks noGrp="1"/>
          </p:cNvSpPr>
          <p:nvPr>
            <p:ph sz="quarter" idx="10"/>
          </p:nvPr>
        </p:nvSpPr>
        <p:spPr>
          <a:xfrm>
            <a:off x="356462" y="1311907"/>
            <a:ext cx="11286153" cy="4634802"/>
          </a:xfrm>
        </p:spPr>
        <p:txBody>
          <a:bodyPr/>
          <a:lstStyle>
            <a:lvl1pPr>
              <a:defRPr/>
            </a:lvl1pPr>
            <a:lvl2pPr>
              <a:defRPr/>
            </a:lvl2pPr>
            <a:lvl3pPr marL="999164" indent="-272774">
              <a:buFont typeface="Wingdings" pitchFamily="2" charset="2"/>
              <a:buChar cha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247517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1_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4172445215"/>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2_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1875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34704-517C-3F3A-684B-E628DCC59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433371-0733-7B77-98E4-6E4C2E5E75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FE334-C1F0-8013-56D2-4B206735EF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FCD761-2E72-5FCD-A7EB-E131218183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2B67A5-CCD1-494B-BF06-933BF22B928E}" type="datetimeFigureOut">
              <a:rPr kumimoji="0" lang="en-US" sz="1800" b="0" i="0" u="none" strike="noStrike" kern="1200" cap="none" spc="0" normalizeH="0" baseline="0" noProof="0" smtClean="0">
                <a:ln>
                  <a:noFill/>
                </a:ln>
                <a:solidFill>
                  <a:srgbClr val="1E1E1E"/>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8/25/2025</a:t>
            </a:fld>
            <a:endParaRPr kumimoji="0" lang="en-US" sz="1800" b="0" i="0" u="none" strike="noStrike" kern="1200" cap="none" spc="0" normalizeH="0" baseline="0" noProof="0">
              <a:ln>
                <a:noFill/>
              </a:ln>
              <a:solidFill>
                <a:srgbClr val="1E1E1E"/>
              </a:solidFill>
              <a:effectLst/>
              <a:uLnTx/>
              <a:uFillTx/>
              <a:latin typeface="Roboto"/>
              <a:ea typeface="+mn-ea"/>
              <a:cs typeface="+mn-cs"/>
            </a:endParaRPr>
          </a:p>
        </p:txBody>
      </p:sp>
      <p:sp>
        <p:nvSpPr>
          <p:cNvPr id="6" name="Footer Placeholder 5">
            <a:extLst>
              <a:ext uri="{FF2B5EF4-FFF2-40B4-BE49-F238E27FC236}">
                <a16:creationId xmlns:a16="http://schemas.microsoft.com/office/drawing/2014/main" id="{81D47CC9-F1FD-3409-D013-00855433F4F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Roboto"/>
              <a:ea typeface="+mn-ea"/>
              <a:cs typeface="+mn-cs"/>
            </a:endParaRPr>
          </a:p>
        </p:txBody>
      </p:sp>
      <p:sp>
        <p:nvSpPr>
          <p:cNvPr id="7" name="Slide Number Placeholder 6">
            <a:extLst>
              <a:ext uri="{FF2B5EF4-FFF2-40B4-BE49-F238E27FC236}">
                <a16:creationId xmlns:a16="http://schemas.microsoft.com/office/drawing/2014/main" id="{1896B648-AF47-00B1-ED83-5E824EA8785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1310AA-6851-4919-84AE-36CBAE0BDBC4}" type="slidenum">
              <a:rPr kumimoji="0" lang="en-US" sz="1800" b="0" i="0" u="none" strike="noStrike" kern="1200" cap="none" spc="0" normalizeH="0" baseline="0" noProof="0" smtClean="0">
                <a:ln>
                  <a:noFill/>
                </a:ln>
                <a:solidFill>
                  <a:srgbClr val="1E1E1E"/>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1E1E1E"/>
              </a:solidFill>
              <a:effectLst/>
              <a:uLnTx/>
              <a:uFillTx/>
              <a:latin typeface="Roboto"/>
              <a:ea typeface="+mn-ea"/>
              <a:cs typeface="+mn-cs"/>
            </a:endParaRPr>
          </a:p>
        </p:txBody>
      </p:sp>
    </p:spTree>
    <p:extLst>
      <p:ext uri="{BB962C8B-B14F-4D97-AF65-F5344CB8AC3E}">
        <p14:creationId xmlns:p14="http://schemas.microsoft.com/office/powerpoint/2010/main" val="100335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2_Highlight Area Left">
    <p:spTree>
      <p:nvGrpSpPr>
        <p:cNvPr id="1" name=""/>
        <p:cNvGrpSpPr/>
        <p:nvPr/>
      </p:nvGrpSpPr>
      <p:grpSpPr>
        <a:xfrm>
          <a:off x="0" y="0"/>
          <a:ext cx="0" cy="0"/>
          <a:chOff x="0" y="0"/>
          <a:chExt cx="0" cy="0"/>
        </a:xfrm>
      </p:grpSpPr>
      <p:sp>
        <p:nvSpPr>
          <p:cNvPr id="12" name="Rectangle 11"/>
          <p:cNvSpPr/>
          <p:nvPr/>
        </p:nvSpPr>
        <p:spPr>
          <a:xfrm>
            <a:off x="2"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0" i="0" u="none" strike="noStrike" kern="1200" cap="none" spc="0" normalizeH="0" baseline="0" noProof="0">
              <a:ln>
                <a:noFill/>
              </a:ln>
              <a:solidFill>
                <a:srgbClr val="1E1E1E"/>
              </a:solidFill>
              <a:effectLst/>
              <a:uLnTx/>
              <a:uFillTx/>
              <a:latin typeface="Roboto"/>
              <a:ea typeface="+mn-ea"/>
              <a:cs typeface="+mn-cs"/>
            </a:endParaRPr>
          </a:p>
        </p:txBody>
      </p:sp>
      <p:sp>
        <p:nvSpPr>
          <p:cNvPr id="20" name="SlideNumber"/>
          <p:cNvSpPr/>
          <p:nvPr/>
        </p:nvSpPr>
        <p:spPr>
          <a:xfrm>
            <a:off x="11368228" y="6363472"/>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BB69BBE8-4DB2-4642-B003-B220ACD5A2FD}" type="slidenum">
              <a:rPr kumimoji="0" lang="en-US" sz="1139" b="0" i="0" u="none" strike="noStrike" kern="1200" cap="none" spc="0" normalizeH="0" baseline="0" noProof="0" smtClean="0">
                <a:ln>
                  <a:noFill/>
                </a:ln>
                <a:solidFill>
                  <a:srgbClr val="080808"/>
                </a:solidFill>
                <a:effectLst/>
                <a:uLnTx/>
                <a:uFillTx/>
                <a:latin typeface="Roboto Sl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139" b="0" i="0" u="none" strike="noStrike" kern="1200" cap="none" spc="0" normalizeH="0" baseline="0" noProof="0">
              <a:ln>
                <a:noFill/>
              </a:ln>
              <a:solidFill>
                <a:srgbClr val="080808"/>
              </a:solidFill>
              <a:effectLst/>
              <a:uLnTx/>
              <a:uFillTx/>
              <a:latin typeface="Roboto Slab"/>
              <a:ea typeface="+mn-ea"/>
              <a:cs typeface="+mn-cs"/>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1" y="538396"/>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2"/>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101"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3082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5"/>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282741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328">
              <a:solidFill>
                <a:schemeClr val="tx1"/>
              </a:solidFill>
            </a:endParaRPr>
          </a:p>
        </p:txBody>
      </p:sp>
      <p:sp>
        <p:nvSpPr>
          <p:cNvPr id="65" name="Picture Placeholder 64"/>
          <p:cNvSpPr>
            <a:spLocks noGrp="1"/>
          </p:cNvSpPr>
          <p:nvPr>
            <p:ph type="pic" sz="quarter" idx="12" hasCustomPrompt="1"/>
          </p:nvPr>
        </p:nvSpPr>
        <p:spPr>
          <a:xfrm>
            <a:off x="6067349" y="340639"/>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0393"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439" marR="0" lvl="0" indent="-257439" algn="l" defTabSz="93039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2" name="Title 1"/>
          <p:cNvSpPr>
            <a:spLocks noGrp="1"/>
          </p:cNvSpPr>
          <p:nvPr>
            <p:ph type="ctrTitle"/>
          </p:nvPr>
        </p:nvSpPr>
        <p:spPr>
          <a:xfrm>
            <a:off x="886360" y="1536676"/>
            <a:ext cx="4828269" cy="589709"/>
          </a:xfrm>
          <a:prstGeom prst="rect">
            <a:avLst/>
          </a:prstGeom>
        </p:spPr>
        <p:txBody>
          <a:bodyPr lIns="0" tIns="45720" rIns="0" bIns="45720" anchor="t" anchorCtr="0">
            <a:noAutofit/>
          </a:bodyPr>
          <a:lstStyle>
            <a:lvl1pPr>
              <a:defRPr sz="4362"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7" b="1">
                <a:solidFill>
                  <a:schemeClr val="accent2"/>
                </a:solidFill>
                <a:latin typeface="+mj-lt"/>
              </a:defRPr>
            </a:lvl1pPr>
            <a:lvl2pPr marL="465319" indent="0" algn="ctr">
              <a:buNone/>
              <a:defRPr>
                <a:solidFill>
                  <a:schemeClr val="tx1">
                    <a:tint val="75000"/>
                  </a:schemeClr>
                </a:solidFill>
              </a:defRPr>
            </a:lvl2pPr>
            <a:lvl3pPr marL="930638" indent="0" algn="ctr">
              <a:buNone/>
              <a:defRPr>
                <a:solidFill>
                  <a:schemeClr val="tx1">
                    <a:tint val="75000"/>
                  </a:schemeClr>
                </a:solidFill>
              </a:defRPr>
            </a:lvl3pPr>
            <a:lvl4pPr marL="1395959" indent="0" algn="ctr">
              <a:buNone/>
              <a:defRPr>
                <a:solidFill>
                  <a:schemeClr val="tx1">
                    <a:tint val="75000"/>
                  </a:schemeClr>
                </a:solidFill>
              </a:defRPr>
            </a:lvl4pPr>
            <a:lvl5pPr marL="1861278" indent="0" algn="ctr">
              <a:buNone/>
              <a:defRPr>
                <a:solidFill>
                  <a:schemeClr val="tx1">
                    <a:tint val="75000"/>
                  </a:schemeClr>
                </a:solidFill>
              </a:defRPr>
            </a:lvl5pPr>
            <a:lvl6pPr marL="2326597" indent="0" algn="ctr">
              <a:buNone/>
              <a:defRPr>
                <a:solidFill>
                  <a:schemeClr val="tx1">
                    <a:tint val="75000"/>
                  </a:schemeClr>
                </a:solidFill>
              </a:defRPr>
            </a:lvl6pPr>
            <a:lvl7pPr marL="2791916" indent="0" algn="ctr">
              <a:buNone/>
              <a:defRPr>
                <a:solidFill>
                  <a:schemeClr val="tx1">
                    <a:tint val="75000"/>
                  </a:schemeClr>
                </a:solidFill>
              </a:defRPr>
            </a:lvl7pPr>
            <a:lvl8pPr marL="3257236" indent="0" algn="ctr">
              <a:buNone/>
              <a:defRPr>
                <a:solidFill>
                  <a:schemeClr val="tx1">
                    <a:tint val="75000"/>
                  </a:schemeClr>
                </a:solidFill>
              </a:defRPr>
            </a:lvl8pPr>
            <a:lvl9pPr marL="3722555"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7">
                <a:solidFill>
                  <a:schemeClr val="tx1"/>
                </a:solidFill>
                <a:latin typeface="+mj-lt"/>
              </a:defRPr>
            </a:lvl1pPr>
            <a:lvl2pPr marL="432076" indent="0">
              <a:buNone/>
              <a:defRPr/>
            </a:lvl2pPr>
            <a:lvl3pPr marL="725646" indent="0">
              <a:buNone/>
              <a:defRPr/>
            </a:lvl3pPr>
            <a:lvl4pPr marL="1179341" indent="0">
              <a:buNone/>
              <a:defRPr/>
            </a:lvl4pPr>
            <a:lvl5pPr marL="1861278" indent="0">
              <a:buNone/>
              <a:defRPr/>
            </a:lvl5pPr>
          </a:lstStyle>
          <a:p>
            <a:pPr lvl="0"/>
            <a:r>
              <a:rPr lang="en-US"/>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339371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cSld name="5_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7818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13"/>
            <a:ext cx="6960030" cy="5372292"/>
          </a:xfrm>
          <a:prstGeom prst="rect">
            <a:avLst/>
          </a:prstGeom>
        </p:spPr>
        <p:txBody>
          <a:bodyPr lIns="0" tIns="228600" rIns="0" bIns="0"/>
          <a:lstStyle>
            <a:lvl1pPr marL="285646" indent="-285646">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990308" y="6193622"/>
            <a:ext cx="2743200" cy="365125"/>
          </a:xfrm>
          <a:prstGeom prst="rect">
            <a:avLst/>
          </a:prstGeom>
        </p:spPr>
        <p:txBody>
          <a:bodyPr/>
          <a:lstStyle/>
          <a:p>
            <a:fld id="{017ED8CA-143E-8B40-B3C8-0174DDF149EE}" type="slidenum">
              <a:rPr lang="en-US" smtClean="0">
                <a:solidFill>
                  <a:srgbClr val="1E1E1E">
                    <a:tint val="75000"/>
                  </a:srgbClr>
                </a:solidFill>
              </a:rPr>
              <a:pPr/>
              <a:t>‹#›</a:t>
            </a:fld>
            <a:endParaRPr lang="en-US">
              <a:solidFill>
                <a:srgbClr val="1E1E1E">
                  <a:tint val="75000"/>
                </a:srgbClr>
              </a:solidFill>
            </a:endParaRPr>
          </a:p>
        </p:txBody>
      </p:sp>
      <p:sp>
        <p:nvSpPr>
          <p:cNvPr id="15" name="Text Placeholder 14"/>
          <p:cNvSpPr>
            <a:spLocks noGrp="1"/>
          </p:cNvSpPr>
          <p:nvPr>
            <p:ph type="body" sz="quarter" idx="13" hasCustomPrompt="1"/>
          </p:nvPr>
        </p:nvSpPr>
        <p:spPr>
          <a:xfrm>
            <a:off x="466729" y="1446928"/>
            <a:ext cx="3741738" cy="969496"/>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a:t>Subtitle goes here — align top of subtitle box with bottom of title box.</a:t>
            </a:r>
          </a:p>
        </p:txBody>
      </p:sp>
      <p:sp>
        <p:nvSpPr>
          <p:cNvPr id="9" name="Title 7"/>
          <p:cNvSpPr>
            <a:spLocks noGrp="1"/>
          </p:cNvSpPr>
          <p:nvPr>
            <p:ph type="title" hasCustomPrompt="1"/>
          </p:nvPr>
        </p:nvSpPr>
        <p:spPr>
          <a:xfrm>
            <a:off x="466726" y="555813"/>
            <a:ext cx="3741737" cy="1054909"/>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a:t>Title of slide</a:t>
            </a:r>
            <a:br>
              <a:rPr lang="en-US"/>
            </a:br>
            <a:r>
              <a:rPr lang="en-US"/>
              <a:t>goes here.</a:t>
            </a:r>
          </a:p>
        </p:txBody>
      </p:sp>
    </p:spTree>
    <p:extLst>
      <p:ext uri="{BB962C8B-B14F-4D97-AF65-F5344CB8AC3E}">
        <p14:creationId xmlns:p14="http://schemas.microsoft.com/office/powerpoint/2010/main" val="4242903428"/>
      </p:ext>
    </p:extLst>
  </p:cSld>
  <p:clrMapOvr>
    <a:masterClrMapping/>
  </p:clrMapOvr>
  <p:transition spd="slow">
    <p:push dir="u"/>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2_Cover Slide Main">
    <p:spTree>
      <p:nvGrpSpPr>
        <p:cNvPr id="1" name=""/>
        <p:cNvGrpSpPr/>
        <p:nvPr/>
      </p:nvGrpSpPr>
      <p:grpSpPr>
        <a:xfrm>
          <a:off x="0" y="0"/>
          <a:ext cx="0" cy="0"/>
          <a:chOff x="0" y="0"/>
          <a:chExt cx="0" cy="0"/>
        </a:xfrm>
      </p:grpSpPr>
      <p:sp>
        <p:nvSpPr>
          <p:cNvPr id="16" name="Rectangle 15"/>
          <p:cNvSpPr/>
          <p:nvPr/>
        </p:nvSpPr>
        <p:spPr>
          <a:xfrm>
            <a:off x="357480" y="340640"/>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60" y="1536675"/>
            <a:ext cx="4828269" cy="589709"/>
          </a:xfrm>
          <a:prstGeom prst="rect">
            <a:avLst/>
          </a:prstGeom>
        </p:spPr>
        <p:txBody>
          <a:bodyPr lIns="0" tIns="45720" rIns="0" bIns="45720" anchor="t" anchorCtr="0">
            <a:noAutofit/>
          </a:bodyPr>
          <a:lstStyle>
            <a:lvl1pPr>
              <a:defRPr sz="4366"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1"/>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2" y="6304778"/>
            <a:ext cx="3932368" cy="274320"/>
          </a:xfrm>
        </p:spPr>
        <p:txBody>
          <a:bodyPr lIns="0" bIns="45720" anchor="b">
            <a:noAutofit/>
          </a:bodyPr>
          <a:lstStyle>
            <a:lvl1pPr marL="0" indent="0">
              <a:buNone/>
              <a:defRPr sz="1519">
                <a:solidFill>
                  <a:schemeClr val="tx1"/>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5"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a:extLst>
              <a:ext uri="{FF2B5EF4-FFF2-40B4-BE49-F238E27FC236}">
                <a16:creationId xmlns:a16="http://schemas.microsoft.com/office/drawing/2014/main" id="{18792291-9005-DA45-BB61-F517ACA11576}"/>
              </a:ext>
            </a:extLst>
          </p:cNvPr>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965156803"/>
      </p:ext>
    </p:extLst>
  </p:cSld>
  <p:clrMapOvr>
    <a:masterClrMapping/>
  </p:clrMapOvr>
  <p:hf sldNum="0" hdr="0" ftr="0"/>
  <p:extLst>
    <p:ext uri="{DCECCB84-F9BA-43D5-87BE-67443E8EF086}">
      <p15:sldGuideLst xmlns:p15="http://schemas.microsoft.com/office/powerpoint/2012/main">
        <p15:guide id="1" orient="horz" pos="50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7"/>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1"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7" b="0">
                <a:solidFill>
                  <a:schemeClr val="accent3"/>
                </a:solidFill>
                <a:latin typeface="+mn-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3"/>
            <a:ext cx="1452402" cy="301677"/>
          </a:xfrm>
        </p:spPr>
        <p:txBody>
          <a:bodyPr lIns="0" tIns="0" rIns="0" bIns="0" anchor="b">
            <a:noAutofit/>
          </a:bodyPr>
          <a:lstStyle>
            <a:lvl1pPr marL="0" indent="0" algn="r">
              <a:buNone/>
              <a:defRPr sz="1329">
                <a:solidFill>
                  <a:schemeClr val="accent3"/>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3"/>
            <a:ext cx="1452402" cy="301677"/>
          </a:xfrm>
        </p:spPr>
        <p:txBody>
          <a:bodyPr lIns="0" tIns="0" rIns="0" bIns="0" anchor="b">
            <a:noAutofit/>
          </a:bodyPr>
          <a:lstStyle>
            <a:lvl1pPr marL="0" indent="0" algn="l">
              <a:buNone/>
              <a:defRPr sz="1329">
                <a:solidFill>
                  <a:schemeClr val="tx2"/>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Add presenter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1025859768"/>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1_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6" y="175391"/>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hasCustomPrompt="1"/>
          </p:nvPr>
        </p:nvSpPr>
        <p:spPr>
          <a:xfrm>
            <a:off x="0" y="5296761"/>
            <a:ext cx="12192000" cy="741021"/>
          </a:xfrm>
        </p:spPr>
        <p:txBody>
          <a:bodyPr anchor="ctr">
            <a:normAutofit/>
          </a:bodyPr>
          <a:lstStyle>
            <a:lvl1pPr marL="0" indent="0" algn="ctr">
              <a:buNone/>
              <a:defRPr sz="1709">
                <a:solidFill>
                  <a:schemeClr val="tx2"/>
                </a:solidFill>
              </a:defRPr>
            </a:lvl1pPr>
            <a:lvl2pPr marL="434026" indent="0" algn="ctr">
              <a:buNone/>
              <a:defRPr sz="1899"/>
            </a:lvl2pPr>
            <a:lvl3pPr marL="868052" indent="0" algn="ctr">
              <a:buNone/>
              <a:defRPr sz="1709"/>
            </a:lvl3pPr>
            <a:lvl4pPr marL="1302077" indent="0" algn="ctr">
              <a:buNone/>
              <a:defRPr sz="1519"/>
            </a:lvl4pPr>
            <a:lvl5pPr marL="1736103" indent="0" algn="ctr">
              <a:buNone/>
              <a:defRPr sz="1519"/>
            </a:lvl5pPr>
            <a:lvl6pPr marL="2170128" indent="0" algn="ctr">
              <a:buNone/>
              <a:defRPr sz="1519"/>
            </a:lvl6pPr>
            <a:lvl7pPr marL="2604155" indent="0" algn="ctr">
              <a:buNone/>
              <a:defRPr sz="1519"/>
            </a:lvl7pPr>
            <a:lvl8pPr marL="3038181" indent="0" algn="ctr">
              <a:buNone/>
              <a:defRPr sz="1519"/>
            </a:lvl8pPr>
            <a:lvl9pPr marL="3472205" indent="0" algn="ctr">
              <a:buNone/>
              <a:defRPr sz="1519"/>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8F80D229-FF99-5540-91B2-2E1AECE980F3}"/>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7" name="Freeform 6">
            <a:extLst>
              <a:ext uri="{FF2B5EF4-FFF2-40B4-BE49-F238E27FC236}">
                <a16:creationId xmlns:a16="http://schemas.microsoft.com/office/drawing/2014/main" id="{8A639D36-0368-BE41-BA78-C66E8920D0A1}"/>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r>
              <a:rPr lang="en-US" sz="1899" b="1">
                <a:solidFill>
                  <a:schemeClr val="tx2"/>
                </a:solidFill>
                <a:latin typeface="+mj-lt"/>
              </a:rPr>
              <a:t>v</a:t>
            </a:r>
          </a:p>
        </p:txBody>
      </p:sp>
    </p:spTree>
    <p:extLst>
      <p:ext uri="{BB962C8B-B14F-4D97-AF65-F5344CB8AC3E}">
        <p14:creationId xmlns:p14="http://schemas.microsoft.com/office/powerpoint/2010/main" val="22756164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1_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6"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4"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4"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1"/>
            <a:ext cx="12192000" cy="741021"/>
          </a:xfrm>
        </p:spPr>
        <p:txBody>
          <a:bodyPr anchor="ctr">
            <a:normAutofit/>
          </a:bodyPr>
          <a:lstStyle>
            <a:lvl1pPr marL="0" indent="0" algn="ctr">
              <a:buNone/>
              <a:defRPr sz="1709">
                <a:solidFill>
                  <a:schemeClr val="tx2"/>
                </a:solidFill>
              </a:defRPr>
            </a:lvl1pPr>
            <a:lvl2pPr marL="434026" indent="0" algn="ctr">
              <a:buNone/>
              <a:defRPr sz="1899"/>
            </a:lvl2pPr>
            <a:lvl3pPr marL="868052" indent="0" algn="ctr">
              <a:buNone/>
              <a:defRPr sz="1709"/>
            </a:lvl3pPr>
            <a:lvl4pPr marL="1302077" indent="0" algn="ctr">
              <a:buNone/>
              <a:defRPr sz="1519"/>
            </a:lvl4pPr>
            <a:lvl5pPr marL="1736103" indent="0" algn="ctr">
              <a:buNone/>
              <a:defRPr sz="1519"/>
            </a:lvl5pPr>
            <a:lvl6pPr marL="2170128" indent="0" algn="ctr">
              <a:buNone/>
              <a:defRPr sz="1519"/>
            </a:lvl6pPr>
            <a:lvl7pPr marL="2604155" indent="0" algn="ctr">
              <a:buNone/>
              <a:defRPr sz="1519"/>
            </a:lvl7pPr>
            <a:lvl8pPr marL="3038181" indent="0" algn="ctr">
              <a:buNone/>
              <a:defRPr sz="1519"/>
            </a:lvl8pPr>
            <a:lvl9pPr marL="3472205" indent="0" algn="ctr">
              <a:buNone/>
              <a:defRPr sz="1519"/>
            </a:lvl9pPr>
          </a:lstStyle>
          <a:p>
            <a:pPr algn="ctr"/>
            <a:r>
              <a:rPr lang="en-US">
                <a:solidFill>
                  <a:schemeClr val="tx2"/>
                </a:solidFill>
              </a:rPr>
              <a:t>Brianna Sullivan</a:t>
            </a:r>
          </a:p>
        </p:txBody>
      </p:sp>
      <p:sp>
        <p:nvSpPr>
          <p:cNvPr id="27" name="Freeform 26"/>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3378159472"/>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9" y="2952884"/>
            <a:ext cx="4556067" cy="589709"/>
          </a:xfrm>
          <a:prstGeom prst="rect">
            <a:avLst/>
          </a:prstGeom>
        </p:spPr>
        <p:txBody>
          <a:bodyPr lIns="0" tIns="45720" rIns="0" bIns="45720" anchor="ctr" anchorCtr="0">
            <a:noAutofit/>
          </a:bodyPr>
          <a:lstStyle>
            <a:lvl1pPr algn="ctr">
              <a:defRPr sz="5695"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1"/>
            <a:ext cx="1794353" cy="322067"/>
          </a:xfrm>
          <a:prstGeom prst="rect">
            <a:avLst/>
          </a:prstGeom>
        </p:spPr>
      </p:pic>
    </p:spTree>
    <p:extLst>
      <p:ext uri="{BB962C8B-B14F-4D97-AF65-F5344CB8AC3E}">
        <p14:creationId xmlns:p14="http://schemas.microsoft.com/office/powerpoint/2010/main" val="1782485517"/>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50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itle Slide — No Image">
    <p:spTree>
      <p:nvGrpSpPr>
        <p:cNvPr id="1" name=""/>
        <p:cNvGrpSpPr/>
        <p:nvPr/>
      </p:nvGrpSpPr>
      <p:grpSpPr>
        <a:xfrm>
          <a:off x="0" y="0"/>
          <a:ext cx="0" cy="0"/>
          <a:chOff x="0" y="0"/>
          <a:chExt cx="0" cy="0"/>
        </a:xfrm>
      </p:grpSpPr>
      <p:pic>
        <p:nvPicPr>
          <p:cNvPr id="3" name="Picture 2" descr="CB16029_PPTTemplates_TitleAndDividers_Corporate-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0722" cy="6858000"/>
          </a:xfrm>
          <a:prstGeom prst="rect">
            <a:avLst/>
          </a:prstGeom>
        </p:spPr>
      </p:pic>
      <p:sp>
        <p:nvSpPr>
          <p:cNvPr id="8" name="Title 7"/>
          <p:cNvSpPr>
            <a:spLocks noGrp="1"/>
          </p:cNvSpPr>
          <p:nvPr>
            <p:ph type="title" hasCustomPrompt="1"/>
          </p:nvPr>
        </p:nvSpPr>
        <p:spPr>
          <a:xfrm>
            <a:off x="1452549" y="1929789"/>
            <a:ext cx="3733800" cy="1423957"/>
          </a:xfrm>
        </p:spPr>
        <p:txBody>
          <a:bodyPr lIns="0" tIns="137160" rIns="0" bIns="0" anchor="t" anchorCtr="0">
            <a:spAutoFit/>
          </a:bodyPr>
          <a:lstStyle>
            <a:lvl1pPr>
              <a:defRPr sz="4199">
                <a:solidFill>
                  <a:schemeClr val="tx1"/>
                </a:solidFill>
              </a:defRPr>
            </a:lvl1pPr>
          </a:lstStyle>
          <a:p>
            <a:r>
              <a:rPr lang="en-US"/>
              <a:t>Presentation Title</a:t>
            </a:r>
          </a:p>
        </p:txBody>
      </p:sp>
      <p:sp>
        <p:nvSpPr>
          <p:cNvPr id="13" name="Title 7"/>
          <p:cNvSpPr txBox="1">
            <a:spLocks/>
          </p:cNvSpPr>
          <p:nvPr userDrawn="1"/>
        </p:nvSpPr>
        <p:spPr>
          <a:xfrm>
            <a:off x="925286" y="4762954"/>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452776" y="3236829"/>
            <a:ext cx="3733800" cy="784830"/>
          </a:xfrm>
        </p:spPr>
        <p:txBody>
          <a:bodyPr lIns="0" tIns="228600" rIns="0" bIns="0">
            <a:spAutoFit/>
          </a:bodyPr>
          <a:lstStyle>
            <a:lvl1pPr marL="0" indent="0">
              <a:lnSpc>
                <a:spcPct val="100000"/>
              </a:lnSpc>
              <a:buNone/>
              <a:defRPr sz="1800"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22" name="Text Placeholder 21"/>
          <p:cNvSpPr>
            <a:spLocks noGrp="1"/>
          </p:cNvSpPr>
          <p:nvPr>
            <p:ph type="body" sz="quarter" idx="12" hasCustomPrompt="1"/>
          </p:nvPr>
        </p:nvSpPr>
        <p:spPr>
          <a:xfrm>
            <a:off x="1458686" y="4995273"/>
            <a:ext cx="3824287" cy="166199"/>
          </a:xfrm>
        </p:spPr>
        <p:txBody>
          <a:bodyPr lIns="0" tIns="0" rIns="0" bIns="0" anchor="b" anchorCtr="0">
            <a:spAutoFit/>
          </a:bodyPr>
          <a:lstStyle>
            <a:lvl1pPr marL="0" indent="0">
              <a:buNone/>
              <a:defRPr sz="1200">
                <a:solidFill>
                  <a:schemeClr val="tx1"/>
                </a:solidFill>
                <a:latin typeface="Roboto" charset="0"/>
                <a:ea typeface="Roboto" charset="0"/>
                <a:cs typeface="Roboto" charset="0"/>
              </a:defRPr>
            </a:lvl1pPr>
          </a:lstStyle>
          <a:p>
            <a:pPr marL="228579" marR="0" lvl="0" indent="-228579" algn="l" defTabSz="914316" rtl="0" eaLnBrk="1" fontAlgn="auto" latinLnBrk="0" hangingPunct="1">
              <a:lnSpc>
                <a:spcPct val="90000"/>
              </a:lnSpc>
              <a:spcBef>
                <a:spcPts val="1000"/>
              </a:spcBef>
              <a:spcAft>
                <a:spcPts val="0"/>
              </a:spcAft>
              <a:buClrTx/>
              <a:buSzTx/>
              <a:tabLst/>
              <a:defRPr/>
            </a:pPr>
            <a:r>
              <a:rPr lang="en-US"/>
              <a:t>Date</a:t>
            </a:r>
          </a:p>
        </p:txBody>
      </p:sp>
    </p:spTree>
    <p:extLst>
      <p:ext uri="{BB962C8B-B14F-4D97-AF65-F5344CB8AC3E}">
        <p14:creationId xmlns:p14="http://schemas.microsoft.com/office/powerpoint/2010/main" val="37663655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5" name="Text Placeholder 4">
            <a:extLst>
              <a:ext uri="{FF2B5EF4-FFF2-40B4-BE49-F238E27FC236}">
                <a16:creationId xmlns:a16="http://schemas.microsoft.com/office/drawing/2014/main" id="{AB8BE5AA-3211-42BB-85D1-8231E98B6055}"/>
              </a:ext>
            </a:extLst>
          </p:cNvPr>
          <p:cNvSpPr>
            <a:spLocks noGrp="1"/>
          </p:cNvSpPr>
          <p:nvPr>
            <p:ph type="body" sz="quarter" idx="10"/>
          </p:nvPr>
        </p:nvSpPr>
        <p:spPr>
          <a:xfrm>
            <a:off x="357216" y="1085222"/>
            <a:ext cx="11215313" cy="5105066"/>
          </a:xfrm>
        </p:spPr>
        <p:txBody>
          <a:bodyPr/>
          <a:lstStyle>
            <a:lvl1pPr>
              <a:buClr>
                <a:schemeClr val="accent3"/>
              </a:buClr>
              <a:buSzPct val="100000"/>
              <a:defRPr>
                <a:latin typeface="+mj-lt"/>
              </a:defRPr>
            </a:lvl1pPr>
            <a:lvl2pPr marL="652546" indent="-224548">
              <a:buClr>
                <a:schemeClr val="accent3"/>
              </a:buClr>
              <a:buSzPct val="100000"/>
              <a:buFont typeface="Courier New" panose="02070309020205020404" pitchFamily="49" charset="0"/>
              <a:buChar char="o"/>
              <a:defRPr>
                <a:latin typeface="+mj-lt"/>
              </a:defRPr>
            </a:lvl2pPr>
            <a:lvl3pPr marL="999164" indent="-272774">
              <a:buClr>
                <a:schemeClr val="accent3"/>
              </a:buClr>
              <a:buSzPct val="100000"/>
              <a:buFont typeface="Lucida Sans Unicode" panose="020B0602030504020204" pitchFamily="34" charset="0"/>
              <a:buChar cha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36377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Cover Slide No Picture">
    <p:spTree>
      <p:nvGrpSpPr>
        <p:cNvPr id="1" name=""/>
        <p:cNvGrpSpPr/>
        <p:nvPr/>
      </p:nvGrpSpPr>
      <p:grpSpPr>
        <a:xfrm>
          <a:off x="0" y="0"/>
          <a:ext cx="0" cy="0"/>
          <a:chOff x="0" y="0"/>
          <a:chExt cx="0" cy="0"/>
        </a:xfrm>
      </p:grpSpPr>
      <p:sp>
        <p:nvSpPr>
          <p:cNvPr id="16" name="Rectangle 15"/>
          <p:cNvSpPr/>
          <p:nvPr/>
        </p:nvSpPr>
        <p:spPr>
          <a:xfrm>
            <a:off x="357480" y="340640"/>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60" y="1536675"/>
            <a:ext cx="4828269" cy="589709"/>
          </a:xfrm>
          <a:prstGeom prst="rect">
            <a:avLst/>
          </a:prstGeom>
        </p:spPr>
        <p:txBody>
          <a:bodyPr lIns="0" tIns="45720" rIns="0" bIns="45720" anchor="t" anchorCtr="0">
            <a:noAutofit/>
          </a:bodyPr>
          <a:lstStyle>
            <a:lvl1pPr>
              <a:defRPr sz="4366"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2" y="6304778"/>
            <a:ext cx="3932368" cy="274320"/>
          </a:xfrm>
        </p:spPr>
        <p:txBody>
          <a:bodyPr lIns="0" bIns="45720" anchor="b">
            <a:noAutofit/>
          </a:bodyPr>
          <a:lstStyle>
            <a:lvl1pPr marL="0" indent="0">
              <a:buNone/>
              <a:defRPr sz="1519">
                <a:solidFill>
                  <a:schemeClr val="tx1"/>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pic>
        <p:nvPicPr>
          <p:cNvPr id="6" name="Picture 5">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3379769584"/>
      </p:ext>
    </p:extLst>
  </p:cSld>
  <p:clrMapOvr>
    <a:masterClrMapping/>
  </p:clrMapOvr>
  <p:hf sldNum="0" hdr="0" ftr="0"/>
  <p:extLst>
    <p:ext uri="{DCECCB84-F9BA-43D5-87BE-67443E8EF086}">
      <p15:sldGuideLst xmlns:p15="http://schemas.microsoft.com/office/powerpoint/2012/main">
        <p15:guide id="1" orient="horz" pos="5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580877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5"/>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7" b="1">
                <a:solidFill>
                  <a:schemeClr val="accent3"/>
                </a:solidFill>
                <a:latin typeface="+mn-lt"/>
              </a:defRPr>
            </a:lvl1pPr>
            <a:lvl2pPr marL="465319" indent="0" algn="ctr">
              <a:buNone/>
              <a:defRPr>
                <a:solidFill>
                  <a:schemeClr val="tx1">
                    <a:tint val="75000"/>
                  </a:schemeClr>
                </a:solidFill>
              </a:defRPr>
            </a:lvl2pPr>
            <a:lvl3pPr marL="930638" indent="0" algn="ctr">
              <a:buNone/>
              <a:defRPr>
                <a:solidFill>
                  <a:schemeClr val="tx1">
                    <a:tint val="75000"/>
                  </a:schemeClr>
                </a:solidFill>
              </a:defRPr>
            </a:lvl3pPr>
            <a:lvl4pPr marL="1395959" indent="0" algn="ctr">
              <a:buNone/>
              <a:defRPr>
                <a:solidFill>
                  <a:schemeClr val="tx1">
                    <a:tint val="75000"/>
                  </a:schemeClr>
                </a:solidFill>
              </a:defRPr>
            </a:lvl4pPr>
            <a:lvl5pPr marL="1861278" indent="0" algn="ctr">
              <a:buNone/>
              <a:defRPr>
                <a:solidFill>
                  <a:schemeClr val="tx1">
                    <a:tint val="75000"/>
                  </a:schemeClr>
                </a:solidFill>
              </a:defRPr>
            </a:lvl5pPr>
            <a:lvl6pPr marL="2326597" indent="0" algn="ctr">
              <a:buNone/>
              <a:defRPr>
                <a:solidFill>
                  <a:schemeClr val="tx1">
                    <a:tint val="75000"/>
                  </a:schemeClr>
                </a:solidFill>
              </a:defRPr>
            </a:lvl6pPr>
            <a:lvl7pPr marL="2791916" indent="0" algn="ctr">
              <a:buNone/>
              <a:defRPr>
                <a:solidFill>
                  <a:schemeClr val="tx1">
                    <a:tint val="75000"/>
                  </a:schemeClr>
                </a:solidFill>
              </a:defRPr>
            </a:lvl7pPr>
            <a:lvl8pPr marL="3257236" indent="0" algn="ctr">
              <a:buNone/>
              <a:defRPr>
                <a:solidFill>
                  <a:schemeClr val="tx1">
                    <a:tint val="75000"/>
                  </a:schemeClr>
                </a:solidFill>
              </a:defRPr>
            </a:lvl8pPr>
            <a:lvl9pPr marL="3722555"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32496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34704-517C-3F3A-684B-E628DCC59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433371-0733-7B77-98E4-6E4C2E5E7505}"/>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FE334-C1F0-8013-56D2-4B206735EF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FCD761-2E72-5FCD-A7EB-E13121818353}"/>
              </a:ext>
            </a:extLst>
          </p:cNvPr>
          <p:cNvSpPr>
            <a:spLocks noGrp="1"/>
          </p:cNvSpPr>
          <p:nvPr>
            <p:ph type="dt" sz="half" idx="10"/>
          </p:nvPr>
        </p:nvSpPr>
        <p:spPr/>
        <p:txBody>
          <a:bodyPr/>
          <a:lstStyle/>
          <a:p>
            <a:fld id="{502B67A5-CCD1-494B-BF06-933BF22B928E}" type="datetimeFigureOut">
              <a:rPr lang="en-US" smtClean="0"/>
              <a:t>8/25/2025</a:t>
            </a:fld>
            <a:endParaRPr lang="en-US"/>
          </a:p>
        </p:txBody>
      </p:sp>
      <p:sp>
        <p:nvSpPr>
          <p:cNvPr id="6" name="Footer Placeholder 5">
            <a:extLst>
              <a:ext uri="{FF2B5EF4-FFF2-40B4-BE49-F238E27FC236}">
                <a16:creationId xmlns:a16="http://schemas.microsoft.com/office/drawing/2014/main" id="{81D47CC9-F1FD-3409-D013-00855433F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6B648-AF47-00B1-ED83-5E824EA87857}"/>
              </a:ext>
            </a:extLst>
          </p:cNvPr>
          <p:cNvSpPr>
            <a:spLocks noGrp="1"/>
          </p:cNvSpPr>
          <p:nvPr>
            <p:ph type="sldNum" sz="quarter" idx="12"/>
          </p:nvPr>
        </p:nvSpPr>
        <p:spPr/>
        <p:txBody>
          <a:bodyPr/>
          <a:lstStyle/>
          <a:p>
            <a:fld id="{7E1310AA-6851-4919-84AE-36CBAE0BDBC4}" type="slidenum">
              <a:rPr lang="en-US" smtClean="0"/>
              <a:t>‹#›</a:t>
            </a:fld>
            <a:endParaRPr lang="en-US"/>
          </a:p>
        </p:txBody>
      </p:sp>
    </p:spTree>
    <p:extLst>
      <p:ext uri="{BB962C8B-B14F-4D97-AF65-F5344CB8AC3E}">
        <p14:creationId xmlns:p14="http://schemas.microsoft.com/office/powerpoint/2010/main" val="21974627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146CD-38B8-4611-8588-0D92DC394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F0606-CA1C-481D-8330-553EEF0261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95AFD-E223-48CB-A645-35602C35F4BF}"/>
              </a:ext>
            </a:extLst>
          </p:cNvPr>
          <p:cNvSpPr>
            <a:spLocks noGrp="1"/>
          </p:cNvSpPr>
          <p:nvPr>
            <p:ph type="dt" sz="half" idx="10"/>
          </p:nvPr>
        </p:nvSpPr>
        <p:spPr/>
        <p:txBody>
          <a:bodyPr/>
          <a:lstStyle/>
          <a:p>
            <a:fld id="{7011CB1A-3074-4932-9455-573090C886A4}" type="datetimeFigureOut">
              <a:rPr lang="en-US" smtClean="0"/>
              <a:t>8/25/2025</a:t>
            </a:fld>
            <a:endParaRPr lang="en-US"/>
          </a:p>
        </p:txBody>
      </p:sp>
      <p:sp>
        <p:nvSpPr>
          <p:cNvPr id="5" name="Footer Placeholder 4">
            <a:extLst>
              <a:ext uri="{FF2B5EF4-FFF2-40B4-BE49-F238E27FC236}">
                <a16:creationId xmlns:a16="http://schemas.microsoft.com/office/drawing/2014/main" id="{A3837712-6B5C-496F-93D0-FD553EF97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23D9D-81F1-45CE-A655-2A6BCDAE407C}"/>
              </a:ext>
            </a:extLst>
          </p:cNvPr>
          <p:cNvSpPr>
            <a:spLocks noGrp="1"/>
          </p:cNvSpPr>
          <p:nvPr>
            <p:ph type="sldNum" sz="quarter" idx="12"/>
          </p:nvPr>
        </p:nvSpPr>
        <p:spPr/>
        <p:txBody>
          <a:bodyPr/>
          <a:lstStyle/>
          <a:p>
            <a:fld id="{CFEA24C4-6B34-4945-9AAE-E08D86CFA8A9}" type="slidenum">
              <a:rPr lang="en-US" smtClean="0"/>
              <a:t>‹#›</a:t>
            </a:fld>
            <a:endParaRPr lang="en-US"/>
          </a:p>
        </p:txBody>
      </p:sp>
    </p:spTree>
    <p:extLst>
      <p:ext uri="{BB962C8B-B14F-4D97-AF65-F5344CB8AC3E}">
        <p14:creationId xmlns:p14="http://schemas.microsoft.com/office/powerpoint/2010/main" val="29199033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1B3E75-42CE-094D-C393-093707B3241E}"/>
              </a:ext>
            </a:extLst>
          </p:cNvPr>
          <p:cNvSpPr/>
          <p:nvPr userDrawn="1"/>
        </p:nvSpPr>
        <p:spPr>
          <a:xfrm>
            <a:off x="355948" y="338589"/>
            <a:ext cx="11520558" cy="581679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Picture Placeholder 64">
            <a:extLst>
              <a:ext uri="{FF2B5EF4-FFF2-40B4-BE49-F238E27FC236}">
                <a16:creationId xmlns:a16="http://schemas.microsoft.com/office/drawing/2014/main" id="{CF9DEE11-4542-5079-3052-061B22CA7DBA}"/>
              </a:ext>
            </a:extLst>
          </p:cNvPr>
          <p:cNvSpPr>
            <a:spLocks noGrp="1"/>
          </p:cNvSpPr>
          <p:nvPr>
            <p:ph type="pic" sz="quarter" idx="12" hasCustomPrompt="1"/>
          </p:nvPr>
        </p:nvSpPr>
        <p:spPr>
          <a:xfrm>
            <a:off x="6079232" y="338589"/>
            <a:ext cx="5797274" cy="5816790"/>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2"/>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tx2"/>
              </a:buClr>
              <a:buSzPts val="2400"/>
              <a:buFontTx/>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6" name="Title 1">
            <a:extLst>
              <a:ext uri="{FF2B5EF4-FFF2-40B4-BE49-F238E27FC236}">
                <a16:creationId xmlns:a16="http://schemas.microsoft.com/office/drawing/2014/main" id="{B0C469F6-51BA-B6D1-EF71-473C286546E9}"/>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7" name="Subtitle 2">
            <a:extLst>
              <a:ext uri="{FF2B5EF4-FFF2-40B4-BE49-F238E27FC236}">
                <a16:creationId xmlns:a16="http://schemas.microsoft.com/office/drawing/2014/main" id="{B4257B5A-1B19-3C83-0BEA-0E7433EC2AA1}"/>
              </a:ext>
            </a:extLst>
          </p:cNvPr>
          <p:cNvSpPr>
            <a:spLocks noGrp="1"/>
          </p:cNvSpPr>
          <p:nvPr>
            <p:ph type="subTitle" idx="1" hasCustomPrompt="1"/>
          </p:nvPr>
        </p:nvSpPr>
        <p:spPr>
          <a:xfrm>
            <a:off x="886360" y="5064161"/>
            <a:ext cx="4828269" cy="534662"/>
          </a:xfrm>
          <a:prstGeom prst="rect">
            <a:avLst/>
          </a:prstGeom>
        </p:spPr>
        <p:txBody>
          <a:bodyPr lIns="0" r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Text Placeholder 35">
            <a:extLst>
              <a:ext uri="{FF2B5EF4-FFF2-40B4-BE49-F238E27FC236}">
                <a16:creationId xmlns:a16="http://schemas.microsoft.com/office/drawing/2014/main" id="{95AE3692-2A8E-DC66-24BD-4D77A74D2F4E}"/>
              </a:ext>
            </a:extLst>
          </p:cNvPr>
          <p:cNvSpPr>
            <a:spLocks noGrp="1"/>
          </p:cNvSpPr>
          <p:nvPr>
            <p:ph type="body" sz="quarter" idx="11" hasCustomPrompt="1"/>
          </p:nvPr>
        </p:nvSpPr>
        <p:spPr>
          <a:xfrm>
            <a:off x="357481"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1866A2E1-F861-4EEC-E944-35C6420FE6E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832799351"/>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K12) Cover Slide Mai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1B3E75-42CE-094D-C393-093707B3241E}"/>
              </a:ext>
            </a:extLst>
          </p:cNvPr>
          <p:cNvSpPr/>
          <p:nvPr userDrawn="1"/>
        </p:nvSpPr>
        <p:spPr>
          <a:xfrm>
            <a:off x="355948" y="338589"/>
            <a:ext cx="11520558" cy="581679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Picture Placeholder 64">
            <a:extLst>
              <a:ext uri="{FF2B5EF4-FFF2-40B4-BE49-F238E27FC236}">
                <a16:creationId xmlns:a16="http://schemas.microsoft.com/office/drawing/2014/main" id="{CF9DEE11-4542-5079-3052-061B22CA7DBA}"/>
              </a:ext>
            </a:extLst>
          </p:cNvPr>
          <p:cNvSpPr>
            <a:spLocks noGrp="1"/>
          </p:cNvSpPr>
          <p:nvPr>
            <p:ph type="pic" sz="quarter" idx="12" hasCustomPrompt="1"/>
          </p:nvPr>
        </p:nvSpPr>
        <p:spPr>
          <a:xfrm>
            <a:off x="6079232" y="338589"/>
            <a:ext cx="5797274" cy="5816790"/>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Tx/>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6" name="Title 1">
            <a:extLst>
              <a:ext uri="{FF2B5EF4-FFF2-40B4-BE49-F238E27FC236}">
                <a16:creationId xmlns:a16="http://schemas.microsoft.com/office/drawing/2014/main" id="{B0C469F6-51BA-B6D1-EF71-473C286546E9}"/>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7" name="Subtitle 2">
            <a:extLst>
              <a:ext uri="{FF2B5EF4-FFF2-40B4-BE49-F238E27FC236}">
                <a16:creationId xmlns:a16="http://schemas.microsoft.com/office/drawing/2014/main" id="{B4257B5A-1B19-3C83-0BEA-0E7433EC2AA1}"/>
              </a:ext>
            </a:extLst>
          </p:cNvPr>
          <p:cNvSpPr>
            <a:spLocks noGrp="1"/>
          </p:cNvSpPr>
          <p:nvPr>
            <p:ph type="subTitle" idx="1" hasCustomPrompt="1"/>
          </p:nvPr>
        </p:nvSpPr>
        <p:spPr>
          <a:xfrm>
            <a:off x="886360" y="5064161"/>
            <a:ext cx="4828269" cy="534662"/>
          </a:xfrm>
          <a:prstGeom prst="rect">
            <a:avLst/>
          </a:prstGeom>
        </p:spPr>
        <p:txBody>
          <a:bodyPr lIns="0" r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Text Placeholder 35">
            <a:extLst>
              <a:ext uri="{FF2B5EF4-FFF2-40B4-BE49-F238E27FC236}">
                <a16:creationId xmlns:a16="http://schemas.microsoft.com/office/drawing/2014/main" id="{95AE3692-2A8E-DC66-24BD-4D77A74D2F4E}"/>
              </a:ext>
            </a:extLst>
          </p:cNvPr>
          <p:cNvSpPr>
            <a:spLocks noGrp="1"/>
          </p:cNvSpPr>
          <p:nvPr>
            <p:ph type="body" sz="quarter" idx="11" hasCustomPrompt="1"/>
          </p:nvPr>
        </p:nvSpPr>
        <p:spPr>
          <a:xfrm>
            <a:off x="357481"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F0564D5A-0C28-9345-0189-C32D4194F61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108754016"/>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Cover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990F9E-6131-66CB-4C35-807B9B00C897}"/>
              </a:ext>
            </a:extLst>
          </p:cNvPr>
          <p:cNvSpPr/>
          <p:nvPr userDrawn="1"/>
        </p:nvSpPr>
        <p:spPr>
          <a:xfrm>
            <a:off x="355948" y="338589"/>
            <a:ext cx="11520558" cy="581679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Title 1">
            <a:extLst>
              <a:ext uri="{FF2B5EF4-FFF2-40B4-BE49-F238E27FC236}">
                <a16:creationId xmlns:a16="http://schemas.microsoft.com/office/drawing/2014/main" id="{88648BD3-9B9C-4628-A276-8B95584B53C6}"/>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6" name="Subtitle 2">
            <a:extLst>
              <a:ext uri="{FF2B5EF4-FFF2-40B4-BE49-F238E27FC236}">
                <a16:creationId xmlns:a16="http://schemas.microsoft.com/office/drawing/2014/main" id="{388773F4-7A54-E5E5-39D5-DDCEF1A0DCC1}"/>
              </a:ext>
            </a:extLst>
          </p:cNvPr>
          <p:cNvSpPr>
            <a:spLocks noGrp="1"/>
          </p:cNvSpPr>
          <p:nvPr>
            <p:ph type="subTitle" idx="1" hasCustomPrompt="1"/>
          </p:nvPr>
        </p:nvSpPr>
        <p:spPr>
          <a:xfrm>
            <a:off x="886360" y="5064161"/>
            <a:ext cx="4828269" cy="534662"/>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8" name="Text Placeholder 35">
            <a:extLst>
              <a:ext uri="{FF2B5EF4-FFF2-40B4-BE49-F238E27FC236}">
                <a16:creationId xmlns:a16="http://schemas.microsoft.com/office/drawing/2014/main" id="{498A8D43-1241-B7C2-A3D8-426C2EB919AD}"/>
              </a:ext>
            </a:extLst>
          </p:cNvPr>
          <p:cNvSpPr>
            <a:spLocks noGrp="1"/>
          </p:cNvSpPr>
          <p:nvPr>
            <p:ph type="body" sz="quarter" idx="11" hasCustomPrompt="1"/>
          </p:nvPr>
        </p:nvSpPr>
        <p:spPr>
          <a:xfrm>
            <a:off x="357481" y="6304778"/>
            <a:ext cx="3932368" cy="274320"/>
          </a:xfrm>
          <a:prstGeom prst="rect">
            <a:avLst/>
          </a:prstGeom>
        </p:spPr>
        <p:txBody>
          <a:bodyPr lIns="0" t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AF86CD92-41CF-E1A0-FB99-2D37A811A0D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84599915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K12) Cover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990F9E-6131-66CB-4C35-807B9B00C897}"/>
              </a:ext>
            </a:extLst>
          </p:cNvPr>
          <p:cNvSpPr/>
          <p:nvPr userDrawn="1"/>
        </p:nvSpPr>
        <p:spPr>
          <a:xfrm>
            <a:off x="355948" y="338589"/>
            <a:ext cx="11520558" cy="581679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Title 1">
            <a:extLst>
              <a:ext uri="{FF2B5EF4-FFF2-40B4-BE49-F238E27FC236}">
                <a16:creationId xmlns:a16="http://schemas.microsoft.com/office/drawing/2014/main" id="{88648BD3-9B9C-4628-A276-8B95584B53C6}"/>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6" name="Subtitle 2">
            <a:extLst>
              <a:ext uri="{FF2B5EF4-FFF2-40B4-BE49-F238E27FC236}">
                <a16:creationId xmlns:a16="http://schemas.microsoft.com/office/drawing/2014/main" id="{388773F4-7A54-E5E5-39D5-DDCEF1A0DCC1}"/>
              </a:ext>
            </a:extLst>
          </p:cNvPr>
          <p:cNvSpPr>
            <a:spLocks noGrp="1"/>
          </p:cNvSpPr>
          <p:nvPr>
            <p:ph type="subTitle" idx="1" hasCustomPrompt="1"/>
          </p:nvPr>
        </p:nvSpPr>
        <p:spPr>
          <a:xfrm>
            <a:off x="886360" y="5064161"/>
            <a:ext cx="4828269" cy="534662"/>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8" name="Text Placeholder 35">
            <a:extLst>
              <a:ext uri="{FF2B5EF4-FFF2-40B4-BE49-F238E27FC236}">
                <a16:creationId xmlns:a16="http://schemas.microsoft.com/office/drawing/2014/main" id="{498A8D43-1241-B7C2-A3D8-426C2EB919AD}"/>
              </a:ext>
            </a:extLst>
          </p:cNvPr>
          <p:cNvSpPr>
            <a:spLocks noGrp="1"/>
          </p:cNvSpPr>
          <p:nvPr>
            <p:ph type="body" sz="quarter" idx="11" hasCustomPrompt="1"/>
          </p:nvPr>
        </p:nvSpPr>
        <p:spPr>
          <a:xfrm>
            <a:off x="357481" y="6304778"/>
            <a:ext cx="3932368" cy="274320"/>
          </a:xfrm>
          <a:prstGeom prst="rect">
            <a:avLst/>
          </a:prstGeom>
        </p:spPr>
        <p:txBody>
          <a:bodyPr lIns="0" t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9" name="Graphic 8">
            <a:extLst>
              <a:ext uri="{FF2B5EF4-FFF2-40B4-BE49-F238E27FC236}">
                <a16:creationId xmlns:a16="http://schemas.microsoft.com/office/drawing/2014/main" id="{EF4B5E86-DACF-F608-62A1-488CE2192A5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272222561"/>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Cover Slide Angl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bg1"/>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4" name="Picture 1">
            <a:extLst>
              <a:ext uri="{FF2B5EF4-FFF2-40B4-BE49-F238E27FC236}">
                <a16:creationId xmlns:a16="http://schemas.microsoft.com/office/drawing/2014/main" id="{B0266881-1E8B-8BF7-4C23-26F23A4E700D}"/>
              </a:ext>
            </a:extLst>
          </p:cNvPr>
          <p:cNvPicPr>
            <a:picLocks noChangeAspect="1"/>
          </p:cNvPicPr>
          <p:nvPr userDrawn="1"/>
        </p:nvPicPr>
        <p:blipFill>
          <a:blip r:embed="rId2"/>
          <a:srcRect/>
          <a:stretch/>
        </p:blipFill>
        <p:spPr>
          <a:xfrm>
            <a:off x="886359" y="5770849"/>
            <a:ext cx="976686" cy="434089"/>
          </a:xfrm>
          <a:prstGeom prst="rect">
            <a:avLst/>
          </a:prstGeom>
        </p:spPr>
      </p:pic>
    </p:spTree>
    <p:extLst>
      <p:ext uri="{BB962C8B-B14F-4D97-AF65-F5344CB8AC3E}">
        <p14:creationId xmlns:p14="http://schemas.microsoft.com/office/powerpoint/2010/main" val="10538821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K12) Cover Slide Angle">
    <p:bg>
      <p:bgPr>
        <a:solidFill>
          <a:schemeClr val="accent3"/>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3" name="Picture 1">
            <a:extLst>
              <a:ext uri="{FF2B5EF4-FFF2-40B4-BE49-F238E27FC236}">
                <a16:creationId xmlns:a16="http://schemas.microsoft.com/office/drawing/2014/main" id="{E4D7BDEB-F759-A8B9-597E-2004A96501F6}"/>
              </a:ext>
            </a:extLst>
          </p:cNvPr>
          <p:cNvPicPr>
            <a:picLocks noChangeAspect="1"/>
          </p:cNvPicPr>
          <p:nvPr userDrawn="1"/>
        </p:nvPicPr>
        <p:blipFill>
          <a:blip r:embed="rId2"/>
          <a:srcRect/>
          <a:stretch/>
        </p:blipFill>
        <p:spPr>
          <a:xfrm>
            <a:off x="886359" y="5770849"/>
            <a:ext cx="976686" cy="434089"/>
          </a:xfrm>
          <a:prstGeom prst="rect">
            <a:avLst/>
          </a:prstGeom>
        </p:spPr>
      </p:pic>
    </p:spTree>
    <p:extLst>
      <p:ext uri="{BB962C8B-B14F-4D97-AF65-F5344CB8AC3E}">
        <p14:creationId xmlns:p14="http://schemas.microsoft.com/office/powerpoint/2010/main" val="13155875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Cover Slide Angle Pattern">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D4264A4-BD1E-1EA4-44AD-86506A580D08}"/>
              </a:ext>
            </a:extLst>
          </p:cNvPr>
          <p:cNvPicPr>
            <a:picLocks noChangeAspect="1"/>
          </p:cNvPicPr>
          <p:nvPr userDrawn="1"/>
        </p:nvPicPr>
        <p:blipFill>
          <a:blip r:embed="rId2"/>
          <a:stretch>
            <a:fillRect/>
          </a:stretch>
        </p:blipFill>
        <p:spPr>
          <a:xfrm>
            <a:off x="-537" y="0"/>
            <a:ext cx="8780058" cy="5002357"/>
          </a:xfrm>
          <a:prstGeom prst="rect">
            <a:avLst/>
          </a:prstGeom>
        </p:spPr>
      </p:pic>
      <p:pic>
        <p:nvPicPr>
          <p:cNvPr id="5" name="Picture 4" descr="Background pattern&#10;&#10;Description automatically generated">
            <a:extLst>
              <a:ext uri="{FF2B5EF4-FFF2-40B4-BE49-F238E27FC236}">
                <a16:creationId xmlns:a16="http://schemas.microsoft.com/office/drawing/2014/main" id="{5858E56D-6023-B807-3414-75A70770A5DB}"/>
              </a:ext>
            </a:extLst>
          </p:cNvPr>
          <p:cNvPicPr>
            <a:picLocks noChangeAspect="1"/>
          </p:cNvPicPr>
          <p:nvPr userDrawn="1"/>
        </p:nvPicPr>
        <p:blipFill>
          <a:blip r:embed="rId2"/>
          <a:stretch>
            <a:fillRect/>
          </a:stretch>
        </p:blipFill>
        <p:spPr>
          <a:xfrm>
            <a:off x="1998235" y="1054216"/>
            <a:ext cx="10193765" cy="5807803"/>
          </a:xfrm>
          <a:prstGeom prst="rect">
            <a:avLst/>
          </a:prstGeom>
        </p:spPr>
      </p:pic>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bg1"/>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6" name="Picture 1">
            <a:extLst>
              <a:ext uri="{FF2B5EF4-FFF2-40B4-BE49-F238E27FC236}">
                <a16:creationId xmlns:a16="http://schemas.microsoft.com/office/drawing/2014/main" id="{32452754-31E0-3D69-FBE9-84D76D996213}"/>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11976309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BF6520-FFDA-F60B-58F6-6D1800C3B062}"/>
              </a:ext>
            </a:extLst>
          </p:cNvPr>
          <p:cNvGrpSpPr/>
          <p:nvPr userDrawn="1"/>
        </p:nvGrpSpPr>
        <p:grpSpPr>
          <a:xfrm>
            <a:off x="-1" y="-75"/>
            <a:ext cx="12192000" cy="6858150"/>
            <a:chOff x="0" y="-317"/>
            <a:chExt cx="12841288" cy="7223283"/>
          </a:xfrm>
        </p:grpSpPr>
        <p:pic>
          <p:nvPicPr>
            <p:cNvPr id="3" name="Picture 2">
              <a:extLst>
                <a:ext uri="{FF2B5EF4-FFF2-40B4-BE49-F238E27FC236}">
                  <a16:creationId xmlns:a16="http://schemas.microsoft.com/office/drawing/2014/main" id="{F41ED440-64F2-ED60-59DE-64CC6A7BDA0B}"/>
                </a:ext>
              </a:extLst>
            </p:cNvPr>
            <p:cNvPicPr/>
            <p:nvPr/>
          </p:nvPicPr>
          <p:blipFill>
            <a:blip r:embed="rId2" cstate="screen">
              <a:extLst>
                <a:ext uri="{28A0092B-C50C-407E-A947-70E740481C1C}">
                  <a14:useLocalDpi xmlns:a14="http://schemas.microsoft.com/office/drawing/2010/main" val="0"/>
                </a:ext>
              </a:extLst>
            </a:blip>
            <a:srcRect/>
            <a:stretch/>
          </p:blipFill>
          <p:spPr>
            <a:xfrm>
              <a:off x="0" y="-317"/>
              <a:ext cx="6421209" cy="3611880"/>
            </a:xfrm>
            <a:prstGeom prst="rect">
              <a:avLst/>
            </a:prstGeom>
          </p:spPr>
        </p:pic>
        <p:pic>
          <p:nvPicPr>
            <p:cNvPr id="4" name="Picture 3">
              <a:extLst>
                <a:ext uri="{FF2B5EF4-FFF2-40B4-BE49-F238E27FC236}">
                  <a16:creationId xmlns:a16="http://schemas.microsoft.com/office/drawing/2014/main" id="{6C77AE41-427C-6007-5415-5D3101263114}"/>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17"/>
              <a:ext cx="6421209" cy="3611880"/>
            </a:xfrm>
            <a:prstGeom prst="rect">
              <a:avLst/>
            </a:prstGeom>
          </p:spPr>
        </p:pic>
        <p:pic>
          <p:nvPicPr>
            <p:cNvPr id="5" name="Picture 4">
              <a:extLst>
                <a:ext uri="{FF2B5EF4-FFF2-40B4-BE49-F238E27FC236}">
                  <a16:creationId xmlns:a16="http://schemas.microsoft.com/office/drawing/2014/main" id="{7BFAD7CD-0B55-02BA-2B39-EDF2608D7A66}"/>
                </a:ext>
              </a:extLst>
            </p:cNvPr>
            <p:cNvPicPr/>
            <p:nvPr/>
          </p:nvPicPr>
          <p:blipFill>
            <a:blip r:embed="rId2" cstate="screen">
              <a:extLst>
                <a:ext uri="{28A0092B-C50C-407E-A947-70E740481C1C}">
                  <a14:useLocalDpi xmlns:a14="http://schemas.microsoft.com/office/drawing/2010/main" val="0"/>
                </a:ext>
              </a:extLst>
            </a:blip>
            <a:srcRect/>
            <a:stretch/>
          </p:blipFill>
          <p:spPr>
            <a:xfrm>
              <a:off x="0" y="3611086"/>
              <a:ext cx="6421209" cy="3611880"/>
            </a:xfrm>
            <a:prstGeom prst="rect">
              <a:avLst/>
            </a:prstGeom>
          </p:spPr>
        </p:pic>
        <p:pic>
          <p:nvPicPr>
            <p:cNvPr id="6" name="Picture 5">
              <a:extLst>
                <a:ext uri="{FF2B5EF4-FFF2-40B4-BE49-F238E27FC236}">
                  <a16:creationId xmlns:a16="http://schemas.microsoft.com/office/drawing/2014/main" id="{B5E3EF90-72E4-6828-0CC9-9EDE3CDAFD04}"/>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086"/>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187A63A5-8CFB-9491-6821-A4F76A2DA9AE}"/>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470761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Slide No Picture">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328">
              <a:solidFill>
                <a:schemeClr val="tx1"/>
              </a:solidFill>
            </a:endParaRPr>
          </a:p>
        </p:txBody>
      </p:sp>
      <p:sp>
        <p:nvSpPr>
          <p:cNvPr id="2" name="Title 1"/>
          <p:cNvSpPr>
            <a:spLocks noGrp="1"/>
          </p:cNvSpPr>
          <p:nvPr>
            <p:ph type="ctrTitle"/>
          </p:nvPr>
        </p:nvSpPr>
        <p:spPr>
          <a:xfrm>
            <a:off x="886360" y="1536676"/>
            <a:ext cx="4828269" cy="589709"/>
          </a:xfrm>
          <a:prstGeom prst="rect">
            <a:avLst/>
          </a:prstGeom>
        </p:spPr>
        <p:txBody>
          <a:bodyPr lIns="0" tIns="45720" rIns="0" bIns="45720" anchor="t" anchorCtr="0">
            <a:noAutofit/>
          </a:bodyPr>
          <a:lstStyle>
            <a:lvl1pPr>
              <a:defRPr sz="4362"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7" b="1">
                <a:solidFill>
                  <a:schemeClr val="accent2"/>
                </a:solidFill>
                <a:latin typeface="+mj-lt"/>
              </a:defRPr>
            </a:lvl1pPr>
            <a:lvl2pPr marL="465319" indent="0" algn="ctr">
              <a:buNone/>
              <a:defRPr>
                <a:solidFill>
                  <a:schemeClr val="tx1">
                    <a:tint val="75000"/>
                  </a:schemeClr>
                </a:solidFill>
              </a:defRPr>
            </a:lvl2pPr>
            <a:lvl3pPr marL="930638" indent="0" algn="ctr">
              <a:buNone/>
              <a:defRPr>
                <a:solidFill>
                  <a:schemeClr val="tx1">
                    <a:tint val="75000"/>
                  </a:schemeClr>
                </a:solidFill>
              </a:defRPr>
            </a:lvl3pPr>
            <a:lvl4pPr marL="1395959" indent="0" algn="ctr">
              <a:buNone/>
              <a:defRPr>
                <a:solidFill>
                  <a:schemeClr val="tx1">
                    <a:tint val="75000"/>
                  </a:schemeClr>
                </a:solidFill>
              </a:defRPr>
            </a:lvl4pPr>
            <a:lvl5pPr marL="1861278" indent="0" algn="ctr">
              <a:buNone/>
              <a:defRPr>
                <a:solidFill>
                  <a:schemeClr val="tx1">
                    <a:tint val="75000"/>
                  </a:schemeClr>
                </a:solidFill>
              </a:defRPr>
            </a:lvl5pPr>
            <a:lvl6pPr marL="2326597" indent="0" algn="ctr">
              <a:buNone/>
              <a:defRPr>
                <a:solidFill>
                  <a:schemeClr val="tx1">
                    <a:tint val="75000"/>
                  </a:schemeClr>
                </a:solidFill>
              </a:defRPr>
            </a:lvl6pPr>
            <a:lvl7pPr marL="2791916" indent="0" algn="ctr">
              <a:buNone/>
              <a:defRPr>
                <a:solidFill>
                  <a:schemeClr val="tx1">
                    <a:tint val="75000"/>
                  </a:schemeClr>
                </a:solidFill>
              </a:defRPr>
            </a:lvl7pPr>
            <a:lvl8pPr marL="3257236" indent="0" algn="ctr">
              <a:buNone/>
              <a:defRPr>
                <a:solidFill>
                  <a:schemeClr val="tx1">
                    <a:tint val="75000"/>
                  </a:schemeClr>
                </a:solidFill>
              </a:defRPr>
            </a:lvl8pPr>
            <a:lvl9pPr marL="3722555"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7">
                <a:solidFill>
                  <a:schemeClr val="tx1"/>
                </a:solidFill>
                <a:latin typeface="+mj-lt"/>
              </a:defRPr>
            </a:lvl1pPr>
            <a:lvl2pPr marL="432076" indent="0">
              <a:buNone/>
              <a:defRPr/>
            </a:lvl2pPr>
            <a:lvl3pPr marL="725646" indent="0">
              <a:buNone/>
              <a:defRPr/>
            </a:lvl3pPr>
            <a:lvl4pPr marL="1179341" indent="0">
              <a:buNone/>
              <a:defRPr/>
            </a:lvl4pPr>
            <a:lvl5pPr marL="1861278" indent="0">
              <a:buNone/>
              <a:defRPr/>
            </a:lvl5pPr>
          </a:lstStyle>
          <a:p>
            <a:pPr lvl="0"/>
            <a:r>
              <a:rPr lang="en-US"/>
              <a:t>Insert Date Here</a:t>
            </a:r>
          </a:p>
        </p:txBody>
      </p:sp>
      <p:pic>
        <p:nvPicPr>
          <p:cNvPr id="6" name="Picture 5">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2717392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E0F865-27B2-7727-AEC7-3E0AA4AF2A91}"/>
              </a:ext>
            </a:extLst>
          </p:cNvPr>
          <p:cNvGrpSpPr/>
          <p:nvPr userDrawn="1"/>
        </p:nvGrpSpPr>
        <p:grpSpPr>
          <a:xfrm>
            <a:off x="-268" y="-76"/>
            <a:ext cx="12192536" cy="6858152"/>
            <a:chOff x="-565" y="-318"/>
            <a:chExt cx="12841853" cy="7223285"/>
          </a:xfrm>
        </p:grpSpPr>
        <p:pic>
          <p:nvPicPr>
            <p:cNvPr id="3" name="Picture 2">
              <a:extLst>
                <a:ext uri="{FF2B5EF4-FFF2-40B4-BE49-F238E27FC236}">
                  <a16:creationId xmlns:a16="http://schemas.microsoft.com/office/drawing/2014/main" id="{C82067CB-E0A1-B2B8-F6F9-40B4CE3D179B}"/>
                </a:ext>
              </a:extLst>
            </p:cNvPr>
            <p:cNvPicPr/>
            <p:nvPr/>
          </p:nvPicPr>
          <p:blipFill>
            <a:blip r:embed="rId2" cstate="screen">
              <a:extLst>
                <a:ext uri="{28A0092B-C50C-407E-A947-70E740481C1C}">
                  <a14:useLocalDpi xmlns:a14="http://schemas.microsoft.com/office/drawing/2010/main" val="0"/>
                </a:ext>
              </a:extLst>
            </a:blip>
            <a:srcRect/>
            <a:stretch/>
          </p:blipFill>
          <p:spPr>
            <a:xfrm>
              <a:off x="-565" y="-318"/>
              <a:ext cx="6421209" cy="3611880"/>
            </a:xfrm>
            <a:prstGeom prst="rect">
              <a:avLst/>
            </a:prstGeom>
          </p:spPr>
        </p:pic>
        <p:pic>
          <p:nvPicPr>
            <p:cNvPr id="4" name="Picture 3">
              <a:extLst>
                <a:ext uri="{FF2B5EF4-FFF2-40B4-BE49-F238E27FC236}">
                  <a16:creationId xmlns:a16="http://schemas.microsoft.com/office/drawing/2014/main" id="{6DAFD7C3-B5C5-20D7-45A3-934C373E1D50}"/>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18"/>
              <a:ext cx="6421209" cy="3611880"/>
            </a:xfrm>
            <a:prstGeom prst="rect">
              <a:avLst/>
            </a:prstGeom>
          </p:spPr>
        </p:pic>
        <p:pic>
          <p:nvPicPr>
            <p:cNvPr id="5" name="Picture 4">
              <a:extLst>
                <a:ext uri="{FF2B5EF4-FFF2-40B4-BE49-F238E27FC236}">
                  <a16:creationId xmlns:a16="http://schemas.microsoft.com/office/drawing/2014/main" id="{94719A5B-2DDB-B364-10CD-13E325D89130}"/>
                </a:ext>
              </a:extLst>
            </p:cNvPr>
            <p:cNvPicPr/>
            <p:nvPr/>
          </p:nvPicPr>
          <p:blipFill>
            <a:blip r:embed="rId2" cstate="screen">
              <a:extLst>
                <a:ext uri="{28A0092B-C50C-407E-A947-70E740481C1C}">
                  <a14:useLocalDpi xmlns:a14="http://schemas.microsoft.com/office/drawing/2010/main" val="0"/>
                </a:ext>
              </a:extLst>
            </a:blip>
            <a:srcRect/>
            <a:stretch/>
          </p:blipFill>
          <p:spPr>
            <a:xfrm>
              <a:off x="-565" y="3611087"/>
              <a:ext cx="6421209" cy="3611880"/>
            </a:xfrm>
            <a:prstGeom prst="rect">
              <a:avLst/>
            </a:prstGeom>
          </p:spPr>
        </p:pic>
        <p:pic>
          <p:nvPicPr>
            <p:cNvPr id="6" name="Picture 5">
              <a:extLst>
                <a:ext uri="{FF2B5EF4-FFF2-40B4-BE49-F238E27FC236}">
                  <a16:creationId xmlns:a16="http://schemas.microsoft.com/office/drawing/2014/main" id="{2AB26523-744B-3B13-6CCD-CC4C90815F51}"/>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087"/>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8A692C1E-82DC-D518-D3D6-88E20C90F666}"/>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23845033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AEAFCA-D353-18E1-FCAC-57D4DA96A0AE}"/>
              </a:ext>
            </a:extLst>
          </p:cNvPr>
          <p:cNvGrpSpPr/>
          <p:nvPr userDrawn="1"/>
        </p:nvGrpSpPr>
        <p:grpSpPr>
          <a:xfrm>
            <a:off x="-268" y="-226"/>
            <a:ext cx="12192536" cy="6858452"/>
            <a:chOff x="-565" y="-318"/>
            <a:chExt cx="12841853" cy="7223601"/>
          </a:xfrm>
        </p:grpSpPr>
        <p:sp>
          <p:nvSpPr>
            <p:cNvPr id="3" name="TextBox 2">
              <a:extLst>
                <a:ext uri="{FF2B5EF4-FFF2-40B4-BE49-F238E27FC236}">
                  <a16:creationId xmlns:a16="http://schemas.microsoft.com/office/drawing/2014/main" id="{A34A1808-3390-6E34-7327-3EF7C25C3796}"/>
                </a:ext>
              </a:extLst>
            </p:cNvPr>
            <p:cNvSpPr txBox="1"/>
            <p:nvPr/>
          </p:nvSpPr>
          <p:spPr>
            <a:xfrm>
              <a:off x="12261738" y="2728318"/>
              <a:ext cx="579549" cy="883324"/>
            </a:xfrm>
            <a:prstGeom prst="rect">
              <a:avLst/>
            </a:prstGeom>
            <a:solidFill>
              <a:srgbClr val="009ADC"/>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a:latin typeface="Arial" panose="020B0604020202020204" pitchFamily="34" charset="0"/>
                </a:defRPr>
              </a:lvl4pPr>
              <a:lvl5pPr marL="914400" lvl="4" indent="-228600">
                <a:lnSpc>
                  <a:spcPct val="110000"/>
                </a:lnSpc>
                <a:spcBef>
                  <a:spcPts val="300"/>
                </a:spcBef>
                <a:buClr>
                  <a:schemeClr val="accent3">
                    <a:lumMod val="100000"/>
                  </a:schemeClr>
                </a:buClr>
                <a:buSzPct val="100000"/>
                <a:buFont typeface="Arial" panose="020B060402020202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4" name="TextBox 3">
              <a:extLst>
                <a:ext uri="{FF2B5EF4-FFF2-40B4-BE49-F238E27FC236}">
                  <a16:creationId xmlns:a16="http://schemas.microsoft.com/office/drawing/2014/main" id="{06F4CAB0-708B-CCA2-519A-D995D1D716FF}"/>
                </a:ext>
              </a:extLst>
            </p:cNvPr>
            <p:cNvSpPr txBox="1"/>
            <p:nvPr/>
          </p:nvSpPr>
          <p:spPr>
            <a:xfrm>
              <a:off x="0" y="3611404"/>
              <a:ext cx="579549" cy="883324"/>
            </a:xfrm>
            <a:prstGeom prst="rect">
              <a:avLst/>
            </a:prstGeom>
            <a:solidFill>
              <a:srgbClr val="005C95"/>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a:latin typeface="Arial" panose="020B0604020202020204" pitchFamily="34" charset="0"/>
                </a:defRPr>
              </a:lvl4pPr>
              <a:lvl5pPr marL="914400" lvl="4" indent="-228600">
                <a:lnSpc>
                  <a:spcPct val="110000"/>
                </a:lnSpc>
                <a:spcBef>
                  <a:spcPts val="300"/>
                </a:spcBef>
                <a:buClr>
                  <a:schemeClr val="accent3">
                    <a:lumMod val="100000"/>
                  </a:schemeClr>
                </a:buClr>
                <a:buSzPct val="100000"/>
                <a:buFont typeface="Arial" panose="020B060402020202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pic>
          <p:nvPicPr>
            <p:cNvPr id="5" name="Picture 4">
              <a:extLst>
                <a:ext uri="{FF2B5EF4-FFF2-40B4-BE49-F238E27FC236}">
                  <a16:creationId xmlns:a16="http://schemas.microsoft.com/office/drawing/2014/main" id="{3C938996-5E5B-450C-62DD-83B61DCA916B}"/>
                </a:ext>
              </a:extLst>
            </p:cNvPr>
            <p:cNvPicPr/>
            <p:nvPr/>
          </p:nvPicPr>
          <p:blipFill>
            <a:blip r:embed="rId2" cstate="screen">
              <a:extLst>
                <a:ext uri="{28A0092B-C50C-407E-A947-70E740481C1C}">
                  <a14:useLocalDpi xmlns:a14="http://schemas.microsoft.com/office/drawing/2010/main" val="0"/>
                </a:ext>
              </a:extLst>
            </a:blip>
            <a:srcRect/>
            <a:stretch/>
          </p:blipFill>
          <p:spPr>
            <a:xfrm>
              <a:off x="-565" y="-318"/>
              <a:ext cx="6421209" cy="3611880"/>
            </a:xfrm>
            <a:prstGeom prst="rect">
              <a:avLst/>
            </a:prstGeom>
          </p:spPr>
        </p:pic>
        <p:pic>
          <p:nvPicPr>
            <p:cNvPr id="6" name="Picture 5">
              <a:extLst>
                <a:ext uri="{FF2B5EF4-FFF2-40B4-BE49-F238E27FC236}">
                  <a16:creationId xmlns:a16="http://schemas.microsoft.com/office/drawing/2014/main" id="{1D23D8DF-A501-2AD4-0E62-550D184616D1}"/>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403"/>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2149D2D7-DDB5-41A7-A75C-B85F88B2FAD6}"/>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9508731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2E71ED-5180-E17E-9D3F-E48D54D3BAF1}"/>
              </a:ext>
            </a:extLst>
          </p:cNvPr>
          <p:cNvGrpSpPr/>
          <p:nvPr userDrawn="1"/>
        </p:nvGrpSpPr>
        <p:grpSpPr>
          <a:xfrm>
            <a:off x="-268" y="-75"/>
            <a:ext cx="12192536" cy="6858150"/>
            <a:chOff x="-565" y="-317"/>
            <a:chExt cx="12841853" cy="7223283"/>
          </a:xfrm>
        </p:grpSpPr>
        <p:pic>
          <p:nvPicPr>
            <p:cNvPr id="3" name="Picture 2">
              <a:extLst>
                <a:ext uri="{FF2B5EF4-FFF2-40B4-BE49-F238E27FC236}">
                  <a16:creationId xmlns:a16="http://schemas.microsoft.com/office/drawing/2014/main" id="{430D24A9-0E39-DBC1-021A-8E4FABF59FF1}"/>
                </a:ext>
              </a:extLst>
            </p:cNvPr>
            <p:cNvPicPr/>
            <p:nvPr/>
          </p:nvPicPr>
          <p:blipFill>
            <a:blip r:embed="rId2" cstate="screen">
              <a:extLst>
                <a:ext uri="{28A0092B-C50C-407E-A947-70E740481C1C}">
                  <a14:useLocalDpi xmlns:a14="http://schemas.microsoft.com/office/drawing/2010/main" val="0"/>
                </a:ext>
              </a:extLst>
            </a:blip>
            <a:srcRect/>
            <a:stretch/>
          </p:blipFill>
          <p:spPr>
            <a:xfrm>
              <a:off x="-565" y="-317"/>
              <a:ext cx="6421209" cy="3611880"/>
            </a:xfrm>
            <a:prstGeom prst="rect">
              <a:avLst/>
            </a:prstGeom>
          </p:spPr>
        </p:pic>
        <p:pic>
          <p:nvPicPr>
            <p:cNvPr id="4" name="Picture 3">
              <a:extLst>
                <a:ext uri="{FF2B5EF4-FFF2-40B4-BE49-F238E27FC236}">
                  <a16:creationId xmlns:a16="http://schemas.microsoft.com/office/drawing/2014/main" id="{5B8188A1-B715-8F1B-BDD0-4E04E2C55D07}"/>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17"/>
              <a:ext cx="6421209" cy="3611880"/>
            </a:xfrm>
            <a:prstGeom prst="rect">
              <a:avLst/>
            </a:prstGeom>
          </p:spPr>
        </p:pic>
        <p:pic>
          <p:nvPicPr>
            <p:cNvPr id="5" name="Picture 4">
              <a:extLst>
                <a:ext uri="{FF2B5EF4-FFF2-40B4-BE49-F238E27FC236}">
                  <a16:creationId xmlns:a16="http://schemas.microsoft.com/office/drawing/2014/main" id="{7BCBD35B-0C74-2618-DFD9-856230D2BCA8}"/>
                </a:ext>
              </a:extLst>
            </p:cNvPr>
            <p:cNvPicPr/>
            <p:nvPr/>
          </p:nvPicPr>
          <p:blipFill>
            <a:blip r:embed="rId2" cstate="screen">
              <a:extLst>
                <a:ext uri="{28A0092B-C50C-407E-A947-70E740481C1C}">
                  <a14:useLocalDpi xmlns:a14="http://schemas.microsoft.com/office/drawing/2010/main" val="0"/>
                </a:ext>
              </a:extLst>
            </a:blip>
            <a:srcRect/>
            <a:stretch/>
          </p:blipFill>
          <p:spPr>
            <a:xfrm>
              <a:off x="-565" y="3611086"/>
              <a:ext cx="6421209" cy="3611880"/>
            </a:xfrm>
            <a:prstGeom prst="rect">
              <a:avLst/>
            </a:prstGeom>
          </p:spPr>
        </p:pic>
        <p:pic>
          <p:nvPicPr>
            <p:cNvPr id="6" name="Picture 5">
              <a:extLst>
                <a:ext uri="{FF2B5EF4-FFF2-40B4-BE49-F238E27FC236}">
                  <a16:creationId xmlns:a16="http://schemas.microsoft.com/office/drawing/2014/main" id="{30B9AD41-0160-EAF4-892C-47C7F86644E5}"/>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086"/>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AA55DE5D-B822-7B19-9F38-F53F869FBCC5}"/>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13434577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over Slide Color Photo">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A88F9D90-B264-8494-A542-430EC6434BCC}"/>
              </a:ext>
            </a:extLst>
          </p:cNvPr>
          <p:cNvSpPr>
            <a:spLocks noGrp="1"/>
          </p:cNvSpPr>
          <p:nvPr>
            <p:ph type="pic" sz="quarter" idx="10"/>
          </p:nvPr>
        </p:nvSpPr>
        <p:spPr>
          <a:xfrm>
            <a:off x="1" y="0"/>
            <a:ext cx="12191999" cy="5121645"/>
          </a:xfrm>
          <a:prstGeom prst="rect">
            <a:avLst/>
          </a:prstGeom>
          <a:solidFill>
            <a:schemeClr val="bg2"/>
          </a:solidFill>
        </p:spPr>
        <p:txBody>
          <a:bodyPr tIns="1188720" anchor="t"/>
          <a:lstStyle>
            <a:lvl1pPr marL="0" indent="0" algn="ctr">
              <a:buNone/>
              <a:defRPr>
                <a:solidFill>
                  <a:schemeClr val="tx2"/>
                </a:solidFill>
              </a:defRPr>
            </a:lvl1pPr>
          </a:lstStyle>
          <a:p>
            <a:endParaRPr lang="en-US"/>
          </a:p>
          <a:p>
            <a:endParaRPr lang="en-US"/>
          </a:p>
          <a:p>
            <a:r>
              <a:rPr lang="en-US"/>
              <a:t>Click icon to add photo</a:t>
            </a:r>
          </a:p>
          <a:p>
            <a:endParaRPr lang="en-US"/>
          </a:p>
          <a:p>
            <a:endParaRPr lang="en-US"/>
          </a:p>
        </p:txBody>
      </p:sp>
      <p:sp>
        <p:nvSpPr>
          <p:cNvPr id="2" name="Rectangle 1">
            <a:extLst>
              <a:ext uri="{FF2B5EF4-FFF2-40B4-BE49-F238E27FC236}">
                <a16:creationId xmlns:a16="http://schemas.microsoft.com/office/drawing/2014/main" id="{A81A20A6-5319-1CB5-173A-3D77324A2996}"/>
              </a:ext>
            </a:extLst>
          </p:cNvPr>
          <p:cNvSpPr/>
          <p:nvPr userDrawn="1"/>
        </p:nvSpPr>
        <p:spPr>
          <a:xfrm>
            <a:off x="0" y="5841385"/>
            <a:ext cx="12192000" cy="296876"/>
          </a:xfrm>
          <a:prstGeom prst="rect">
            <a:avLst/>
          </a:prstGeom>
          <a:solidFill>
            <a:schemeClr val="tx2"/>
          </a:solidFill>
        </p:spPr>
        <p:txBody>
          <a:bodyPr wrap="square" lIns="0" rtlCol="0" anchor="ctr">
            <a:sp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4" name="Subtitle 2">
            <a:extLst>
              <a:ext uri="{FF2B5EF4-FFF2-40B4-BE49-F238E27FC236}">
                <a16:creationId xmlns:a16="http://schemas.microsoft.com/office/drawing/2014/main" id="{DA933AF5-3986-6A76-01E7-7B8888DD00CF}"/>
              </a:ext>
            </a:extLst>
          </p:cNvPr>
          <p:cNvSpPr>
            <a:spLocks noGrp="1"/>
          </p:cNvSpPr>
          <p:nvPr>
            <p:ph type="subTitle" idx="1" hasCustomPrompt="1"/>
          </p:nvPr>
        </p:nvSpPr>
        <p:spPr>
          <a:xfrm>
            <a:off x="886359" y="6119919"/>
            <a:ext cx="8395162" cy="347271"/>
          </a:xfrm>
          <a:prstGeom prst="rect">
            <a:avLst/>
          </a:prstGeom>
        </p:spPr>
        <p:txBody>
          <a:bodyPr lIns="0" tIns="0" rIns="0" bIns="0">
            <a:noAutofit/>
          </a:bodyPr>
          <a:lstStyle>
            <a:lvl1pPr marL="0" indent="0" algn="l">
              <a:buNone/>
              <a:defRPr sz="189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15" name="Text Placeholder 13">
            <a:extLst>
              <a:ext uri="{FF2B5EF4-FFF2-40B4-BE49-F238E27FC236}">
                <a16:creationId xmlns:a16="http://schemas.microsoft.com/office/drawing/2014/main" id="{93B9B674-6590-800F-90E8-18836909E994}"/>
              </a:ext>
            </a:extLst>
          </p:cNvPr>
          <p:cNvSpPr>
            <a:spLocks noGrp="1"/>
          </p:cNvSpPr>
          <p:nvPr>
            <p:ph type="body" sz="quarter" idx="11" hasCustomPrompt="1"/>
          </p:nvPr>
        </p:nvSpPr>
        <p:spPr>
          <a:xfrm>
            <a:off x="886360" y="5489478"/>
            <a:ext cx="8397093"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1"/>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pic>
        <p:nvPicPr>
          <p:cNvPr id="5" name="Picture 1">
            <a:extLst>
              <a:ext uri="{FF2B5EF4-FFF2-40B4-BE49-F238E27FC236}">
                <a16:creationId xmlns:a16="http://schemas.microsoft.com/office/drawing/2014/main" id="{996C20E4-D6DE-11E5-CD02-6C2E01C36155}"/>
              </a:ext>
            </a:extLst>
          </p:cNvPr>
          <p:cNvPicPr>
            <a:picLocks noChangeAspect="1"/>
          </p:cNvPicPr>
          <p:nvPr userDrawn="1"/>
        </p:nvPicPr>
        <p:blipFill>
          <a:blip r:embed="rId2"/>
          <a:srcRect/>
          <a:stretch/>
        </p:blipFill>
        <p:spPr>
          <a:xfrm>
            <a:off x="10324614" y="5770849"/>
            <a:ext cx="976686" cy="434089"/>
          </a:xfrm>
          <a:prstGeom prst="rect">
            <a:avLst/>
          </a:prstGeom>
        </p:spPr>
      </p:pic>
    </p:spTree>
    <p:extLst>
      <p:ext uri="{BB962C8B-B14F-4D97-AF65-F5344CB8AC3E}">
        <p14:creationId xmlns:p14="http://schemas.microsoft.com/office/powerpoint/2010/main" val="373120626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ver Slide 3 Photos">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5E05D199-8DDF-645C-DD80-17A764FFF5D8}"/>
              </a:ext>
            </a:extLst>
          </p:cNvPr>
          <p:cNvSpPr>
            <a:spLocks noGrp="1"/>
          </p:cNvSpPr>
          <p:nvPr>
            <p:ph type="pic" sz="quarter" idx="11" hasCustomPrompt="1"/>
          </p:nvPr>
        </p:nvSpPr>
        <p:spPr>
          <a:xfrm>
            <a:off x="4619326" y="340635"/>
            <a:ext cx="4167195"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18" name="Picture Placeholder 15">
            <a:extLst>
              <a:ext uri="{FF2B5EF4-FFF2-40B4-BE49-F238E27FC236}">
                <a16:creationId xmlns:a16="http://schemas.microsoft.com/office/drawing/2014/main" id="{9F4D0257-76AA-2406-FB83-11C9BBD41A03}"/>
              </a:ext>
            </a:extLst>
          </p:cNvPr>
          <p:cNvSpPr>
            <a:spLocks noGrp="1"/>
          </p:cNvSpPr>
          <p:nvPr>
            <p:ph type="pic" sz="quarter" idx="12" hasCustomPrompt="1"/>
          </p:nvPr>
        </p:nvSpPr>
        <p:spPr>
          <a:xfrm>
            <a:off x="8881178" y="340635"/>
            <a:ext cx="2951763"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40" name="Text Placeholder 38">
            <a:extLst>
              <a:ext uri="{FF2B5EF4-FFF2-40B4-BE49-F238E27FC236}">
                <a16:creationId xmlns:a16="http://schemas.microsoft.com/office/drawing/2014/main" id="{6F8AA0AB-F9BF-95E3-380B-8CB09E75B6C1}"/>
              </a:ext>
            </a:extLst>
          </p:cNvPr>
          <p:cNvSpPr>
            <a:spLocks noGrp="1"/>
          </p:cNvSpPr>
          <p:nvPr>
            <p:ph type="body" sz="quarter" idx="16" hasCustomPrompt="1"/>
          </p:nvPr>
        </p:nvSpPr>
        <p:spPr>
          <a:xfrm>
            <a:off x="9626959" y="6288841"/>
            <a:ext cx="1994067" cy="280260"/>
          </a:xfrm>
          <a:noFill/>
        </p:spPr>
        <p:txBody>
          <a:bodyPr wrap="square" lIns="36000" tIns="36000" rIns="36000" bIns="36000" rtlCol="0">
            <a:spAutoFit/>
          </a:bodyPr>
          <a:lstStyle>
            <a:lvl1pPr marL="0" indent="0" algn="r">
              <a:buNone/>
              <a:defRPr lang="en-US" sz="1329" dirty="0" smtClean="0">
                <a:latin typeface="Arial" panose="020B0604020202020204" pitchFamily="34" charset="0"/>
                <a:cs typeface="Arial" panose="020B0604020202020204" pitchFamily="34" charset="0"/>
              </a:defRPr>
            </a:lvl1pPr>
            <a:lvl2pPr marL="217033" indent="0">
              <a:buNone/>
              <a:defRPr lang="en-US" sz="1709" dirty="0" smtClean="0"/>
            </a:lvl2pPr>
            <a:lvl3pPr marL="651099" indent="0">
              <a:buNone/>
              <a:defRPr lang="en-US" sz="1709" dirty="0" smtClean="0"/>
            </a:lvl3pPr>
            <a:lvl4pPr marL="1085164" indent="0">
              <a:buNone/>
              <a:defRPr lang="en-US" sz="1709" dirty="0" smtClean="0"/>
            </a:lvl4pPr>
            <a:lvl5pPr marL="1562636" indent="0">
              <a:buNone/>
              <a:defRPr lang="en-US" sz="1709" dirty="0"/>
            </a:lvl5pPr>
          </a:lstStyle>
          <a:p>
            <a:pPr marL="0" lvl="0" algn="r" defTabSz="868131"/>
            <a:r>
              <a:rPr lang="en-US"/>
              <a:t>Insert Date Here</a:t>
            </a:r>
          </a:p>
        </p:txBody>
      </p:sp>
      <p:sp>
        <p:nvSpPr>
          <p:cNvPr id="8" name="Rectangle 7">
            <a:extLst>
              <a:ext uri="{FF2B5EF4-FFF2-40B4-BE49-F238E27FC236}">
                <a16:creationId xmlns:a16="http://schemas.microsoft.com/office/drawing/2014/main" id="{C45D009F-B66D-6A55-1329-8B6C846116F0}"/>
              </a:ext>
            </a:extLst>
          </p:cNvPr>
          <p:cNvSpPr>
            <a:spLocks noGrp="1" noRot="1" noMove="1" noResize="1" noEditPoints="1" noAdjustHandles="1" noChangeArrowheads="1" noChangeShapeType="1"/>
          </p:cNvSpPr>
          <p:nvPr userDrawn="1"/>
        </p:nvSpPr>
        <p:spPr>
          <a:xfrm>
            <a:off x="357480" y="4241665"/>
            <a:ext cx="11475461" cy="1917096"/>
          </a:xfrm>
          <a:prstGeom prst="rect">
            <a:avLst/>
          </a:prstGeom>
          <a:solidFill>
            <a:srgbClr val="0062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2" name="Subtitle 2">
            <a:extLst>
              <a:ext uri="{FF2B5EF4-FFF2-40B4-BE49-F238E27FC236}">
                <a16:creationId xmlns:a16="http://schemas.microsoft.com/office/drawing/2014/main" id="{2A52D6D5-1571-E73F-0946-F5CC195D1533}"/>
              </a:ext>
            </a:extLst>
          </p:cNvPr>
          <p:cNvSpPr>
            <a:spLocks noGrp="1"/>
          </p:cNvSpPr>
          <p:nvPr>
            <p:ph type="subTitle" idx="1" hasCustomPrompt="1"/>
          </p:nvPr>
        </p:nvSpPr>
        <p:spPr>
          <a:xfrm>
            <a:off x="781363" y="5347653"/>
            <a:ext cx="9115739" cy="347271"/>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3" name="Text Placeholder 13">
            <a:extLst>
              <a:ext uri="{FF2B5EF4-FFF2-40B4-BE49-F238E27FC236}">
                <a16:creationId xmlns:a16="http://schemas.microsoft.com/office/drawing/2014/main" id="{FDE0AE7F-5EDB-C8FF-A7B8-A81FDE56EEE8}"/>
              </a:ext>
            </a:extLst>
          </p:cNvPr>
          <p:cNvSpPr>
            <a:spLocks noGrp="1"/>
          </p:cNvSpPr>
          <p:nvPr>
            <p:ph type="body" sz="quarter" idx="17" hasCustomPrompt="1"/>
          </p:nvPr>
        </p:nvSpPr>
        <p:spPr>
          <a:xfrm>
            <a:off x="781363" y="4717212"/>
            <a:ext cx="9115739"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2"/>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pic>
        <p:nvPicPr>
          <p:cNvPr id="5" name="Picture 1">
            <a:extLst>
              <a:ext uri="{FF2B5EF4-FFF2-40B4-BE49-F238E27FC236}">
                <a16:creationId xmlns:a16="http://schemas.microsoft.com/office/drawing/2014/main" id="{D3DB2BCC-95B7-6342-BC51-9523D21312E8}"/>
              </a:ext>
            </a:extLst>
          </p:cNvPr>
          <p:cNvPicPr>
            <a:picLocks noChangeAspect="1"/>
          </p:cNvPicPr>
          <p:nvPr userDrawn="1"/>
        </p:nvPicPr>
        <p:blipFill>
          <a:blip r:embed="rId2">
            <a:alphaModFix/>
          </a:blip>
          <a:srcRect/>
          <a:stretch/>
        </p:blipFill>
        <p:spPr>
          <a:xfrm>
            <a:off x="781363" y="338703"/>
            <a:ext cx="976686" cy="434089"/>
          </a:xfrm>
          <a:prstGeom prst="rect">
            <a:avLst/>
          </a:prstGeom>
          <a:noFill/>
        </p:spPr>
      </p:pic>
      <p:sp>
        <p:nvSpPr>
          <p:cNvPr id="11" name="Picture Placeholder 5">
            <a:extLst>
              <a:ext uri="{FF2B5EF4-FFF2-40B4-BE49-F238E27FC236}">
                <a16:creationId xmlns:a16="http://schemas.microsoft.com/office/drawing/2014/main" id="{BFD902D8-AF55-273E-C601-2485812AD152}"/>
              </a:ext>
            </a:extLst>
          </p:cNvPr>
          <p:cNvSpPr>
            <a:spLocks noGrp="1"/>
          </p:cNvSpPr>
          <p:nvPr>
            <p:ph type="pic" sz="quarter" idx="10" hasCustomPrompt="1"/>
          </p:nvPr>
        </p:nvSpPr>
        <p:spPr>
          <a:xfrm>
            <a:off x="357475" y="340633"/>
            <a:ext cx="4167195" cy="3806372"/>
          </a:xfrm>
          <a:custGeom>
            <a:avLst/>
            <a:gdLst>
              <a:gd name="connsiteX0" fmla="*/ 0 w 4389120"/>
              <a:gd name="connsiteY0" fmla="*/ 0 h 4009026"/>
              <a:gd name="connsiteX1" fmla="*/ 446463 w 4389120"/>
              <a:gd name="connsiteY1" fmla="*/ 0 h 4009026"/>
              <a:gd name="connsiteX2" fmla="*/ 446463 w 4389120"/>
              <a:gd name="connsiteY2" fmla="*/ 457200 h 4009026"/>
              <a:gd name="connsiteX3" fmla="*/ 1437063 w 4389120"/>
              <a:gd name="connsiteY3" fmla="*/ 457200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0" fmla="*/ 0 w 4389120"/>
              <a:gd name="connsiteY0" fmla="*/ 0 h 4009026"/>
              <a:gd name="connsiteX1" fmla="*/ 446463 w 4389120"/>
              <a:gd name="connsiteY1" fmla="*/ 0 h 4009026"/>
              <a:gd name="connsiteX2" fmla="*/ 446463 w 4389120"/>
              <a:gd name="connsiteY2" fmla="*/ 457200 h 4009026"/>
              <a:gd name="connsiteX3" fmla="*/ 1475163 w 4389120"/>
              <a:gd name="connsiteY3" fmla="*/ 463550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5163 w 4389120"/>
              <a:gd name="connsiteY3" fmla="*/ 463550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5163 w 4389120"/>
              <a:gd name="connsiteY3" fmla="*/ 454025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1988 w 4389120"/>
              <a:gd name="connsiteY3" fmla="*/ 454025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4025 h 4009026"/>
              <a:gd name="connsiteX3" fmla="*/ 1471988 w 4389120"/>
              <a:gd name="connsiteY3" fmla="*/ 454025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120" h="4009026">
                <a:moveTo>
                  <a:pt x="0" y="0"/>
                </a:moveTo>
                <a:lnTo>
                  <a:pt x="446463" y="0"/>
                </a:lnTo>
                <a:lnTo>
                  <a:pt x="446463" y="454025"/>
                </a:lnTo>
                <a:lnTo>
                  <a:pt x="1471988" y="454025"/>
                </a:lnTo>
                <a:cubicBezTo>
                  <a:pt x="1473046" y="302684"/>
                  <a:pt x="1474105" y="151342"/>
                  <a:pt x="1475163" y="1"/>
                </a:cubicBezTo>
                <a:lnTo>
                  <a:pt x="4389120" y="1"/>
                </a:lnTo>
                <a:lnTo>
                  <a:pt x="4389120" y="4009026"/>
                </a:lnTo>
                <a:lnTo>
                  <a:pt x="0" y="4009026"/>
                </a:lnTo>
                <a:lnTo>
                  <a:pt x="0" y="457200"/>
                </a:lnTo>
                <a:lnTo>
                  <a:pt x="0" y="0"/>
                </a:lnTo>
                <a:close/>
              </a:path>
            </a:pathLst>
          </a:custGeom>
          <a:solidFill>
            <a:schemeClr val="bg2"/>
          </a:solidFill>
        </p:spPr>
        <p:txBody>
          <a:bodyPr wrap="square" tIns="1463040">
            <a:noAutofit/>
          </a:bodyPr>
          <a:lstStyle>
            <a:lvl1pPr marL="0" indent="0" algn="ctr">
              <a:buNone/>
              <a:defRPr sz="1709">
                <a:solidFill>
                  <a:schemeClr val="tx2"/>
                </a:solidFill>
              </a:defRPr>
            </a:lvl1pPr>
          </a:lstStyle>
          <a:p>
            <a:r>
              <a:rPr lang="en-US"/>
              <a:t>Click to add photo</a:t>
            </a:r>
          </a:p>
        </p:txBody>
      </p:sp>
      <p:pic>
        <p:nvPicPr>
          <p:cNvPr id="12" name="Picture 1">
            <a:extLst>
              <a:ext uri="{FF2B5EF4-FFF2-40B4-BE49-F238E27FC236}">
                <a16:creationId xmlns:a16="http://schemas.microsoft.com/office/drawing/2014/main" id="{E56D007D-FC5E-C327-227E-8E64D7E09AB6}"/>
              </a:ext>
            </a:extLst>
          </p:cNvPr>
          <p:cNvPicPr>
            <a:picLocks noChangeAspect="1"/>
          </p:cNvPicPr>
          <p:nvPr userDrawn="1"/>
        </p:nvPicPr>
        <p:blipFill>
          <a:blip r:embed="rId2">
            <a:alphaModFix/>
          </a:blip>
          <a:srcRect/>
          <a:stretch/>
        </p:blipFill>
        <p:spPr>
          <a:xfrm>
            <a:off x="781363" y="338703"/>
            <a:ext cx="976686" cy="434089"/>
          </a:xfrm>
          <a:prstGeom prst="rect">
            <a:avLst/>
          </a:prstGeom>
          <a:noFill/>
        </p:spPr>
      </p:pic>
    </p:spTree>
    <p:extLst>
      <p:ext uri="{BB962C8B-B14F-4D97-AF65-F5344CB8AC3E}">
        <p14:creationId xmlns:p14="http://schemas.microsoft.com/office/powerpoint/2010/main" val="33188982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K12) Cover Slide 3 Photos">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8FAE21-AC7F-8F30-3A04-3CDE76050186}"/>
              </a:ext>
            </a:extLst>
          </p:cNvPr>
          <p:cNvSpPr txBox="1"/>
          <p:nvPr userDrawn="1"/>
        </p:nvSpPr>
        <p:spPr>
          <a:xfrm>
            <a:off x="778684" y="340631"/>
            <a:ext cx="940513" cy="434089"/>
          </a:xfrm>
          <a:prstGeom prst="rect">
            <a:avLst/>
          </a:prstGeom>
          <a:solidFill>
            <a:schemeClr val="tx1"/>
          </a:solidFill>
        </p:spPr>
        <p:txBody>
          <a:bodyPr wrap="square" lIns="0" rtlCol="0" anchor="ctr">
            <a:noAutofit/>
          </a:bodyPr>
          <a:lstStyle>
            <a:defPPr>
              <a:defRPr lang="en-US"/>
            </a:defPPr>
            <a:lvl1pPr lvl="0" indent="-285750" fontAlgn="base">
              <a:lnSpc>
                <a:spcPct val="110000"/>
              </a:lnSpc>
              <a:spcBef>
                <a:spcPts val="600"/>
              </a:spcBef>
              <a:spcAft>
                <a:spcPct val="0"/>
              </a:spcAft>
              <a:buClrTx/>
              <a:buSzPct val="100000"/>
              <a:buFont typeface="Arial" panose="020B0604020202020204" pitchFamily="34" charset="0"/>
              <a:buNone/>
              <a:defRPr sz="1400" baseline="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baseline="0">
                <a:latin typeface="Arial" panose="020B0604020202020204" pitchFamily="34" charset="0"/>
              </a:defRPr>
            </a:lvl4pPr>
            <a:lvl5pPr marL="914400" lvl="4" indent="-228600" fontAlgn="auto">
              <a:lnSpc>
                <a:spcPct val="110000"/>
              </a:lnSpc>
              <a:spcBef>
                <a:spcPts val="300"/>
              </a:spcBef>
              <a:spcAft>
                <a:spcPts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5pPr>
            <a:lvl6pPr marL="1463040" lvl="5" indent="-182880" fontAlgn="auto">
              <a:lnSpc>
                <a:spcPct val="100000"/>
              </a:lnSpc>
              <a:spcBef>
                <a:spcPts val="600"/>
              </a:spcBef>
              <a:spcAft>
                <a:spcPts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6pPr>
            <a:lvl7pPr marL="2698669" lvl="6" indent="-245334" fontAlgn="auto">
              <a:lnSpc>
                <a:spcPct val="100000"/>
              </a:lnSpc>
              <a:spcBef>
                <a:spcPct val="20000"/>
              </a:spcBef>
              <a:spcAft>
                <a:spcPts val="0"/>
              </a:spcAft>
              <a:buSzPct val="100000"/>
              <a:buFont typeface="Arial" panose="020B0604020202020204" pitchFamily="34" charset="0"/>
              <a:buChar char="•"/>
              <a:defRPr sz="1400" baseline="0">
                <a:latin typeface="Arial" panose="020B0604020202020204" pitchFamily="34" charset="0"/>
              </a:defRPr>
            </a:lvl7pPr>
            <a:lvl8pPr marL="3189336" lvl="7" indent="-245334" fontAlgn="auto">
              <a:lnSpc>
                <a:spcPct val="100000"/>
              </a:lnSpc>
              <a:spcBef>
                <a:spcPct val="20000"/>
              </a:spcBef>
              <a:spcAft>
                <a:spcPts val="0"/>
              </a:spcAft>
              <a:buSzPct val="100000"/>
              <a:buFont typeface="Arial" panose="020B0604020202020204" pitchFamily="34" charset="0"/>
              <a:buChar char="•"/>
              <a:defRPr sz="1400" baseline="0">
                <a:latin typeface="Arial" panose="020B0604020202020204" pitchFamily="34" charset="0"/>
              </a:defRPr>
            </a:lvl8pPr>
            <a:lvl9pPr marL="3680003" lvl="8" indent="-245334" fontAlgn="auto">
              <a:lnSpc>
                <a:spcPct val="100000"/>
              </a:lnSpc>
              <a:spcBef>
                <a:spcPct val="20000"/>
              </a:spcBef>
              <a:spcAft>
                <a:spcPts val="0"/>
              </a:spcAft>
              <a:buSzPct val="100000"/>
              <a:buFont typeface="Arial" panose="020B0604020202020204" pitchFamily="34" charset="0"/>
              <a:buChar char="•"/>
              <a:defRPr sz="1400" baseline="0">
                <a:latin typeface="Arial" panose="020B0604020202020204" pitchFamily="34" charset="0"/>
              </a:defRPr>
            </a:lvl9pPr>
          </a:lstStyle>
          <a:p>
            <a:pPr marL="0" lvl="1" indent="0">
              <a:buFontTx/>
              <a:buNone/>
            </a:pPr>
            <a:endParaRPr lang="en-US" sz="1329" err="1">
              <a:sym typeface=""/>
            </a:endParaRPr>
          </a:p>
        </p:txBody>
      </p:sp>
      <p:sp>
        <p:nvSpPr>
          <p:cNvPr id="6" name="Picture Placeholder 5">
            <a:extLst>
              <a:ext uri="{FF2B5EF4-FFF2-40B4-BE49-F238E27FC236}">
                <a16:creationId xmlns:a16="http://schemas.microsoft.com/office/drawing/2014/main" id="{E48C8546-0C1E-E8C1-842A-3B950D2AE670}"/>
              </a:ext>
            </a:extLst>
          </p:cNvPr>
          <p:cNvSpPr>
            <a:spLocks noGrp="1"/>
          </p:cNvSpPr>
          <p:nvPr>
            <p:ph type="pic" sz="quarter" idx="10" hasCustomPrompt="1"/>
          </p:nvPr>
        </p:nvSpPr>
        <p:spPr>
          <a:xfrm>
            <a:off x="357475" y="340633"/>
            <a:ext cx="4167195" cy="3806372"/>
          </a:xfrm>
          <a:custGeom>
            <a:avLst/>
            <a:gdLst>
              <a:gd name="connsiteX0" fmla="*/ 0 w 4389120"/>
              <a:gd name="connsiteY0" fmla="*/ 0 h 4009026"/>
              <a:gd name="connsiteX1" fmla="*/ 446463 w 4389120"/>
              <a:gd name="connsiteY1" fmla="*/ 0 h 4009026"/>
              <a:gd name="connsiteX2" fmla="*/ 446463 w 4389120"/>
              <a:gd name="connsiteY2" fmla="*/ 457200 h 4009026"/>
              <a:gd name="connsiteX3" fmla="*/ 1437063 w 4389120"/>
              <a:gd name="connsiteY3" fmla="*/ 457200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0" fmla="*/ 0 w 4389120"/>
              <a:gd name="connsiteY0" fmla="*/ 0 h 4009026"/>
              <a:gd name="connsiteX1" fmla="*/ 446463 w 4389120"/>
              <a:gd name="connsiteY1" fmla="*/ 0 h 4009026"/>
              <a:gd name="connsiteX2" fmla="*/ 446463 w 4389120"/>
              <a:gd name="connsiteY2" fmla="*/ 457200 h 4009026"/>
              <a:gd name="connsiteX3" fmla="*/ 1468813 w 4389120"/>
              <a:gd name="connsiteY3" fmla="*/ 460375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68813 w 4389120"/>
              <a:gd name="connsiteY3" fmla="*/ 460375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65638 w 4389120"/>
              <a:gd name="connsiteY3" fmla="*/ 457200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1988 w 4389120"/>
              <a:gd name="connsiteY3" fmla="*/ 460375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68813 w 4389120"/>
              <a:gd name="connsiteY3" fmla="*/ 457200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120" h="4009026">
                <a:moveTo>
                  <a:pt x="0" y="0"/>
                </a:moveTo>
                <a:lnTo>
                  <a:pt x="446463" y="0"/>
                </a:lnTo>
                <a:lnTo>
                  <a:pt x="446463" y="457200"/>
                </a:lnTo>
                <a:lnTo>
                  <a:pt x="1468813" y="457200"/>
                </a:lnTo>
                <a:cubicBezTo>
                  <a:pt x="1469871" y="304800"/>
                  <a:pt x="1470930" y="155576"/>
                  <a:pt x="1471988" y="3176"/>
                </a:cubicBezTo>
                <a:lnTo>
                  <a:pt x="4389120" y="1"/>
                </a:lnTo>
                <a:lnTo>
                  <a:pt x="4389120" y="4009026"/>
                </a:lnTo>
                <a:lnTo>
                  <a:pt x="0" y="4009026"/>
                </a:lnTo>
                <a:lnTo>
                  <a:pt x="0" y="457200"/>
                </a:lnTo>
                <a:lnTo>
                  <a:pt x="0" y="0"/>
                </a:lnTo>
                <a:close/>
              </a:path>
            </a:pathLst>
          </a:custGeom>
          <a:solidFill>
            <a:schemeClr val="bg2"/>
          </a:solidFill>
        </p:spPr>
        <p:txBody>
          <a:bodyPr wrap="square" tIns="1463040">
            <a:noAutofit/>
          </a:bodyPr>
          <a:lstStyle>
            <a:lvl1pPr marL="0" indent="0" algn="ctr">
              <a:buNone/>
              <a:defRPr sz="1709">
                <a:solidFill>
                  <a:schemeClr val="tx2"/>
                </a:solidFill>
              </a:defRPr>
            </a:lvl1pPr>
          </a:lstStyle>
          <a:p>
            <a:r>
              <a:rPr lang="en-US"/>
              <a:t>Click to add photo</a:t>
            </a:r>
          </a:p>
        </p:txBody>
      </p:sp>
      <p:sp>
        <p:nvSpPr>
          <p:cNvPr id="17" name="Picture Placeholder 15">
            <a:extLst>
              <a:ext uri="{FF2B5EF4-FFF2-40B4-BE49-F238E27FC236}">
                <a16:creationId xmlns:a16="http://schemas.microsoft.com/office/drawing/2014/main" id="{5E05D199-8DDF-645C-DD80-17A764FFF5D8}"/>
              </a:ext>
            </a:extLst>
          </p:cNvPr>
          <p:cNvSpPr>
            <a:spLocks noGrp="1"/>
          </p:cNvSpPr>
          <p:nvPr>
            <p:ph type="pic" sz="quarter" idx="11" hasCustomPrompt="1"/>
          </p:nvPr>
        </p:nvSpPr>
        <p:spPr>
          <a:xfrm>
            <a:off x="4619326" y="340635"/>
            <a:ext cx="4167195"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18" name="Picture Placeholder 15">
            <a:extLst>
              <a:ext uri="{FF2B5EF4-FFF2-40B4-BE49-F238E27FC236}">
                <a16:creationId xmlns:a16="http://schemas.microsoft.com/office/drawing/2014/main" id="{9F4D0257-76AA-2406-FB83-11C9BBD41A03}"/>
              </a:ext>
            </a:extLst>
          </p:cNvPr>
          <p:cNvSpPr>
            <a:spLocks noGrp="1"/>
          </p:cNvSpPr>
          <p:nvPr>
            <p:ph type="pic" sz="quarter" idx="12" hasCustomPrompt="1"/>
          </p:nvPr>
        </p:nvSpPr>
        <p:spPr>
          <a:xfrm>
            <a:off x="8881178" y="340635"/>
            <a:ext cx="2951763"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40" name="Text Placeholder 38">
            <a:extLst>
              <a:ext uri="{FF2B5EF4-FFF2-40B4-BE49-F238E27FC236}">
                <a16:creationId xmlns:a16="http://schemas.microsoft.com/office/drawing/2014/main" id="{6F8AA0AB-F9BF-95E3-380B-8CB09E75B6C1}"/>
              </a:ext>
            </a:extLst>
          </p:cNvPr>
          <p:cNvSpPr>
            <a:spLocks noGrp="1"/>
          </p:cNvSpPr>
          <p:nvPr>
            <p:ph type="body" sz="quarter" idx="16" hasCustomPrompt="1"/>
          </p:nvPr>
        </p:nvSpPr>
        <p:spPr>
          <a:xfrm>
            <a:off x="9626959" y="6288841"/>
            <a:ext cx="1994067" cy="280260"/>
          </a:xfrm>
          <a:noFill/>
        </p:spPr>
        <p:txBody>
          <a:bodyPr wrap="square" lIns="36000" tIns="36000" rIns="36000" bIns="36000" rtlCol="0">
            <a:spAutoFit/>
          </a:bodyPr>
          <a:lstStyle>
            <a:lvl1pPr marL="0" indent="0" algn="r">
              <a:buNone/>
              <a:defRPr lang="en-US" sz="1329" dirty="0" smtClean="0">
                <a:latin typeface="Arial" panose="020B0604020202020204" pitchFamily="34" charset="0"/>
                <a:cs typeface="Arial" panose="020B0604020202020204" pitchFamily="34" charset="0"/>
              </a:defRPr>
            </a:lvl1pPr>
            <a:lvl2pPr marL="217033" indent="0">
              <a:buNone/>
              <a:defRPr lang="en-US" sz="1709" dirty="0" smtClean="0"/>
            </a:lvl2pPr>
            <a:lvl3pPr marL="651099" indent="0">
              <a:buNone/>
              <a:defRPr lang="en-US" sz="1709" dirty="0" smtClean="0"/>
            </a:lvl3pPr>
            <a:lvl4pPr marL="1085164" indent="0">
              <a:buNone/>
              <a:defRPr lang="en-US" sz="1709" dirty="0" smtClean="0"/>
            </a:lvl4pPr>
            <a:lvl5pPr marL="1562636" indent="0">
              <a:buNone/>
              <a:defRPr lang="en-US" sz="1709" dirty="0"/>
            </a:lvl5pPr>
          </a:lstStyle>
          <a:p>
            <a:pPr marL="0" lvl="0" algn="r" defTabSz="868131"/>
            <a:r>
              <a:rPr lang="en-US"/>
              <a:t>Insert Date Here</a:t>
            </a:r>
          </a:p>
        </p:txBody>
      </p:sp>
      <p:sp>
        <p:nvSpPr>
          <p:cNvPr id="8" name="Rectangle 7">
            <a:extLst>
              <a:ext uri="{FF2B5EF4-FFF2-40B4-BE49-F238E27FC236}">
                <a16:creationId xmlns:a16="http://schemas.microsoft.com/office/drawing/2014/main" id="{C45D009F-B66D-6A55-1329-8B6C846116F0}"/>
              </a:ext>
            </a:extLst>
          </p:cNvPr>
          <p:cNvSpPr>
            <a:spLocks noGrp="1" noRot="1" noMove="1" noResize="1" noEditPoints="1" noAdjustHandles="1" noChangeArrowheads="1" noChangeShapeType="1"/>
          </p:cNvSpPr>
          <p:nvPr userDrawn="1"/>
        </p:nvSpPr>
        <p:spPr>
          <a:xfrm>
            <a:off x="357480" y="4241665"/>
            <a:ext cx="11475461" cy="1917096"/>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2" name="Subtitle 2">
            <a:extLst>
              <a:ext uri="{FF2B5EF4-FFF2-40B4-BE49-F238E27FC236}">
                <a16:creationId xmlns:a16="http://schemas.microsoft.com/office/drawing/2014/main" id="{2A52D6D5-1571-E73F-0946-F5CC195D1533}"/>
              </a:ext>
            </a:extLst>
          </p:cNvPr>
          <p:cNvSpPr>
            <a:spLocks noGrp="1"/>
          </p:cNvSpPr>
          <p:nvPr>
            <p:ph type="subTitle" idx="1" hasCustomPrompt="1"/>
          </p:nvPr>
        </p:nvSpPr>
        <p:spPr>
          <a:xfrm>
            <a:off x="781363" y="5347653"/>
            <a:ext cx="9115739" cy="347271"/>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3" name="Text Placeholder 13">
            <a:extLst>
              <a:ext uri="{FF2B5EF4-FFF2-40B4-BE49-F238E27FC236}">
                <a16:creationId xmlns:a16="http://schemas.microsoft.com/office/drawing/2014/main" id="{FDE0AE7F-5EDB-C8FF-A7B8-A81FDE56EEE8}"/>
              </a:ext>
            </a:extLst>
          </p:cNvPr>
          <p:cNvSpPr>
            <a:spLocks noGrp="1"/>
          </p:cNvSpPr>
          <p:nvPr>
            <p:ph type="body" sz="quarter" idx="17" hasCustomPrompt="1"/>
          </p:nvPr>
        </p:nvSpPr>
        <p:spPr>
          <a:xfrm>
            <a:off x="781363" y="4717212"/>
            <a:ext cx="9115739"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2"/>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pic>
        <p:nvPicPr>
          <p:cNvPr id="5" name="Graphic 4">
            <a:extLst>
              <a:ext uri="{FF2B5EF4-FFF2-40B4-BE49-F238E27FC236}">
                <a16:creationId xmlns:a16="http://schemas.microsoft.com/office/drawing/2014/main" id="{FFAD3C8E-9315-BAD5-F3C4-72DF6EAF3CC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1364" y="340632"/>
            <a:ext cx="972345" cy="434089"/>
          </a:xfrm>
          <a:prstGeom prst="rect">
            <a:avLst/>
          </a:prstGeom>
        </p:spPr>
      </p:pic>
    </p:spTree>
    <p:extLst>
      <p:ext uri="{BB962C8B-B14F-4D97-AF65-F5344CB8AC3E}">
        <p14:creationId xmlns:p14="http://schemas.microsoft.com/office/powerpoint/2010/main" val="27183703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Cover Slide Photo Frame">
    <p:spTree>
      <p:nvGrpSpPr>
        <p:cNvPr id="1" name=""/>
        <p:cNvGrpSpPr/>
        <p:nvPr/>
      </p:nvGrpSpPr>
      <p:grpSpPr>
        <a:xfrm>
          <a:off x="0" y="0"/>
          <a:ext cx="0" cy="0"/>
          <a:chOff x="0" y="0"/>
          <a:chExt cx="0" cy="0"/>
        </a:xfrm>
      </p:grpSpPr>
      <p:pic>
        <p:nvPicPr>
          <p:cNvPr id="3" name="Picture 2" descr="Two people looking at a computer screen&#10;&#10;Description automatically generated with low confidence">
            <a:extLst>
              <a:ext uri="{FF2B5EF4-FFF2-40B4-BE49-F238E27FC236}">
                <a16:creationId xmlns:a16="http://schemas.microsoft.com/office/drawing/2014/main" id="{E22EC731-9F55-05C7-3286-8B1E854F87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10C0BEC-ABFB-BA58-BECB-CC4C435B5416}"/>
              </a:ext>
            </a:extLst>
          </p:cNvPr>
          <p:cNvSpPr/>
          <p:nvPr userDrawn="1"/>
        </p:nvSpPr>
        <p:spPr>
          <a:xfrm>
            <a:off x="338586" y="338590"/>
            <a:ext cx="11514828" cy="5784173"/>
          </a:xfrm>
          <a:prstGeom prst="rect">
            <a:avLst/>
          </a:prstGeom>
          <a:gradFill flip="none" rotWithShape="1">
            <a:gsLst>
              <a:gs pos="0">
                <a:schemeClr val="tx2">
                  <a:alpha val="70000"/>
                </a:schemeClr>
              </a:gs>
              <a:gs pos="98319">
                <a:schemeClr val="accent2">
                  <a:alpha val="70000"/>
                </a:schemeClr>
              </a:gs>
              <a:gs pos="56000">
                <a:schemeClr val="accent3">
                  <a:alpha val="70000"/>
                </a:scheme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14" name="Freeform: Shape 13">
            <a:extLst>
              <a:ext uri="{FF2B5EF4-FFF2-40B4-BE49-F238E27FC236}">
                <a16:creationId xmlns:a16="http://schemas.microsoft.com/office/drawing/2014/main" id="{61BEE2DE-2067-8526-0463-12F1BBEFC5EA}"/>
              </a:ext>
            </a:extLst>
          </p:cNvPr>
          <p:cNvSpPr/>
          <p:nvPr userDrawn="1"/>
        </p:nvSpPr>
        <p:spPr>
          <a:xfrm rot="16200000" flipH="1">
            <a:off x="2667001" y="-2667000"/>
            <a:ext cx="6858000" cy="12192000"/>
          </a:xfrm>
          <a:custGeom>
            <a:avLst/>
            <a:gdLst>
              <a:gd name="connsiteX0" fmla="*/ 356616 w 7223125"/>
              <a:gd name="connsiteY0" fmla="*/ 356616 h 12841288"/>
              <a:gd name="connsiteX1" fmla="*/ 6448743 w 7223125"/>
              <a:gd name="connsiteY1" fmla="*/ 356616 h 12841288"/>
              <a:gd name="connsiteX2" fmla="*/ 6448743 w 7223125"/>
              <a:gd name="connsiteY2" fmla="*/ 12484671 h 12841288"/>
              <a:gd name="connsiteX3" fmla="*/ 356616 w 7223125"/>
              <a:gd name="connsiteY3" fmla="*/ 12484671 h 12841288"/>
              <a:gd name="connsiteX4" fmla="*/ 0 w 7223125"/>
              <a:gd name="connsiteY4" fmla="*/ 1 h 12841288"/>
              <a:gd name="connsiteX5" fmla="*/ 0 w 7223125"/>
              <a:gd name="connsiteY5" fmla="*/ 12841288 h 12841288"/>
              <a:gd name="connsiteX6" fmla="*/ 356616 w 7223125"/>
              <a:gd name="connsiteY6" fmla="*/ 12841288 h 12841288"/>
              <a:gd name="connsiteX7" fmla="*/ 356616 w 7223125"/>
              <a:gd name="connsiteY7" fmla="*/ 12841287 h 12841288"/>
              <a:gd name="connsiteX8" fmla="*/ 6448743 w 7223125"/>
              <a:gd name="connsiteY8" fmla="*/ 12841287 h 12841288"/>
              <a:gd name="connsiteX9" fmla="*/ 6448743 w 7223125"/>
              <a:gd name="connsiteY9" fmla="*/ 12841288 h 12841288"/>
              <a:gd name="connsiteX10" fmla="*/ 7223125 w 7223125"/>
              <a:gd name="connsiteY10" fmla="*/ 12841288 h 12841288"/>
              <a:gd name="connsiteX11" fmla="*/ 7223125 w 7223125"/>
              <a:gd name="connsiteY11" fmla="*/ 12841287 h 12841288"/>
              <a:gd name="connsiteX12" fmla="*/ 7223125 w 7223125"/>
              <a:gd name="connsiteY12" fmla="*/ 12484671 h 12841288"/>
              <a:gd name="connsiteX13" fmla="*/ 7223125 w 7223125"/>
              <a:gd name="connsiteY13" fmla="*/ 356616 h 12841288"/>
              <a:gd name="connsiteX14" fmla="*/ 7223125 w 7223125"/>
              <a:gd name="connsiteY14" fmla="*/ 0 h 12841288"/>
              <a:gd name="connsiteX15" fmla="*/ 7223125 w 7223125"/>
              <a:gd name="connsiteY15" fmla="*/ 0 h 12841288"/>
              <a:gd name="connsiteX16" fmla="*/ 1 w 7223125"/>
              <a:gd name="connsiteY16" fmla="*/ 0 h 12841288"/>
              <a:gd name="connsiteX17" fmla="*/ 1 w 7223125"/>
              <a:gd name="connsiteY17" fmla="*/ 1 h 1284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23125" h="12841288">
                <a:moveTo>
                  <a:pt x="356616" y="356616"/>
                </a:moveTo>
                <a:lnTo>
                  <a:pt x="6448743" y="356616"/>
                </a:lnTo>
                <a:lnTo>
                  <a:pt x="6448743" y="12484671"/>
                </a:lnTo>
                <a:lnTo>
                  <a:pt x="356616" y="12484671"/>
                </a:lnTo>
                <a:close/>
                <a:moveTo>
                  <a:pt x="0" y="1"/>
                </a:moveTo>
                <a:lnTo>
                  <a:pt x="0" y="12841288"/>
                </a:lnTo>
                <a:lnTo>
                  <a:pt x="356616" y="12841288"/>
                </a:lnTo>
                <a:lnTo>
                  <a:pt x="356616" y="12841287"/>
                </a:lnTo>
                <a:lnTo>
                  <a:pt x="6448743" y="12841287"/>
                </a:lnTo>
                <a:lnTo>
                  <a:pt x="6448743" y="12841288"/>
                </a:lnTo>
                <a:lnTo>
                  <a:pt x="7223125" y="12841288"/>
                </a:lnTo>
                <a:lnTo>
                  <a:pt x="7223125" y="12841287"/>
                </a:lnTo>
                <a:lnTo>
                  <a:pt x="7223125" y="12484671"/>
                </a:lnTo>
                <a:lnTo>
                  <a:pt x="7223125" y="356616"/>
                </a:lnTo>
                <a:lnTo>
                  <a:pt x="7223125" y="0"/>
                </a:lnTo>
                <a:lnTo>
                  <a:pt x="7223125" y="0"/>
                </a:lnTo>
                <a:lnTo>
                  <a:pt x="1" y="0"/>
                </a:lnTo>
                <a:lnTo>
                  <a:pt x="1" y="1"/>
                </a:lnTo>
                <a:close/>
              </a:path>
            </a:pathLst>
          </a:custGeom>
          <a:solidFill>
            <a:schemeClr val="tx2"/>
          </a:solidFill>
        </p:spPr>
        <p:txBody>
          <a:bodyPr wrap="square" lIns="0" rtlCol="0" anchor="ctr">
            <a:no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5" name="Title 1">
            <a:extLst>
              <a:ext uri="{FF2B5EF4-FFF2-40B4-BE49-F238E27FC236}">
                <a16:creationId xmlns:a16="http://schemas.microsoft.com/office/drawing/2014/main" id="{1ECDFAEA-B0A4-05BA-7D3E-EF092A412DB6}"/>
              </a:ext>
            </a:extLst>
          </p:cNvPr>
          <p:cNvSpPr>
            <a:spLocks noGrp="1"/>
          </p:cNvSpPr>
          <p:nvPr>
            <p:ph type="ctrTitle" hasCustomPrompt="1"/>
          </p:nvPr>
        </p:nvSpPr>
        <p:spPr>
          <a:xfrm>
            <a:off x="886360" y="1536675"/>
            <a:ext cx="4828269" cy="589709"/>
          </a:xfrm>
          <a:prstGeom prst="rect">
            <a:avLst/>
          </a:prstGeom>
        </p:spPr>
        <p:txBody>
          <a:bodyPr lIns="0" tIns="0" rIns="0" bIns="0" anchor="t" anchorCtr="0">
            <a:noAutofit/>
          </a:bodyPr>
          <a:lstStyle>
            <a:lvl1pPr>
              <a:defRPr sz="4366" b="0">
                <a:solidFill>
                  <a:schemeClr val="tx2"/>
                </a:solidFill>
              </a:defRPr>
            </a:lvl1pPr>
          </a:lstStyle>
          <a:p>
            <a:r>
              <a:rPr lang="en-US"/>
              <a:t>Click to edit cover title</a:t>
            </a:r>
          </a:p>
        </p:txBody>
      </p:sp>
      <p:sp>
        <p:nvSpPr>
          <p:cNvPr id="11" name="Subtitle 2">
            <a:extLst>
              <a:ext uri="{FF2B5EF4-FFF2-40B4-BE49-F238E27FC236}">
                <a16:creationId xmlns:a16="http://schemas.microsoft.com/office/drawing/2014/main" id="{4E958B01-4CF7-53D1-5052-84F815C6EF08}"/>
              </a:ext>
            </a:extLst>
          </p:cNvPr>
          <p:cNvSpPr>
            <a:spLocks noGrp="1"/>
          </p:cNvSpPr>
          <p:nvPr>
            <p:ph type="subTitle" idx="1" hasCustomPrompt="1"/>
          </p:nvPr>
        </p:nvSpPr>
        <p:spPr>
          <a:xfrm>
            <a:off x="886360" y="5064161"/>
            <a:ext cx="4828269" cy="534662"/>
          </a:xfrm>
          <a:prstGeom prst="rect">
            <a:avLst/>
          </a:prstGeom>
        </p:spPr>
        <p:txBody>
          <a:bodyPr lIns="0" rIns="0">
            <a:noAutofit/>
          </a:bodyPr>
          <a:lstStyle>
            <a:lvl1pPr marL="0" indent="0" algn="l">
              <a:buNone/>
              <a:defRPr sz="1899" b="1" i="0">
                <a:solidFill>
                  <a:schemeClr val="tx1"/>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12" name="Text Placeholder 35">
            <a:extLst>
              <a:ext uri="{FF2B5EF4-FFF2-40B4-BE49-F238E27FC236}">
                <a16:creationId xmlns:a16="http://schemas.microsoft.com/office/drawing/2014/main" id="{62C8ECC1-4AAA-B71D-4B79-B8AA32E14DBF}"/>
              </a:ext>
            </a:extLst>
          </p:cNvPr>
          <p:cNvSpPr>
            <a:spLocks noGrp="1"/>
          </p:cNvSpPr>
          <p:nvPr>
            <p:ph type="body" sz="quarter" idx="11" hasCustomPrompt="1"/>
          </p:nvPr>
        </p:nvSpPr>
        <p:spPr>
          <a:xfrm>
            <a:off x="357481"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C64A90B2-34B5-7022-76F4-6AB386409D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18212291"/>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Cover Slide Photo Full BG">
    <p:spTree>
      <p:nvGrpSpPr>
        <p:cNvPr id="1" name=""/>
        <p:cNvGrpSpPr/>
        <p:nvPr/>
      </p:nvGrpSpPr>
      <p:grpSpPr>
        <a:xfrm>
          <a:off x="0" y="0"/>
          <a:ext cx="0" cy="0"/>
          <a:chOff x="0" y="0"/>
          <a:chExt cx="0" cy="0"/>
        </a:xfrm>
      </p:grpSpPr>
      <p:pic>
        <p:nvPicPr>
          <p:cNvPr id="4" name="Picture 3" descr="A picture containing person, standing&#10;&#10;Description automatically generated">
            <a:extLst>
              <a:ext uri="{FF2B5EF4-FFF2-40B4-BE49-F238E27FC236}">
                <a16:creationId xmlns:a16="http://schemas.microsoft.com/office/drawing/2014/main" id="{7C2F3B29-34CA-F9F0-62F4-8270160704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0" y="0"/>
            <a:ext cx="12189420" cy="6858000"/>
          </a:xfrm>
          <a:prstGeom prst="rect">
            <a:avLst/>
          </a:prstGeom>
        </p:spPr>
      </p:pic>
      <p:sp>
        <p:nvSpPr>
          <p:cNvPr id="6" name="Rectangle 5">
            <a:extLst>
              <a:ext uri="{FF2B5EF4-FFF2-40B4-BE49-F238E27FC236}">
                <a16:creationId xmlns:a16="http://schemas.microsoft.com/office/drawing/2014/main" id="{EC53C7E4-A22C-821C-8623-849E887B6D91}"/>
              </a:ext>
            </a:extLst>
          </p:cNvPr>
          <p:cNvSpPr/>
          <p:nvPr userDrawn="1"/>
        </p:nvSpPr>
        <p:spPr>
          <a:xfrm>
            <a:off x="0" y="1"/>
            <a:ext cx="12192000" cy="6857999"/>
          </a:xfrm>
          <a:prstGeom prst="rect">
            <a:avLst/>
          </a:prstGeom>
          <a:gradFill flip="none" rotWithShape="1">
            <a:gsLst>
              <a:gs pos="0">
                <a:schemeClr val="accent3">
                  <a:alpha val="67389"/>
                </a:schemeClr>
              </a:gs>
              <a:gs pos="100000">
                <a:srgbClr val="006298"/>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1">
              <a:solidFill>
                <a:schemeClr val="tx1"/>
              </a:solidFill>
            </a:endParaRPr>
          </a:p>
        </p:txBody>
      </p:sp>
      <p:sp>
        <p:nvSpPr>
          <p:cNvPr id="9" name="Title 1">
            <a:extLst>
              <a:ext uri="{FF2B5EF4-FFF2-40B4-BE49-F238E27FC236}">
                <a16:creationId xmlns:a16="http://schemas.microsoft.com/office/drawing/2014/main" id="{937901E9-B3CF-332D-7DE9-6CBA150BCC87}"/>
              </a:ext>
            </a:extLst>
          </p:cNvPr>
          <p:cNvSpPr>
            <a:spLocks noGrp="1"/>
          </p:cNvSpPr>
          <p:nvPr>
            <p:ph type="ctrTitle" hasCustomPrompt="1"/>
          </p:nvPr>
        </p:nvSpPr>
        <p:spPr>
          <a:xfrm>
            <a:off x="1375879" y="4450259"/>
            <a:ext cx="9440242" cy="589709"/>
          </a:xfrm>
          <a:prstGeom prst="rect">
            <a:avLst/>
          </a:prstGeom>
        </p:spPr>
        <p:txBody>
          <a:bodyPr lIns="0" tIns="0" rIns="0" bIns="0" anchor="t" anchorCtr="0">
            <a:noAutofit/>
          </a:bodyPr>
          <a:lstStyle>
            <a:lvl1pPr algn="ctr">
              <a:defRPr sz="4366" b="0">
                <a:solidFill>
                  <a:schemeClr val="tx2"/>
                </a:solidFill>
              </a:defRPr>
            </a:lvl1pPr>
          </a:lstStyle>
          <a:p>
            <a:r>
              <a:rPr lang="en-US"/>
              <a:t>Click to edit cover title</a:t>
            </a:r>
          </a:p>
        </p:txBody>
      </p:sp>
      <p:sp>
        <p:nvSpPr>
          <p:cNvPr id="10" name="Subtitle 2">
            <a:extLst>
              <a:ext uri="{FF2B5EF4-FFF2-40B4-BE49-F238E27FC236}">
                <a16:creationId xmlns:a16="http://schemas.microsoft.com/office/drawing/2014/main" id="{6FC07201-6D8B-11E3-A1DE-7D166E009803}"/>
              </a:ext>
            </a:extLst>
          </p:cNvPr>
          <p:cNvSpPr>
            <a:spLocks noGrp="1"/>
          </p:cNvSpPr>
          <p:nvPr>
            <p:ph type="subTitle" idx="1" hasCustomPrompt="1"/>
          </p:nvPr>
        </p:nvSpPr>
        <p:spPr>
          <a:xfrm>
            <a:off x="3681866" y="5334823"/>
            <a:ext cx="4828269" cy="534662"/>
          </a:xfrm>
          <a:prstGeom prst="rect">
            <a:avLst/>
          </a:prstGeom>
        </p:spPr>
        <p:txBody>
          <a:bodyPr lIns="0" rIns="0">
            <a:noAutofit/>
          </a:bodyPr>
          <a:lstStyle>
            <a:lvl1pPr marL="0" marR="0" indent="0" algn="ctr" defTabSz="931433" rtl="0" eaLnBrk="1" fontAlgn="base" latinLnBrk="0" hangingPunct="1">
              <a:lnSpc>
                <a:spcPct val="110000"/>
              </a:lnSpc>
              <a:spcBef>
                <a:spcPct val="40000"/>
              </a:spcBef>
              <a:spcAft>
                <a:spcPct val="0"/>
              </a:spcAft>
              <a:buClr>
                <a:schemeClr val="accent3"/>
              </a:buClr>
              <a:buSzPts val="2400"/>
              <a:buFont typeface="Verdana" pitchFamily="34" charset="0"/>
              <a:buNone/>
              <a:tabLst/>
              <a:defRPr kumimoji="0" lang="en-US" altLang="zh-CN" sz="1899" b="1" i="0" u="none" strike="noStrike" kern="1200" cap="none" spc="0" normalizeH="0" baseline="0" noProof="1" dirty="0">
                <a:ln>
                  <a:noFill/>
                </a:ln>
                <a:solidFill>
                  <a:schemeClr val="tx2"/>
                </a:solidFill>
                <a:effectLst/>
                <a:uLnTx/>
                <a:uFillTx/>
                <a:latin typeface="Arial" panose="020B0604020202020204" pitchFamily="34" charset="0"/>
                <a:ea typeface="+mn-ea"/>
                <a:cs typeface="+mn-cs"/>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subtitle</a:t>
            </a:r>
          </a:p>
        </p:txBody>
      </p:sp>
      <p:sp>
        <p:nvSpPr>
          <p:cNvPr id="12" name="Text Placeholder 35">
            <a:extLst>
              <a:ext uri="{FF2B5EF4-FFF2-40B4-BE49-F238E27FC236}">
                <a16:creationId xmlns:a16="http://schemas.microsoft.com/office/drawing/2014/main" id="{79E6CBBA-C036-84A7-29D6-101B534AA72F}"/>
              </a:ext>
            </a:extLst>
          </p:cNvPr>
          <p:cNvSpPr>
            <a:spLocks noGrp="1"/>
          </p:cNvSpPr>
          <p:nvPr>
            <p:ph type="body" sz="quarter" idx="12" hasCustomPrompt="1"/>
          </p:nvPr>
        </p:nvSpPr>
        <p:spPr>
          <a:xfrm>
            <a:off x="4129817" y="6304778"/>
            <a:ext cx="3932368" cy="274320"/>
          </a:xfrm>
          <a:prstGeom prst="rect">
            <a:avLst/>
          </a:prstGeom>
        </p:spPr>
        <p:txBody>
          <a:bodyPr lIns="0" bIns="0" anchor="b">
            <a:noAutofit/>
          </a:bodyPr>
          <a:lstStyle>
            <a:lvl1pPr marL="0" indent="0" algn="ctr">
              <a:buNone/>
              <a:defRPr sz="1519" b="0" i="0">
                <a:solidFill>
                  <a:schemeClr val="tx2"/>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C9E4E5D9-3EFB-6D0F-85B3-282EC77C08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47266" y="347271"/>
            <a:ext cx="972345" cy="434089"/>
          </a:xfrm>
          <a:prstGeom prst="rect">
            <a:avLst/>
          </a:prstGeom>
        </p:spPr>
      </p:pic>
    </p:spTree>
    <p:extLst>
      <p:ext uri="{BB962C8B-B14F-4D97-AF65-F5344CB8AC3E}">
        <p14:creationId xmlns:p14="http://schemas.microsoft.com/office/powerpoint/2010/main" val="258511262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Cover Slide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62EAA7-EFDA-A10A-38E7-1D4F2E403E2A}"/>
              </a:ext>
            </a:extLst>
          </p:cNvPr>
          <p:cNvSpPr/>
          <p:nvPr userDrawn="1"/>
        </p:nvSpPr>
        <p:spPr>
          <a:xfrm>
            <a:off x="355948" y="338589"/>
            <a:ext cx="11520558" cy="6164061"/>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4" name="Title 1">
            <a:extLst>
              <a:ext uri="{FF2B5EF4-FFF2-40B4-BE49-F238E27FC236}">
                <a16:creationId xmlns:a16="http://schemas.microsoft.com/office/drawing/2014/main" id="{756A96CF-9C7B-7A16-30AF-D8EE56765351}"/>
              </a:ext>
            </a:extLst>
          </p:cNvPr>
          <p:cNvSpPr>
            <a:spLocks noGrp="1"/>
          </p:cNvSpPr>
          <p:nvPr>
            <p:ph type="ctrTitle" hasCustomPrompt="1"/>
          </p:nvPr>
        </p:nvSpPr>
        <p:spPr>
          <a:xfrm>
            <a:off x="885529" y="1883945"/>
            <a:ext cx="4627323" cy="672103"/>
          </a:xfrm>
          <a:prstGeom prst="callout1">
            <a:avLst>
              <a:gd name="adj1" fmla="val -3666"/>
              <a:gd name="adj2" fmla="val -13"/>
              <a:gd name="adj3" fmla="val -3689"/>
              <a:gd name="adj4" fmla="val 99348"/>
            </a:avLst>
          </a:prstGeom>
          <a:ln w="121920">
            <a:solidFill>
              <a:schemeClr val="bg1"/>
            </a:solidFill>
          </a:ln>
        </p:spPr>
        <p:txBody>
          <a:bodyPr lIns="0" tIns="73152" rIns="0" bIns="0" anchor="t" anchorCtr="0">
            <a:noAutofit/>
          </a:bodyPr>
          <a:lstStyle>
            <a:lvl1pPr>
              <a:defRPr sz="4557" b="0">
                <a:solidFill>
                  <a:schemeClr val="tx1"/>
                </a:solidFill>
              </a:defRPr>
            </a:lvl1pPr>
          </a:lstStyle>
          <a:p>
            <a:r>
              <a:rPr lang="en-US"/>
              <a:t>Click to edit cover title </a:t>
            </a:r>
          </a:p>
        </p:txBody>
      </p:sp>
      <p:pic>
        <p:nvPicPr>
          <p:cNvPr id="9" name="Picture 1">
            <a:extLst>
              <a:ext uri="{FF2B5EF4-FFF2-40B4-BE49-F238E27FC236}">
                <a16:creationId xmlns:a16="http://schemas.microsoft.com/office/drawing/2014/main" id="{81322E17-6F62-66B0-B6E2-F8BB79526BF7}"/>
              </a:ext>
            </a:extLst>
          </p:cNvPr>
          <p:cNvPicPr>
            <a:picLocks noChangeAspect="1"/>
          </p:cNvPicPr>
          <p:nvPr userDrawn="1"/>
        </p:nvPicPr>
        <p:blipFill>
          <a:blip r:embed="rId2"/>
          <a:srcRect/>
          <a:stretch/>
        </p:blipFill>
        <p:spPr>
          <a:xfrm>
            <a:off x="886359" y="808217"/>
            <a:ext cx="976686" cy="434089"/>
          </a:xfrm>
          <a:prstGeom prst="rect">
            <a:avLst/>
          </a:prstGeom>
        </p:spPr>
      </p:pic>
    </p:spTree>
    <p:extLst>
      <p:ext uri="{BB962C8B-B14F-4D97-AF65-F5344CB8AC3E}">
        <p14:creationId xmlns:p14="http://schemas.microsoft.com/office/powerpoint/2010/main" val="122354678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Cover Slide Small Ico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1D5C3-D0AE-AC20-16DC-465848758C2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pic>
        <p:nvPicPr>
          <p:cNvPr id="3" name="Picture 1">
            <a:extLst>
              <a:ext uri="{FF2B5EF4-FFF2-40B4-BE49-F238E27FC236}">
                <a16:creationId xmlns:a16="http://schemas.microsoft.com/office/drawing/2014/main" id="{0467AD01-CDB1-8085-DACE-6D0F95D8E963}"/>
              </a:ext>
            </a:extLst>
          </p:cNvPr>
          <p:cNvPicPr>
            <a:picLocks noChangeAspect="1"/>
          </p:cNvPicPr>
          <p:nvPr userDrawn="1"/>
        </p:nvPicPr>
        <p:blipFill>
          <a:blip r:embed="rId3"/>
          <a:srcRect/>
          <a:stretch/>
        </p:blipFill>
        <p:spPr>
          <a:xfrm>
            <a:off x="886358" y="808217"/>
            <a:ext cx="976686" cy="434089"/>
          </a:xfrm>
          <a:prstGeom prst="rect">
            <a:avLst/>
          </a:prstGeom>
        </p:spPr>
      </p:pic>
      <p:sp>
        <p:nvSpPr>
          <p:cNvPr id="4" name="Title 1">
            <a:extLst>
              <a:ext uri="{FF2B5EF4-FFF2-40B4-BE49-F238E27FC236}">
                <a16:creationId xmlns:a16="http://schemas.microsoft.com/office/drawing/2014/main" id="{C6A9238E-7B2E-EEDD-2F7E-6968562D8C2C}"/>
              </a:ext>
            </a:extLst>
          </p:cNvPr>
          <p:cNvSpPr>
            <a:spLocks noGrp="1"/>
          </p:cNvSpPr>
          <p:nvPr>
            <p:ph type="ctrTitle" hasCustomPrompt="1"/>
          </p:nvPr>
        </p:nvSpPr>
        <p:spPr>
          <a:xfrm>
            <a:off x="885529" y="1883945"/>
            <a:ext cx="4627323" cy="668497"/>
          </a:xfrm>
          <a:prstGeom prst="callout1">
            <a:avLst>
              <a:gd name="adj1" fmla="val -3666"/>
              <a:gd name="adj2" fmla="val -13"/>
              <a:gd name="adj3" fmla="val -3689"/>
              <a:gd name="adj4" fmla="val 99348"/>
            </a:avLst>
          </a:prstGeom>
          <a:ln w="121920">
            <a:solidFill>
              <a:schemeClr val="tx2"/>
            </a:solidFill>
          </a:ln>
        </p:spPr>
        <p:txBody>
          <a:bodyPr lIns="0" tIns="73152" rIns="0" bIns="0" anchor="t" anchorCtr="0">
            <a:noAutofit/>
          </a:bodyPr>
          <a:lstStyle>
            <a:lvl1pPr>
              <a:defRPr sz="4557" b="0">
                <a:solidFill>
                  <a:schemeClr val="tx2"/>
                </a:solidFill>
              </a:defRPr>
            </a:lvl1pPr>
          </a:lstStyle>
          <a:p>
            <a:r>
              <a:rPr lang="en-US"/>
              <a:t>Click to edit cover title</a:t>
            </a:r>
          </a:p>
        </p:txBody>
      </p:sp>
    </p:spTree>
    <p:extLst>
      <p:ext uri="{BB962C8B-B14F-4D97-AF65-F5344CB8AC3E}">
        <p14:creationId xmlns:p14="http://schemas.microsoft.com/office/powerpoint/2010/main" val="148161352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790486"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normAutofit/>
          </a:bodyPr>
          <a:lstStyle/>
          <a:p>
            <a:pPr algn="ctr"/>
            <a:endParaRPr lang="en-US" sz="1897" b="1">
              <a:solidFill>
                <a:schemeClr val="tx2"/>
              </a:solidFill>
              <a:latin typeface="+mj-lt"/>
            </a:endParaRPr>
          </a:p>
        </p:txBody>
      </p:sp>
      <p:sp>
        <p:nvSpPr>
          <p:cNvPr id="3" name="Title 1"/>
          <p:cNvSpPr>
            <a:spLocks noGrp="1"/>
          </p:cNvSpPr>
          <p:nvPr>
            <p:ph type="ctrTitle" hasCustomPrompt="1"/>
          </p:nvPr>
        </p:nvSpPr>
        <p:spPr>
          <a:xfrm>
            <a:off x="2353331" y="877834"/>
            <a:ext cx="8241507" cy="1562892"/>
          </a:xfrm>
          <a:prstGeom prst="rect">
            <a:avLst/>
          </a:prstGeom>
        </p:spPr>
        <p:txBody>
          <a:bodyPr lIns="0" tIns="45720" rIns="0" bIns="45720" anchor="t" anchorCtr="0">
            <a:noAutofit/>
          </a:bodyPr>
          <a:lstStyle>
            <a:lvl1pPr algn="l">
              <a:defRPr sz="5121"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1"/>
            <a:ext cx="6448450" cy="668799"/>
          </a:xfrm>
          <a:prstGeom prst="rect">
            <a:avLst/>
          </a:prstGeom>
        </p:spPr>
        <p:txBody>
          <a:bodyPr lIns="0" tIns="0" rIns="0" bIns="0" anchor="b">
            <a:noAutofit/>
          </a:bodyPr>
          <a:lstStyle>
            <a:lvl1pPr marL="0" indent="0" algn="l">
              <a:buNone/>
              <a:defRPr sz="2655" b="0">
                <a:solidFill>
                  <a:schemeClr val="accent3"/>
                </a:solidFill>
                <a:latin typeface="+mn-lt"/>
              </a:defRPr>
            </a:lvl1pPr>
            <a:lvl2pPr marL="465319" indent="0" algn="ctr">
              <a:buNone/>
              <a:defRPr>
                <a:solidFill>
                  <a:schemeClr val="tx1">
                    <a:tint val="75000"/>
                  </a:schemeClr>
                </a:solidFill>
              </a:defRPr>
            </a:lvl2pPr>
            <a:lvl3pPr marL="930638" indent="0" algn="ctr">
              <a:buNone/>
              <a:defRPr>
                <a:solidFill>
                  <a:schemeClr val="tx1">
                    <a:tint val="75000"/>
                  </a:schemeClr>
                </a:solidFill>
              </a:defRPr>
            </a:lvl3pPr>
            <a:lvl4pPr marL="1395959" indent="0" algn="ctr">
              <a:buNone/>
              <a:defRPr>
                <a:solidFill>
                  <a:schemeClr val="tx1">
                    <a:tint val="75000"/>
                  </a:schemeClr>
                </a:solidFill>
              </a:defRPr>
            </a:lvl4pPr>
            <a:lvl5pPr marL="1861278" indent="0" algn="ctr">
              <a:buNone/>
              <a:defRPr>
                <a:solidFill>
                  <a:schemeClr val="tx1">
                    <a:tint val="75000"/>
                  </a:schemeClr>
                </a:solidFill>
              </a:defRPr>
            </a:lvl5pPr>
            <a:lvl6pPr marL="2326597" indent="0" algn="ctr">
              <a:buNone/>
              <a:defRPr>
                <a:solidFill>
                  <a:schemeClr val="tx1">
                    <a:tint val="75000"/>
                  </a:schemeClr>
                </a:solidFill>
              </a:defRPr>
            </a:lvl6pPr>
            <a:lvl7pPr marL="2791916" indent="0" algn="ctr">
              <a:buNone/>
              <a:defRPr>
                <a:solidFill>
                  <a:schemeClr val="tx1">
                    <a:tint val="75000"/>
                  </a:schemeClr>
                </a:solidFill>
              </a:defRPr>
            </a:lvl7pPr>
            <a:lvl8pPr marL="3257236" indent="0" algn="ctr">
              <a:buNone/>
              <a:defRPr>
                <a:solidFill>
                  <a:schemeClr val="tx1">
                    <a:tint val="75000"/>
                  </a:schemeClr>
                </a:solidFill>
              </a:defRPr>
            </a:lvl8pPr>
            <a:lvl9pPr marL="3722555"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3"/>
            <a:ext cx="1452402" cy="301677"/>
          </a:xfrm>
        </p:spPr>
        <p:txBody>
          <a:bodyPr lIns="0" tIns="0" rIns="0" bIns="0" anchor="b">
            <a:noAutofit/>
          </a:bodyPr>
          <a:lstStyle>
            <a:lvl1pPr marL="0" indent="0" algn="r">
              <a:buNone/>
              <a:defRPr sz="1328">
                <a:solidFill>
                  <a:schemeClr val="accent3"/>
                </a:solidFill>
                <a:latin typeface="+mj-lt"/>
              </a:defRPr>
            </a:lvl1pPr>
            <a:lvl2pPr marL="432076" indent="0">
              <a:buNone/>
              <a:defRPr/>
            </a:lvl2pPr>
            <a:lvl3pPr marL="725646" indent="0">
              <a:buNone/>
              <a:defRPr/>
            </a:lvl3pPr>
            <a:lvl4pPr marL="1179341" indent="0">
              <a:buNone/>
              <a:defRPr/>
            </a:lvl4pPr>
            <a:lvl5pPr marL="1861278"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3"/>
            <a:ext cx="1452402" cy="301677"/>
          </a:xfrm>
        </p:spPr>
        <p:txBody>
          <a:bodyPr lIns="0" tIns="0" rIns="0" bIns="0" anchor="b">
            <a:noAutofit/>
          </a:bodyPr>
          <a:lstStyle>
            <a:lvl1pPr marL="0" indent="0" algn="l">
              <a:buNone/>
              <a:defRPr sz="1328">
                <a:solidFill>
                  <a:schemeClr val="tx2"/>
                </a:solidFill>
                <a:latin typeface="+mj-lt"/>
              </a:defRPr>
            </a:lvl1pPr>
            <a:lvl2pPr marL="432076" indent="0">
              <a:buNone/>
              <a:defRPr/>
            </a:lvl2pPr>
            <a:lvl3pPr marL="725646" indent="0">
              <a:buNone/>
              <a:defRPr/>
            </a:lvl3pPr>
            <a:lvl4pPr marL="1179341" indent="0">
              <a:buNone/>
              <a:defRPr/>
            </a:lvl4pPr>
            <a:lvl5pPr marL="1861278" indent="0">
              <a:buNone/>
              <a:defRPr/>
            </a:lvl5pPr>
          </a:lstStyle>
          <a:p>
            <a:pPr lvl="0"/>
            <a:r>
              <a:rPr lang="en-US"/>
              <a:t>Add presenter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1790485" cy="589035"/>
          </a:xfrm>
          <a:prstGeom prst="rect">
            <a:avLst/>
          </a:prstGeom>
        </p:spPr>
      </p:pic>
    </p:spTree>
    <p:extLst>
      <p:ext uri="{BB962C8B-B14F-4D97-AF65-F5344CB8AC3E}">
        <p14:creationId xmlns:p14="http://schemas.microsoft.com/office/powerpoint/2010/main" val="3129874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7E62B-D177-D743-4A2E-A50A4C09B63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4" name="Title 1">
            <a:extLst>
              <a:ext uri="{FF2B5EF4-FFF2-40B4-BE49-F238E27FC236}">
                <a16:creationId xmlns:a16="http://schemas.microsoft.com/office/drawing/2014/main" id="{E8B42CDF-4C87-0340-B755-492D6EC43611}"/>
              </a:ext>
            </a:extLst>
          </p:cNvPr>
          <p:cNvSpPr>
            <a:spLocks noGrp="1"/>
          </p:cNvSpPr>
          <p:nvPr>
            <p:ph type="ctrTitle" hasCustomPrompt="1"/>
          </p:nvPr>
        </p:nvSpPr>
        <p:spPr>
          <a:xfrm>
            <a:off x="885529" y="1883945"/>
            <a:ext cx="4627323" cy="668497"/>
          </a:xfrm>
          <a:prstGeom prst="callout1">
            <a:avLst>
              <a:gd name="adj1" fmla="val -3666"/>
              <a:gd name="adj2" fmla="val -13"/>
              <a:gd name="adj3" fmla="val -3689"/>
              <a:gd name="adj4" fmla="val 99348"/>
            </a:avLst>
          </a:prstGeom>
          <a:ln w="121920">
            <a:solidFill>
              <a:schemeClr val="bg1"/>
            </a:solidFill>
          </a:ln>
        </p:spPr>
        <p:txBody>
          <a:bodyPr lIns="0" tIns="73152" rIns="0" bIns="0" anchor="t" anchorCtr="0">
            <a:noAutofit/>
          </a:bodyPr>
          <a:lstStyle>
            <a:lvl1pPr>
              <a:defRPr sz="4557" b="0">
                <a:solidFill>
                  <a:schemeClr val="tx1"/>
                </a:solidFill>
              </a:defRPr>
            </a:lvl1pPr>
          </a:lstStyle>
          <a:p>
            <a:r>
              <a:rPr lang="en-US"/>
              <a:t>Click to edit cover title</a:t>
            </a:r>
          </a:p>
        </p:txBody>
      </p:sp>
      <p:pic>
        <p:nvPicPr>
          <p:cNvPr id="5" name="Picture 1">
            <a:extLst>
              <a:ext uri="{FF2B5EF4-FFF2-40B4-BE49-F238E27FC236}">
                <a16:creationId xmlns:a16="http://schemas.microsoft.com/office/drawing/2014/main" id="{47A96EE0-813F-67FE-35A9-8C2226CDC424}"/>
              </a:ext>
            </a:extLst>
          </p:cNvPr>
          <p:cNvPicPr>
            <a:picLocks noChangeAspect="1"/>
          </p:cNvPicPr>
          <p:nvPr userDrawn="1"/>
        </p:nvPicPr>
        <p:blipFill>
          <a:blip r:embed="rId3"/>
          <a:srcRect/>
          <a:stretch/>
        </p:blipFill>
        <p:spPr>
          <a:xfrm>
            <a:off x="886359" y="808217"/>
            <a:ext cx="976686" cy="434089"/>
          </a:xfrm>
          <a:prstGeom prst="rect">
            <a:avLst/>
          </a:prstGeom>
        </p:spPr>
      </p:pic>
    </p:spTree>
    <p:extLst>
      <p:ext uri="{BB962C8B-B14F-4D97-AF65-F5344CB8AC3E}">
        <p14:creationId xmlns:p14="http://schemas.microsoft.com/office/powerpoint/2010/main" val="93346227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457B95-0250-6E59-B295-9499CFF09BF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4" name="Title 1">
            <a:extLst>
              <a:ext uri="{FF2B5EF4-FFF2-40B4-BE49-F238E27FC236}">
                <a16:creationId xmlns:a16="http://schemas.microsoft.com/office/drawing/2014/main" id="{74ADA6C2-AEEC-D473-8346-9336C8DFB2A8}"/>
              </a:ext>
            </a:extLst>
          </p:cNvPr>
          <p:cNvSpPr>
            <a:spLocks noGrp="1"/>
          </p:cNvSpPr>
          <p:nvPr>
            <p:ph type="ctrTitle" hasCustomPrompt="1"/>
          </p:nvPr>
        </p:nvSpPr>
        <p:spPr>
          <a:xfrm>
            <a:off x="885529" y="1883945"/>
            <a:ext cx="4627323" cy="668497"/>
          </a:xfrm>
          <a:prstGeom prst="callout1">
            <a:avLst>
              <a:gd name="adj1" fmla="val -3666"/>
              <a:gd name="adj2" fmla="val -13"/>
              <a:gd name="adj3" fmla="val -3689"/>
              <a:gd name="adj4" fmla="val 99348"/>
            </a:avLst>
          </a:prstGeom>
          <a:ln w="121920">
            <a:solidFill>
              <a:schemeClr val="tx1"/>
            </a:solidFill>
          </a:ln>
        </p:spPr>
        <p:txBody>
          <a:bodyPr lIns="0" tIns="73152" rIns="0" bIns="0" anchor="t" anchorCtr="0">
            <a:noAutofit/>
          </a:bodyPr>
          <a:lstStyle>
            <a:lvl1pPr>
              <a:defRPr sz="4557" b="0">
                <a:solidFill>
                  <a:schemeClr val="tx1"/>
                </a:solidFill>
              </a:defRPr>
            </a:lvl1pPr>
          </a:lstStyle>
          <a:p>
            <a:r>
              <a:rPr lang="en-US"/>
              <a:t>Click to edit cover title</a:t>
            </a:r>
          </a:p>
        </p:txBody>
      </p:sp>
      <p:pic>
        <p:nvPicPr>
          <p:cNvPr id="3" name="Graphic 2">
            <a:extLst>
              <a:ext uri="{FF2B5EF4-FFF2-40B4-BE49-F238E27FC236}">
                <a16:creationId xmlns:a16="http://schemas.microsoft.com/office/drawing/2014/main" id="{8013D7FD-E6D1-7A93-F10F-F8A61E50276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105389918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3CCFA-6F95-1167-2429-4F5A7899F33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4" name="Title 1">
            <a:extLst>
              <a:ext uri="{FF2B5EF4-FFF2-40B4-BE49-F238E27FC236}">
                <a16:creationId xmlns:a16="http://schemas.microsoft.com/office/drawing/2014/main" id="{A6777F0B-1EED-D2BC-76DB-8B845146C904}"/>
              </a:ext>
            </a:extLst>
          </p:cNvPr>
          <p:cNvSpPr>
            <a:spLocks noGrp="1"/>
          </p:cNvSpPr>
          <p:nvPr>
            <p:ph type="ctrTitle" hasCustomPrompt="1"/>
          </p:nvPr>
        </p:nvSpPr>
        <p:spPr>
          <a:xfrm>
            <a:off x="885529" y="1883945"/>
            <a:ext cx="4627323" cy="1345675"/>
          </a:xfrm>
          <a:prstGeom prst="callout1">
            <a:avLst>
              <a:gd name="adj1" fmla="val -3666"/>
              <a:gd name="adj2" fmla="val -13"/>
              <a:gd name="adj3" fmla="val -3689"/>
              <a:gd name="adj4" fmla="val 99348"/>
            </a:avLst>
          </a:prstGeom>
          <a:ln w="121920">
            <a:solidFill>
              <a:schemeClr val="tx2"/>
            </a:solidFill>
          </a:ln>
        </p:spPr>
        <p:txBody>
          <a:bodyPr lIns="0" tIns="73152" rIns="0" bIns="0" anchor="t" anchorCtr="0">
            <a:noAutofit/>
          </a:bodyPr>
          <a:lstStyle>
            <a:lvl1pPr>
              <a:defRPr sz="4557" b="0">
                <a:solidFill>
                  <a:schemeClr val="tx2"/>
                </a:solidFill>
              </a:defRPr>
            </a:lvl1pPr>
          </a:lstStyle>
          <a:p>
            <a:r>
              <a:rPr lang="en-US"/>
              <a:t>Click to edit cover title</a:t>
            </a:r>
          </a:p>
        </p:txBody>
      </p:sp>
      <p:pic>
        <p:nvPicPr>
          <p:cNvPr id="3" name="Graphic 2">
            <a:extLst>
              <a:ext uri="{FF2B5EF4-FFF2-40B4-BE49-F238E27FC236}">
                <a16:creationId xmlns:a16="http://schemas.microsoft.com/office/drawing/2014/main" id="{A6A5E883-ECF8-1CC6-4EA6-FA5006F453A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2058279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622435-AFB2-CDA4-F5BA-637170D8BD5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5" name="Title 1">
            <a:extLst>
              <a:ext uri="{FF2B5EF4-FFF2-40B4-BE49-F238E27FC236}">
                <a16:creationId xmlns:a16="http://schemas.microsoft.com/office/drawing/2014/main" id="{51DC80EF-0777-520C-351B-0CD6F8D9AFB7}"/>
              </a:ext>
            </a:extLst>
          </p:cNvPr>
          <p:cNvSpPr>
            <a:spLocks noGrp="1"/>
          </p:cNvSpPr>
          <p:nvPr>
            <p:ph type="ctrTitle" hasCustomPrompt="1"/>
          </p:nvPr>
        </p:nvSpPr>
        <p:spPr>
          <a:xfrm>
            <a:off x="885529" y="1883945"/>
            <a:ext cx="4627323" cy="1345675"/>
          </a:xfrm>
          <a:prstGeom prst="callout1">
            <a:avLst>
              <a:gd name="adj1" fmla="val -3666"/>
              <a:gd name="adj2" fmla="val -13"/>
              <a:gd name="adj3" fmla="val -3689"/>
              <a:gd name="adj4" fmla="val 99348"/>
            </a:avLst>
          </a:prstGeom>
          <a:ln w="121920">
            <a:solidFill>
              <a:schemeClr val="tx2"/>
            </a:solidFill>
          </a:ln>
        </p:spPr>
        <p:txBody>
          <a:bodyPr lIns="0" tIns="73152" rIns="0" bIns="0" anchor="t" anchorCtr="0">
            <a:noAutofit/>
          </a:bodyPr>
          <a:lstStyle>
            <a:lvl1pPr>
              <a:defRPr sz="4557" b="0">
                <a:solidFill>
                  <a:schemeClr val="tx2"/>
                </a:solidFill>
              </a:defRPr>
            </a:lvl1pPr>
          </a:lstStyle>
          <a:p>
            <a:r>
              <a:rPr lang="en-US"/>
              <a:t>Click to edit cover title</a:t>
            </a:r>
          </a:p>
        </p:txBody>
      </p:sp>
      <p:pic>
        <p:nvPicPr>
          <p:cNvPr id="4" name="Picture 1">
            <a:extLst>
              <a:ext uri="{FF2B5EF4-FFF2-40B4-BE49-F238E27FC236}">
                <a16:creationId xmlns:a16="http://schemas.microsoft.com/office/drawing/2014/main" id="{0666C0E1-2C96-FA37-D80A-1A6B99EFC255}"/>
              </a:ext>
            </a:extLst>
          </p:cNvPr>
          <p:cNvPicPr>
            <a:picLocks noChangeAspect="1"/>
          </p:cNvPicPr>
          <p:nvPr userDrawn="1"/>
        </p:nvPicPr>
        <p:blipFill>
          <a:blip r:embed="rId3"/>
          <a:srcRect/>
          <a:stretch/>
        </p:blipFill>
        <p:spPr>
          <a:xfrm>
            <a:off x="886358" y="808217"/>
            <a:ext cx="976686" cy="434089"/>
          </a:xfrm>
          <a:prstGeom prst="rect">
            <a:avLst/>
          </a:prstGeom>
        </p:spPr>
      </p:pic>
    </p:spTree>
    <p:extLst>
      <p:ext uri="{BB962C8B-B14F-4D97-AF65-F5344CB8AC3E}">
        <p14:creationId xmlns:p14="http://schemas.microsoft.com/office/powerpoint/2010/main" val="612612223"/>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Cover Slide Color Photo 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0B734F-3727-BC69-7EA8-4FD247645D1F}"/>
              </a:ext>
            </a:extLst>
          </p:cNvPr>
          <p:cNvSpPr>
            <a:spLocks noGrp="1"/>
          </p:cNvSpPr>
          <p:nvPr>
            <p:ph type="ctrTitle" hasCustomPrompt="1"/>
          </p:nvPr>
        </p:nvSpPr>
        <p:spPr>
          <a:xfrm>
            <a:off x="886359" y="1536675"/>
            <a:ext cx="4701353" cy="589709"/>
          </a:xfrm>
          <a:prstGeom prst="rect">
            <a:avLst/>
          </a:prstGeom>
        </p:spPr>
        <p:txBody>
          <a:bodyPr lIns="0" tIns="0" rIns="0" bIns="0" anchor="t" anchorCtr="0">
            <a:noAutofit/>
          </a:bodyPr>
          <a:lstStyle>
            <a:lvl1pPr>
              <a:defRPr sz="4367" b="0">
                <a:solidFill>
                  <a:schemeClr val="tx1"/>
                </a:solidFill>
              </a:defRPr>
            </a:lvl1pPr>
          </a:lstStyle>
          <a:p>
            <a:r>
              <a:rPr lang="en-US"/>
              <a:t>Click to edit cover title</a:t>
            </a:r>
          </a:p>
        </p:txBody>
      </p:sp>
      <p:sp>
        <p:nvSpPr>
          <p:cNvPr id="8" name="Subtitle 2">
            <a:extLst>
              <a:ext uri="{FF2B5EF4-FFF2-40B4-BE49-F238E27FC236}">
                <a16:creationId xmlns:a16="http://schemas.microsoft.com/office/drawing/2014/main" id="{29925310-C1D2-02D6-FD80-39ADDE8DE30B}"/>
              </a:ext>
            </a:extLst>
          </p:cNvPr>
          <p:cNvSpPr>
            <a:spLocks noGrp="1"/>
          </p:cNvSpPr>
          <p:nvPr>
            <p:ph type="subTitle" idx="1" hasCustomPrompt="1"/>
          </p:nvPr>
        </p:nvSpPr>
        <p:spPr>
          <a:xfrm>
            <a:off x="886360" y="5064161"/>
            <a:ext cx="4701353" cy="534662"/>
          </a:xfrm>
          <a:prstGeom prst="rect">
            <a:avLst/>
          </a:prstGeom>
        </p:spPr>
        <p:txBody>
          <a:bodyPr lIns="0" rIns="0">
            <a:noAutofit/>
          </a:bodyPr>
          <a:lstStyle>
            <a:lvl1pPr marL="0" indent="0" algn="l">
              <a:buNone/>
              <a:defRPr sz="189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Picture Placeholder 7">
            <a:extLst>
              <a:ext uri="{FF2B5EF4-FFF2-40B4-BE49-F238E27FC236}">
                <a16:creationId xmlns:a16="http://schemas.microsoft.com/office/drawing/2014/main" id="{35089734-E845-4437-1349-D3A9CCF567B1}"/>
              </a:ext>
            </a:extLst>
          </p:cNvPr>
          <p:cNvSpPr>
            <a:spLocks noGrp="1"/>
          </p:cNvSpPr>
          <p:nvPr>
            <p:ph type="pic" sz="quarter" idx="10" hasCustomPrompt="1"/>
          </p:nvPr>
        </p:nvSpPr>
        <p:spPr>
          <a:xfrm>
            <a:off x="6095998" y="0"/>
            <a:ext cx="6096002" cy="685800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1" name="Text Placeholder 35">
            <a:extLst>
              <a:ext uri="{FF2B5EF4-FFF2-40B4-BE49-F238E27FC236}">
                <a16:creationId xmlns:a16="http://schemas.microsoft.com/office/drawing/2014/main" id="{1CFB71A2-367B-1014-7525-DD441BA83B40}"/>
              </a:ext>
            </a:extLst>
          </p:cNvPr>
          <p:cNvSpPr>
            <a:spLocks noGrp="1"/>
          </p:cNvSpPr>
          <p:nvPr>
            <p:ph type="body" sz="quarter" idx="11" hasCustomPrompt="1"/>
          </p:nvPr>
        </p:nvSpPr>
        <p:spPr>
          <a:xfrm>
            <a:off x="886360"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3" name="Picture 1">
            <a:extLst>
              <a:ext uri="{FF2B5EF4-FFF2-40B4-BE49-F238E27FC236}">
                <a16:creationId xmlns:a16="http://schemas.microsoft.com/office/drawing/2014/main" id="{11EB313E-6776-347F-0B4C-18D483D9519A}"/>
              </a:ext>
            </a:extLst>
          </p:cNvPr>
          <p:cNvPicPr>
            <a:picLocks noChangeAspect="1"/>
          </p:cNvPicPr>
          <p:nvPr userDrawn="1"/>
        </p:nvPicPr>
        <p:blipFill>
          <a:blip r:embed="rId2"/>
          <a:srcRect/>
          <a:stretch/>
        </p:blipFill>
        <p:spPr>
          <a:xfrm>
            <a:off x="885234" y="953385"/>
            <a:ext cx="976686" cy="434089"/>
          </a:xfrm>
          <a:prstGeom prst="rect">
            <a:avLst/>
          </a:prstGeom>
        </p:spPr>
      </p:pic>
    </p:spTree>
    <p:extLst>
      <p:ext uri="{BB962C8B-B14F-4D97-AF65-F5344CB8AC3E}">
        <p14:creationId xmlns:p14="http://schemas.microsoft.com/office/powerpoint/2010/main" val="3493932123"/>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Cover Slide Color Photo 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E75C70-4EED-1156-D73D-D75092DFA4DC}"/>
              </a:ext>
            </a:extLst>
          </p:cNvPr>
          <p:cNvSpPr>
            <a:spLocks noGrp="1"/>
          </p:cNvSpPr>
          <p:nvPr>
            <p:ph type="ctrTitle" hasCustomPrompt="1"/>
          </p:nvPr>
        </p:nvSpPr>
        <p:spPr>
          <a:xfrm>
            <a:off x="6982357" y="1536675"/>
            <a:ext cx="4701353" cy="589709"/>
          </a:xfrm>
          <a:prstGeom prst="rect">
            <a:avLst/>
          </a:prstGeom>
        </p:spPr>
        <p:txBody>
          <a:bodyPr lIns="0" tIns="0" rIns="0" bIns="0" anchor="t" anchorCtr="0">
            <a:noAutofit/>
          </a:bodyPr>
          <a:lstStyle>
            <a:lvl1pPr>
              <a:defRPr sz="4367" b="0">
                <a:solidFill>
                  <a:schemeClr val="tx1"/>
                </a:solidFill>
              </a:defRPr>
            </a:lvl1pPr>
          </a:lstStyle>
          <a:p>
            <a:r>
              <a:rPr lang="en-US"/>
              <a:t>Click to edit cover</a:t>
            </a:r>
            <a:br>
              <a:rPr lang="en-US"/>
            </a:br>
            <a:r>
              <a:rPr lang="en-US"/>
              <a:t>title</a:t>
            </a:r>
          </a:p>
        </p:txBody>
      </p:sp>
      <p:sp>
        <p:nvSpPr>
          <p:cNvPr id="4" name="Subtitle 2">
            <a:extLst>
              <a:ext uri="{FF2B5EF4-FFF2-40B4-BE49-F238E27FC236}">
                <a16:creationId xmlns:a16="http://schemas.microsoft.com/office/drawing/2014/main" id="{74766815-8390-5A53-293A-72805B024519}"/>
              </a:ext>
            </a:extLst>
          </p:cNvPr>
          <p:cNvSpPr>
            <a:spLocks noGrp="1"/>
          </p:cNvSpPr>
          <p:nvPr>
            <p:ph type="subTitle" idx="1" hasCustomPrompt="1"/>
          </p:nvPr>
        </p:nvSpPr>
        <p:spPr>
          <a:xfrm>
            <a:off x="6982358" y="5064161"/>
            <a:ext cx="4701353" cy="534662"/>
          </a:xfrm>
          <a:prstGeom prst="rect">
            <a:avLst/>
          </a:prstGeom>
        </p:spPr>
        <p:txBody>
          <a:bodyPr lIns="0" rIns="0">
            <a:noAutofit/>
          </a:bodyPr>
          <a:lstStyle>
            <a:lvl1pPr marL="0" indent="0" algn="l">
              <a:buNone/>
              <a:defRPr sz="189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5" name="Picture Placeholder 7">
            <a:extLst>
              <a:ext uri="{FF2B5EF4-FFF2-40B4-BE49-F238E27FC236}">
                <a16:creationId xmlns:a16="http://schemas.microsoft.com/office/drawing/2014/main" id="{B3B28086-3CCE-84ED-2EEB-47A7489ED7CB}"/>
              </a:ext>
            </a:extLst>
          </p:cNvPr>
          <p:cNvSpPr>
            <a:spLocks noGrp="1"/>
          </p:cNvSpPr>
          <p:nvPr>
            <p:ph type="pic" sz="quarter" idx="10" hasCustomPrompt="1"/>
          </p:nvPr>
        </p:nvSpPr>
        <p:spPr>
          <a:xfrm>
            <a:off x="0" y="0"/>
            <a:ext cx="6096002" cy="685800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2" name="Text Placeholder 35">
            <a:extLst>
              <a:ext uri="{FF2B5EF4-FFF2-40B4-BE49-F238E27FC236}">
                <a16:creationId xmlns:a16="http://schemas.microsoft.com/office/drawing/2014/main" id="{D13C586C-61D3-C001-DD42-6F799A88A510}"/>
              </a:ext>
            </a:extLst>
          </p:cNvPr>
          <p:cNvSpPr>
            <a:spLocks noGrp="1"/>
          </p:cNvSpPr>
          <p:nvPr>
            <p:ph type="body" sz="quarter" idx="11" hasCustomPrompt="1"/>
          </p:nvPr>
        </p:nvSpPr>
        <p:spPr>
          <a:xfrm>
            <a:off x="6982358"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6" name="Picture 1">
            <a:extLst>
              <a:ext uri="{FF2B5EF4-FFF2-40B4-BE49-F238E27FC236}">
                <a16:creationId xmlns:a16="http://schemas.microsoft.com/office/drawing/2014/main" id="{AFC3D6F8-FEA4-78CC-53A0-A8F9EB98B0F1}"/>
              </a:ext>
            </a:extLst>
          </p:cNvPr>
          <p:cNvPicPr>
            <a:picLocks noChangeAspect="1"/>
          </p:cNvPicPr>
          <p:nvPr userDrawn="1"/>
        </p:nvPicPr>
        <p:blipFill>
          <a:blip r:embed="rId2"/>
          <a:srcRect/>
          <a:stretch/>
        </p:blipFill>
        <p:spPr>
          <a:xfrm>
            <a:off x="6982357" y="953385"/>
            <a:ext cx="976686" cy="434089"/>
          </a:xfrm>
          <a:prstGeom prst="rect">
            <a:avLst/>
          </a:prstGeom>
        </p:spPr>
      </p:pic>
    </p:spTree>
    <p:extLst>
      <p:ext uri="{BB962C8B-B14F-4D97-AF65-F5344CB8AC3E}">
        <p14:creationId xmlns:p14="http://schemas.microsoft.com/office/powerpoint/2010/main" val="1158507465"/>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K12) Cover Slide Color Photo R Border">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7" name="Title 1">
            <a:extLst>
              <a:ext uri="{FF2B5EF4-FFF2-40B4-BE49-F238E27FC236}">
                <a16:creationId xmlns:a16="http://schemas.microsoft.com/office/drawing/2014/main" id="{A30B734F-3727-BC69-7EA8-4FD247645D1F}"/>
              </a:ext>
            </a:extLst>
          </p:cNvPr>
          <p:cNvSpPr>
            <a:spLocks noGrp="1"/>
          </p:cNvSpPr>
          <p:nvPr>
            <p:ph type="ctrTitle" hasCustomPrompt="1"/>
          </p:nvPr>
        </p:nvSpPr>
        <p:spPr>
          <a:xfrm>
            <a:off x="886359" y="1536675"/>
            <a:ext cx="4701353"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8" name="Subtitle 2">
            <a:extLst>
              <a:ext uri="{FF2B5EF4-FFF2-40B4-BE49-F238E27FC236}">
                <a16:creationId xmlns:a16="http://schemas.microsoft.com/office/drawing/2014/main" id="{29925310-C1D2-02D6-FD80-39ADDE8DE30B}"/>
              </a:ext>
            </a:extLst>
          </p:cNvPr>
          <p:cNvSpPr>
            <a:spLocks noGrp="1"/>
          </p:cNvSpPr>
          <p:nvPr>
            <p:ph type="subTitle" idx="1" hasCustomPrompt="1"/>
          </p:nvPr>
        </p:nvSpPr>
        <p:spPr>
          <a:xfrm>
            <a:off x="886360" y="5064161"/>
            <a:ext cx="4701353" cy="534662"/>
          </a:xfrm>
          <a:prstGeom prst="rect">
            <a:avLst/>
          </a:prstGeom>
        </p:spPr>
        <p:txBody>
          <a:bodyPr lIns="0" r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Picture Placeholder 7">
            <a:extLst>
              <a:ext uri="{FF2B5EF4-FFF2-40B4-BE49-F238E27FC236}">
                <a16:creationId xmlns:a16="http://schemas.microsoft.com/office/drawing/2014/main" id="{35089734-E845-4437-1349-D3A9CCF567B1}"/>
              </a:ext>
            </a:extLst>
          </p:cNvPr>
          <p:cNvSpPr>
            <a:spLocks noGrp="1"/>
          </p:cNvSpPr>
          <p:nvPr>
            <p:ph type="pic" sz="quarter" idx="10" hasCustomPrompt="1"/>
          </p:nvPr>
        </p:nvSpPr>
        <p:spPr>
          <a:xfrm>
            <a:off x="6095998" y="340639"/>
            <a:ext cx="5778620" cy="581679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pic>
        <p:nvPicPr>
          <p:cNvPr id="3" name="Graphic 2">
            <a:extLst>
              <a:ext uri="{FF2B5EF4-FFF2-40B4-BE49-F238E27FC236}">
                <a16:creationId xmlns:a16="http://schemas.microsoft.com/office/drawing/2014/main" id="{AD4B2117-0D89-0A24-6D53-31A9B0C6B98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957751"/>
            <a:ext cx="972345" cy="434089"/>
          </a:xfrm>
          <a:prstGeom prst="rect">
            <a:avLst/>
          </a:prstGeom>
        </p:spPr>
      </p:pic>
    </p:spTree>
    <p:extLst>
      <p:ext uri="{BB962C8B-B14F-4D97-AF65-F5344CB8AC3E}">
        <p14:creationId xmlns:p14="http://schemas.microsoft.com/office/powerpoint/2010/main" val="185554111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K12) Cover Slide Color Photo Border">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F718B2F-9A78-06DE-B9ED-7018E581A1BC}"/>
              </a:ext>
            </a:extLst>
          </p:cNvPr>
          <p:cNvSpPr>
            <a:spLocks noGrp="1"/>
          </p:cNvSpPr>
          <p:nvPr>
            <p:ph type="pic" sz="quarter" idx="10" hasCustomPrompt="1"/>
          </p:nvPr>
        </p:nvSpPr>
        <p:spPr>
          <a:xfrm>
            <a:off x="357481" y="1862205"/>
            <a:ext cx="11527456" cy="4652053"/>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1" name="Rectangle 10">
            <a:extLst>
              <a:ext uri="{FF2B5EF4-FFF2-40B4-BE49-F238E27FC236}">
                <a16:creationId xmlns:a16="http://schemas.microsoft.com/office/drawing/2014/main" id="{F0BA8A45-1E87-A24F-24D2-11E3787A9396}"/>
              </a:ext>
            </a:extLst>
          </p:cNvPr>
          <p:cNvSpPr/>
          <p:nvPr userDrawn="1"/>
        </p:nvSpPr>
        <p:spPr>
          <a:xfrm>
            <a:off x="357481" y="342894"/>
            <a:ext cx="11527456" cy="1519311"/>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14" name="Text Placeholder 13">
            <a:extLst>
              <a:ext uri="{FF2B5EF4-FFF2-40B4-BE49-F238E27FC236}">
                <a16:creationId xmlns:a16="http://schemas.microsoft.com/office/drawing/2014/main" id="{16831D1F-21DE-C782-78E1-96895D952158}"/>
              </a:ext>
            </a:extLst>
          </p:cNvPr>
          <p:cNvSpPr>
            <a:spLocks noGrp="1"/>
          </p:cNvSpPr>
          <p:nvPr>
            <p:ph type="body" sz="quarter" idx="11" hasCustomPrompt="1"/>
          </p:nvPr>
        </p:nvSpPr>
        <p:spPr>
          <a:xfrm>
            <a:off x="886360" y="602859"/>
            <a:ext cx="9115739"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2"/>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sp>
        <p:nvSpPr>
          <p:cNvPr id="4" name="Text Placeholder 3">
            <a:extLst>
              <a:ext uri="{FF2B5EF4-FFF2-40B4-BE49-F238E27FC236}">
                <a16:creationId xmlns:a16="http://schemas.microsoft.com/office/drawing/2014/main" id="{3B7EF4F8-836A-9B7E-8001-D0993689D311}"/>
              </a:ext>
            </a:extLst>
          </p:cNvPr>
          <p:cNvSpPr>
            <a:spLocks noGrp="1"/>
          </p:cNvSpPr>
          <p:nvPr>
            <p:ph type="body" sz="quarter" idx="13" hasCustomPrompt="1"/>
          </p:nvPr>
        </p:nvSpPr>
        <p:spPr>
          <a:xfrm>
            <a:off x="886360" y="1233300"/>
            <a:ext cx="9115739" cy="347271"/>
          </a:xfrm>
        </p:spPr>
        <p:txBody>
          <a:bodyPr vert="horz" lIns="0" tIns="0" rIns="0" bIns="0" rtlCol="0" anchor="t" anchorCtr="0">
            <a:noAutofit/>
          </a:bodyPr>
          <a:lstStyle>
            <a:lvl1pPr>
              <a:buNone/>
              <a:defRPr lang="en-US" b="1" dirty="0" smtClean="0">
                <a:solidFill>
                  <a:schemeClr val="tx2"/>
                </a:solidFill>
              </a:defRPr>
            </a:lvl1pPr>
            <a:lvl2pPr marL="217033" indent="0">
              <a:buNone/>
              <a:defRPr lang="en-US" dirty="0" smtClean="0"/>
            </a:lvl2pPr>
            <a:lvl3pPr marL="434066" indent="0">
              <a:buNone/>
              <a:defRPr lang="en-US" dirty="0" smtClean="0"/>
            </a:lvl3pPr>
            <a:lvl4pPr marL="651099" indent="0">
              <a:buNone/>
              <a:defRPr lang="en-US" dirty="0" smtClean="0"/>
            </a:lvl4pPr>
            <a:lvl5pPr marL="1215384" indent="0">
              <a:buNone/>
              <a:defRPr lang="en-US" dirty="0"/>
            </a:lvl5pPr>
          </a:lstStyle>
          <a:p>
            <a:pPr marL="0" lvl="0" indent="0"/>
            <a:r>
              <a:rPr lang="en-US"/>
              <a:t>Click to edit subtitle</a:t>
            </a:r>
          </a:p>
        </p:txBody>
      </p:sp>
      <p:pic>
        <p:nvPicPr>
          <p:cNvPr id="3" name="Graphic 2">
            <a:extLst>
              <a:ext uri="{FF2B5EF4-FFF2-40B4-BE49-F238E27FC236}">
                <a16:creationId xmlns:a16="http://schemas.microsoft.com/office/drawing/2014/main" id="{F1CFA6A6-EF15-9C7F-1C75-1AB040FED0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24613" y="885505"/>
            <a:ext cx="972345" cy="434089"/>
          </a:xfrm>
          <a:prstGeom prst="rect">
            <a:avLst/>
          </a:prstGeom>
        </p:spPr>
      </p:pic>
    </p:spTree>
    <p:extLst>
      <p:ext uri="{BB962C8B-B14F-4D97-AF65-F5344CB8AC3E}">
        <p14:creationId xmlns:p14="http://schemas.microsoft.com/office/powerpoint/2010/main" val="204007154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bg1"/>
                </a:solidFill>
              </a:defRPr>
            </a:lvl1pPr>
          </a:lstStyle>
          <a:p>
            <a:r>
              <a:rPr lang="en-US"/>
              <a:t>Click to add Section title</a:t>
            </a:r>
          </a:p>
        </p:txBody>
      </p:sp>
      <p:sp>
        <p:nvSpPr>
          <p:cNvPr id="9" name="Text Placeholder 8">
            <a:extLst>
              <a:ext uri="{FF2B5EF4-FFF2-40B4-BE49-F238E27FC236}">
                <a16:creationId xmlns:a16="http://schemas.microsoft.com/office/drawing/2014/main" id="{2E8F8D19-A6AC-06DE-CDC9-EF6FCF868099}"/>
              </a:ext>
            </a:extLst>
          </p:cNvPr>
          <p:cNvSpPr>
            <a:spLocks noGrp="1"/>
          </p:cNvSpPr>
          <p:nvPr>
            <p:ph type="body" sz="quarter" idx="10" hasCustomPrompt="1"/>
          </p:nvPr>
        </p:nvSpPr>
        <p:spPr>
          <a:xfrm>
            <a:off x="244119" y="353740"/>
            <a:ext cx="1302248" cy="1215449"/>
          </a:xfrm>
        </p:spPr>
        <p:txBody>
          <a:bodyPr anchor="b"/>
          <a:lstStyle>
            <a:lvl1pPr marL="0" indent="0" algn="ctr">
              <a:buNone/>
              <a:defRPr sz="7595">
                <a:solidFill>
                  <a:schemeClr val="tx2"/>
                </a:solidFill>
                <a:latin typeface="+mj-lt"/>
              </a:defRPr>
            </a:lvl1pPr>
          </a:lstStyle>
          <a:p>
            <a:pPr lvl="0"/>
            <a:r>
              <a:rPr lang="en-US"/>
              <a:t>00</a:t>
            </a:r>
          </a:p>
        </p:txBody>
      </p:sp>
    </p:spTree>
    <p:extLst>
      <p:ext uri="{BB962C8B-B14F-4D97-AF65-F5344CB8AC3E}">
        <p14:creationId xmlns:p14="http://schemas.microsoft.com/office/powerpoint/2010/main" val="3092848780"/>
      </p:ext>
    </p:extLst>
  </p:cSld>
  <p:clrMapOvr>
    <a:overrideClrMapping bg1="lt1" tx1="dk1" bg2="lt2" tx2="dk2" accent1="accent1" accent2="accent2" accent3="accent3" accent4="accent4" accent5="accent5" accent6="accent6" hlink="hlink" folHlink="folHlink"/>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K12) Section Divider">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accent3"/>
                </a:solidFill>
              </a:defRPr>
            </a:lvl1pPr>
          </a:lstStyle>
          <a:p>
            <a:r>
              <a:rPr lang="en-US"/>
              <a:t>Click to add Section title</a:t>
            </a:r>
          </a:p>
        </p:txBody>
      </p:sp>
      <p:sp>
        <p:nvSpPr>
          <p:cNvPr id="9" name="Text Placeholder 8">
            <a:extLst>
              <a:ext uri="{FF2B5EF4-FFF2-40B4-BE49-F238E27FC236}">
                <a16:creationId xmlns:a16="http://schemas.microsoft.com/office/drawing/2014/main" id="{2E8F8D19-A6AC-06DE-CDC9-EF6FCF868099}"/>
              </a:ext>
            </a:extLst>
          </p:cNvPr>
          <p:cNvSpPr>
            <a:spLocks noGrp="1"/>
          </p:cNvSpPr>
          <p:nvPr>
            <p:ph type="body" sz="quarter" idx="10" hasCustomPrompt="1"/>
          </p:nvPr>
        </p:nvSpPr>
        <p:spPr>
          <a:xfrm>
            <a:off x="244119" y="353740"/>
            <a:ext cx="1302248" cy="1215449"/>
          </a:xfrm>
        </p:spPr>
        <p:txBody>
          <a:bodyPr anchor="b"/>
          <a:lstStyle>
            <a:lvl1pPr marL="0" indent="0" algn="ctr">
              <a:buNone/>
              <a:defRPr sz="7595">
                <a:solidFill>
                  <a:schemeClr val="tx2"/>
                </a:solidFill>
                <a:latin typeface="+mj-lt"/>
              </a:defRPr>
            </a:lvl1pPr>
          </a:lstStyle>
          <a:p>
            <a:pPr lvl="0"/>
            <a:r>
              <a:rPr lang="en-US"/>
              <a:t>00</a:t>
            </a:r>
          </a:p>
        </p:txBody>
      </p:sp>
    </p:spTree>
    <p:extLst>
      <p:ext uri="{BB962C8B-B14F-4D97-AF65-F5344CB8AC3E}">
        <p14:creationId xmlns:p14="http://schemas.microsoft.com/office/powerpoint/2010/main" val="29499724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7"/>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40" name="Straight Connector 39"/>
          <p:cNvCxnSpPr/>
          <p:nvPr/>
        </p:nvCxnSpPr>
        <p:spPr>
          <a:xfrm>
            <a:off x="372976"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2"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E6FBA0-52A6-4D53-8310-79A5F796C4D5}"/>
              </a:ext>
            </a:extLst>
          </p:cNvPr>
          <p:cNvSpPr/>
          <p:nvPr userDrawn="1"/>
        </p:nvSpPr>
        <p:spPr>
          <a:xfrm>
            <a:off x="1792602" y="6325881"/>
            <a:ext cx="3315331" cy="296684"/>
          </a:xfrm>
          <a:prstGeom prst="rect">
            <a:avLst/>
          </a:prstGeom>
        </p:spPr>
        <p:txBody>
          <a:bodyPr wrap="none">
            <a:spAutoFit/>
          </a:bodyPr>
          <a:lstStyle/>
          <a:p>
            <a:pPr marL="0" marR="0" lvl="0" indent="0" algn="l" defTabSz="867162" rtl="0" eaLnBrk="1" fontAlgn="auto" latinLnBrk="0" hangingPunct="1">
              <a:lnSpc>
                <a:spcPct val="100000"/>
              </a:lnSpc>
              <a:spcBef>
                <a:spcPts val="0"/>
              </a:spcBef>
              <a:spcAft>
                <a:spcPts val="0"/>
              </a:spcAft>
              <a:buClrTx/>
              <a:buSzTx/>
              <a:buFontTx/>
              <a:buNone/>
              <a:tabLst/>
              <a:defRPr/>
            </a:pPr>
            <a:r>
              <a:rPr kumimoji="0" lang="en-US" sz="1328" b="0" i="0" u="none" strike="noStrike" kern="1200" cap="none" spc="0" normalizeH="0" baseline="0" noProof="0">
                <a:ln>
                  <a:noFill/>
                </a:ln>
                <a:solidFill>
                  <a:srgbClr val="505050">
                    <a:lumMod val="60000"/>
                    <a:lumOff val="40000"/>
                  </a:srgbClr>
                </a:solidFill>
                <a:effectLst/>
                <a:uLnTx/>
                <a:uFillTx/>
                <a:latin typeface="+mn-lt"/>
                <a:ea typeface="+mn-ea"/>
                <a:cs typeface="+mn-cs"/>
              </a:rPr>
              <a:t>|   Counselor Summer Institute 2020 (CSI)</a:t>
            </a:r>
          </a:p>
        </p:txBody>
      </p:sp>
    </p:spTree>
    <p:extLst>
      <p:ext uri="{BB962C8B-B14F-4D97-AF65-F5344CB8AC3E}">
        <p14:creationId xmlns:p14="http://schemas.microsoft.com/office/powerpoint/2010/main" val="2721408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lag/Banner Slide">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4464AFB-14F5-A65F-92BA-846B943FF77D}"/>
              </a:ext>
            </a:extLst>
          </p:cNvPr>
          <p:cNvSpPr>
            <a:spLocks noGrp="1"/>
          </p:cNvSpPr>
          <p:nvPr>
            <p:ph idx="12"/>
            <p:custDataLst>
              <p:tags r:id="rId1"/>
            </p:custDataLst>
          </p:nvPr>
        </p:nvSpPr>
        <p:spPr>
          <a:xfrm>
            <a:off x="356461" y="1740546"/>
            <a:ext cx="11459786" cy="440014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title"/>
          <p:cNvSpPr>
            <a:spLocks noGrp="1" noChangeArrowheads="1"/>
          </p:cNvSpPr>
          <p:nvPr>
            <p:ph type="title" hasCustomPrompt="1"/>
          </p:nvPr>
        </p:nvSpPr>
        <p:spPr bwMode="gray">
          <a:xfrm>
            <a:off x="356461" y="538394"/>
            <a:ext cx="10074021"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r>
              <a:rPr lang="en-US" noProof="1"/>
              <a:t>Click to edit title</a:t>
            </a:r>
            <a:endParaRPr lang="en-CA" noProof="1"/>
          </a:p>
        </p:txBody>
      </p:sp>
      <p:sp>
        <p:nvSpPr>
          <p:cNvPr id="5" name="Subtitle 2"/>
          <p:cNvSpPr>
            <a:spLocks noGrp="1"/>
          </p:cNvSpPr>
          <p:nvPr>
            <p:ph type="subTitle" idx="1" hasCustomPrompt="1"/>
          </p:nvPr>
        </p:nvSpPr>
        <p:spPr>
          <a:xfrm>
            <a:off x="356461" y="1078726"/>
            <a:ext cx="10074021"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6" name="Text Placeholder 5">
            <a:extLst>
              <a:ext uri="{FF2B5EF4-FFF2-40B4-BE49-F238E27FC236}">
                <a16:creationId xmlns:a16="http://schemas.microsoft.com/office/drawing/2014/main" id="{6BEB6A27-E078-AE85-9AAF-64ACD9690DFB}"/>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cxnSp>
        <p:nvCxnSpPr>
          <p:cNvPr id="7" name="Straight Connector 6">
            <a:extLst>
              <a:ext uri="{FF2B5EF4-FFF2-40B4-BE49-F238E27FC236}">
                <a16:creationId xmlns:a16="http://schemas.microsoft.com/office/drawing/2014/main" id="{257E1369-8F80-CD59-6870-4BF54B57E158}"/>
              </a:ext>
            </a:extLst>
          </p:cNvPr>
          <p:cNvCxnSpPr>
            <a:cxnSpLocks/>
          </p:cNvCxnSpPr>
          <p:nvPr userDrawn="1"/>
        </p:nvCxnSpPr>
        <p:spPr>
          <a:xfrm>
            <a:off x="356462" y="432879"/>
            <a:ext cx="100740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1438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K12) Title+Sub+Body">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4464AFB-14F5-A65F-92BA-846B943FF77D}"/>
              </a:ext>
            </a:extLst>
          </p:cNvPr>
          <p:cNvSpPr>
            <a:spLocks noGrp="1"/>
          </p:cNvSpPr>
          <p:nvPr>
            <p:ph idx="12"/>
            <p:custDataLst>
              <p:tags r:id="rId1"/>
            </p:custDataLst>
          </p:nvPr>
        </p:nvSpPr>
        <p:spPr>
          <a:xfrm>
            <a:off x="356461" y="1740546"/>
            <a:ext cx="11479079" cy="440014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title"/>
          <p:cNvSpPr>
            <a:spLocks noGrp="1" noChangeArrowheads="1"/>
          </p:cNvSpPr>
          <p:nvPr>
            <p:ph type="title" hasCustomPrompt="1"/>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r>
              <a:rPr lang="en-US" noProof="1"/>
              <a:t>Click to edit title</a:t>
            </a:r>
            <a:endParaRPr lang="en-CA" noProof="1"/>
          </a:p>
        </p:txBody>
      </p:sp>
      <p:sp>
        <p:nvSpPr>
          <p:cNvPr id="5" name="Subtitle 2"/>
          <p:cNvSpPr>
            <a:spLocks noGrp="1"/>
          </p:cNvSpPr>
          <p:nvPr>
            <p:ph type="subTitle" idx="1" hasCustomPrompt="1"/>
          </p:nvPr>
        </p:nvSpPr>
        <p:spPr>
          <a:xfrm>
            <a:off x="356461" y="1078726"/>
            <a:ext cx="11479079"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6" name="Text Placeholder 5">
            <a:extLst>
              <a:ext uri="{FF2B5EF4-FFF2-40B4-BE49-F238E27FC236}">
                <a16:creationId xmlns:a16="http://schemas.microsoft.com/office/drawing/2014/main" id="{6BEB6A27-E078-AE85-9AAF-64ACD9690DFB}"/>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cxnSp>
        <p:nvCxnSpPr>
          <p:cNvPr id="4" name="Straight Connector 3">
            <a:extLst>
              <a:ext uri="{FF2B5EF4-FFF2-40B4-BE49-F238E27FC236}">
                <a16:creationId xmlns:a16="http://schemas.microsoft.com/office/drawing/2014/main" id="{27B4217D-7895-5303-076B-509EE8580F5E}"/>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38388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K12) Title+Body">
    <p:spTree>
      <p:nvGrpSpPr>
        <p:cNvPr id="1" name=""/>
        <p:cNvGrpSpPr/>
        <p:nvPr/>
      </p:nvGrpSpPr>
      <p:grpSpPr>
        <a:xfrm>
          <a:off x="0" y="0"/>
          <a:ext cx="0" cy="0"/>
          <a:chOff x="0" y="0"/>
          <a:chExt cx="0" cy="0"/>
        </a:xfrm>
      </p:grpSpPr>
      <p:sp>
        <p:nvSpPr>
          <p:cNvPr id="3" name="Slide title"/>
          <p:cNvSpPr>
            <a:spLocks noGrp="1" noChangeArrowheads="1"/>
          </p:cNvSpPr>
          <p:nvPr>
            <p:ph type="title" hasCustomPrompt="1"/>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r>
              <a:rPr lang="en-US" noProof="1"/>
              <a:t>Click to edit title</a:t>
            </a:r>
            <a:endParaRPr lang="en-CA" noProof="1"/>
          </a:p>
        </p:txBody>
      </p:sp>
      <p:sp>
        <p:nvSpPr>
          <p:cNvPr id="6" name="Text Placeholder 5">
            <a:extLst>
              <a:ext uri="{FF2B5EF4-FFF2-40B4-BE49-F238E27FC236}">
                <a16:creationId xmlns:a16="http://schemas.microsoft.com/office/drawing/2014/main" id="{6BEB6A27-E078-AE85-9AAF-64ACD9690DFB}"/>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8" name="Text Placeholder 10">
            <a:extLst>
              <a:ext uri="{FF2B5EF4-FFF2-40B4-BE49-F238E27FC236}">
                <a16:creationId xmlns:a16="http://schemas.microsoft.com/office/drawing/2014/main" id="{60536A7D-5F11-DA33-FAA7-300050A30923}"/>
              </a:ext>
            </a:extLst>
          </p:cNvPr>
          <p:cNvSpPr>
            <a:spLocks noGrp="1"/>
          </p:cNvSpPr>
          <p:nvPr>
            <p:ph idx="12"/>
            <p:custDataLst>
              <p:tags r:id="rId1"/>
            </p:custDataLst>
          </p:nvPr>
        </p:nvSpPr>
        <p:spPr>
          <a:xfrm>
            <a:off x="356461" y="1228752"/>
            <a:ext cx="11479079"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 name="Straight Connector 1">
            <a:extLst>
              <a:ext uri="{FF2B5EF4-FFF2-40B4-BE49-F238E27FC236}">
                <a16:creationId xmlns:a16="http://schemas.microsoft.com/office/drawing/2014/main" id="{CB9F85B0-18E7-1908-E34D-7AD7B097FA69}"/>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77538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K12) Title and Data Ar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E10A43-AABB-B401-E08B-D699EFC05D78}"/>
              </a:ext>
            </a:extLst>
          </p:cNvPr>
          <p:cNvSpPr/>
          <p:nvPr userDrawn="1"/>
        </p:nvSpPr>
        <p:spPr>
          <a:xfrm>
            <a:off x="356460" y="1216694"/>
            <a:ext cx="11479080" cy="3392389"/>
          </a:xfrm>
          <a:prstGeom prst="rect">
            <a:avLst/>
          </a:prstGeom>
          <a:solidFill>
            <a:schemeClr val="bg2">
              <a:lumMod val="40000"/>
              <a:lumOff val="60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b="0" i="0">
              <a:latin typeface="Arial" panose="020B0604020202020204" pitchFamily="34" charset="0"/>
            </a:endParaRPr>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46023A61-4E34-3338-9129-59416B864D32}"/>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cxnSp>
        <p:nvCxnSpPr>
          <p:cNvPr id="3" name="Straight Connector 2">
            <a:extLst>
              <a:ext uri="{FF2B5EF4-FFF2-40B4-BE49-F238E27FC236}">
                <a16:creationId xmlns:a16="http://schemas.microsoft.com/office/drawing/2014/main" id="{F67213D1-F6D8-2734-0078-0A37952D0577}"/>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7409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K12) Title+Sub+Body, Sidebar L">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117660" y="538394"/>
            <a:ext cx="9717877"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E0105B0E-F377-6CE9-6569-4BD0D1E8219A}"/>
              </a:ext>
            </a:extLst>
          </p:cNvPr>
          <p:cNvSpPr>
            <a:spLocks noGrp="1"/>
          </p:cNvSpPr>
          <p:nvPr>
            <p:ph type="body" sz="quarter" idx="11" hasCustomPrompt="1"/>
          </p:nvPr>
        </p:nvSpPr>
        <p:spPr>
          <a:xfrm>
            <a:off x="2117662"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7F04D803-8E68-D77F-6B92-A8393BFA68EC}"/>
              </a:ext>
            </a:extLst>
          </p:cNvPr>
          <p:cNvSpPr>
            <a:spLocks noGrp="1"/>
          </p:cNvSpPr>
          <p:nvPr>
            <p:ph type="subTitle" idx="1" hasCustomPrompt="1"/>
          </p:nvPr>
        </p:nvSpPr>
        <p:spPr>
          <a:xfrm>
            <a:off x="2117661" y="1078726"/>
            <a:ext cx="9717876"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4" name="Text Placeholder 10">
            <a:extLst>
              <a:ext uri="{FF2B5EF4-FFF2-40B4-BE49-F238E27FC236}">
                <a16:creationId xmlns:a16="http://schemas.microsoft.com/office/drawing/2014/main" id="{DD5ACAC6-5C7B-0DF3-DFBB-0268BE981E7C}"/>
              </a:ext>
            </a:extLst>
          </p:cNvPr>
          <p:cNvSpPr>
            <a:spLocks noGrp="1"/>
          </p:cNvSpPr>
          <p:nvPr>
            <p:ph idx="12"/>
            <p:custDataLst>
              <p:tags r:id="rId1"/>
            </p:custDataLst>
          </p:nvPr>
        </p:nvSpPr>
        <p:spPr>
          <a:xfrm>
            <a:off x="2117660" y="1740546"/>
            <a:ext cx="9717876"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EA556BDD-A67F-F26E-B6A2-7A65F306BB18}"/>
              </a:ext>
            </a:extLst>
          </p:cNvPr>
          <p:cNvCxnSpPr/>
          <p:nvPr userDrawn="1"/>
        </p:nvCxnSpPr>
        <p:spPr>
          <a:xfrm>
            <a:off x="2117661" y="432879"/>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638728"/>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K12) Title+Body, Sidebar L">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117661" y="538394"/>
            <a:ext cx="9717878"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E0105B0E-F377-6CE9-6569-4BD0D1E8219A}"/>
              </a:ext>
            </a:extLst>
          </p:cNvPr>
          <p:cNvSpPr>
            <a:spLocks noGrp="1"/>
          </p:cNvSpPr>
          <p:nvPr>
            <p:ph type="body" sz="quarter" idx="11" hasCustomPrompt="1"/>
          </p:nvPr>
        </p:nvSpPr>
        <p:spPr>
          <a:xfrm>
            <a:off x="2117662"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CF6FDB5F-B656-5C00-C22D-F9C979655518}"/>
              </a:ext>
            </a:extLst>
          </p:cNvPr>
          <p:cNvSpPr>
            <a:spLocks noGrp="1"/>
          </p:cNvSpPr>
          <p:nvPr>
            <p:ph idx="12"/>
            <p:custDataLst>
              <p:tags r:id="rId1"/>
            </p:custDataLst>
          </p:nvPr>
        </p:nvSpPr>
        <p:spPr>
          <a:xfrm>
            <a:off x="2117661" y="1228752"/>
            <a:ext cx="9717878"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BDCAE24B-65D7-BFF1-7E04-079F8AB6FE3E}"/>
              </a:ext>
            </a:extLst>
          </p:cNvPr>
          <p:cNvCxnSpPr>
            <a:cxnSpLocks/>
          </p:cNvCxnSpPr>
          <p:nvPr userDrawn="1"/>
        </p:nvCxnSpPr>
        <p:spPr>
          <a:xfrm>
            <a:off x="2117661" y="432879"/>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287025"/>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K12) Title+Sub+Body, Data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5BDE1E21-30AE-3F1A-4383-E24BDC459B0A}"/>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ABB10BDC-845E-9A08-355F-3DD1401D9754}"/>
              </a:ext>
            </a:extLst>
          </p:cNvPr>
          <p:cNvSpPr>
            <a:spLocks noGrp="1"/>
          </p:cNvSpPr>
          <p:nvPr>
            <p:ph type="subTitle" idx="1" hasCustomPrompt="1"/>
          </p:nvPr>
        </p:nvSpPr>
        <p:spPr>
          <a:xfrm>
            <a:off x="4920098" y="1078726"/>
            <a:ext cx="6915440"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E6967BA3-B736-22E2-BB27-02325EDD2BED}"/>
              </a:ext>
            </a:extLst>
          </p:cNvPr>
          <p:cNvSpPr>
            <a:spLocks noGrp="1"/>
          </p:cNvSpPr>
          <p:nvPr>
            <p:ph idx="12"/>
            <p:custDataLst>
              <p:tags r:id="rId1"/>
            </p:custDataLst>
          </p:nvPr>
        </p:nvSpPr>
        <p:spPr>
          <a:xfrm>
            <a:off x="4920097" y="1740546"/>
            <a:ext cx="6915440"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a:extLst>
              <a:ext uri="{FF2B5EF4-FFF2-40B4-BE49-F238E27FC236}">
                <a16:creationId xmlns:a16="http://schemas.microsoft.com/office/drawing/2014/main" id="{39D2654A-4974-BB75-EDC0-4EB3C63638F6}"/>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71705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K12) Title+Body, Data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5BDE1E21-30AE-3F1A-4383-E24BDC459B0A}"/>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109479DD-1598-2DE8-ACED-EB6FFC321268}"/>
              </a:ext>
            </a:extLst>
          </p:cNvPr>
          <p:cNvSpPr>
            <a:spLocks noGrp="1"/>
          </p:cNvSpPr>
          <p:nvPr>
            <p:ph idx="12"/>
            <p:custDataLst>
              <p:tags r:id="rId1"/>
            </p:custDataLst>
          </p:nvPr>
        </p:nvSpPr>
        <p:spPr>
          <a:xfrm>
            <a:off x="4920099" y="1228752"/>
            <a:ext cx="6915440"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80A62A67-8CB0-4AEA-211D-3A152C601012}"/>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6359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K12) Title+Sub+Body, Data R">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356461" y="538393"/>
            <a:ext cx="6919280" cy="4167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95AF3E44-C3ED-0863-6371-A0282DC08623}"/>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4164B45E-D754-5A70-9F56-D712D2DBA7CA}"/>
              </a:ext>
            </a:extLst>
          </p:cNvPr>
          <p:cNvSpPr>
            <a:spLocks noGrp="1"/>
          </p:cNvSpPr>
          <p:nvPr>
            <p:ph type="subTitle" idx="1" hasCustomPrompt="1"/>
          </p:nvPr>
        </p:nvSpPr>
        <p:spPr>
          <a:xfrm>
            <a:off x="356461" y="1078726"/>
            <a:ext cx="6919280" cy="538270"/>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8413B119-2C21-14FA-A01D-548432EC6361}"/>
              </a:ext>
            </a:extLst>
          </p:cNvPr>
          <p:cNvSpPr>
            <a:spLocks noGrp="1"/>
          </p:cNvSpPr>
          <p:nvPr>
            <p:ph idx="12"/>
            <p:custDataLst>
              <p:tags r:id="rId1"/>
            </p:custDataLst>
          </p:nvPr>
        </p:nvSpPr>
        <p:spPr>
          <a:xfrm>
            <a:off x="356462" y="1740546"/>
            <a:ext cx="6919280" cy="4401660"/>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Number">
            <a:extLst>
              <a:ext uri="{FF2B5EF4-FFF2-40B4-BE49-F238E27FC236}">
                <a16:creationId xmlns:a16="http://schemas.microsoft.com/office/drawing/2014/main" id="{FF2EB554-78D6-2F1E-ECD4-B43A192FF385}"/>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2ECB05D3-4DB1-FCD5-DD54-6EA55ABBC1EE}"/>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616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K12) Title+Body, Data R">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95AF3E44-C3ED-0863-6371-A0282DC08623}"/>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Slide title">
            <a:extLst>
              <a:ext uri="{FF2B5EF4-FFF2-40B4-BE49-F238E27FC236}">
                <a16:creationId xmlns:a16="http://schemas.microsoft.com/office/drawing/2014/main" id="{35E87896-A0C1-F27F-7B05-80B756603783}"/>
              </a:ext>
            </a:extLst>
          </p:cNvPr>
          <p:cNvSpPr>
            <a:spLocks noGrp="1" noChangeArrowheads="1"/>
          </p:cNvSpPr>
          <p:nvPr>
            <p:ph type="title" hasCustomPrompt="1"/>
          </p:nvPr>
        </p:nvSpPr>
        <p:spPr bwMode="gray">
          <a:xfrm>
            <a:off x="356461" y="538394"/>
            <a:ext cx="691928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3" name="Text Placeholder 10">
            <a:extLst>
              <a:ext uri="{FF2B5EF4-FFF2-40B4-BE49-F238E27FC236}">
                <a16:creationId xmlns:a16="http://schemas.microsoft.com/office/drawing/2014/main" id="{CD7F5A04-005A-385C-3C57-0AAA97F13C0F}"/>
              </a:ext>
            </a:extLst>
          </p:cNvPr>
          <p:cNvSpPr>
            <a:spLocks noGrp="1"/>
          </p:cNvSpPr>
          <p:nvPr>
            <p:ph idx="12"/>
            <p:custDataLst>
              <p:tags r:id="rId1"/>
            </p:custDataLst>
          </p:nvPr>
        </p:nvSpPr>
        <p:spPr>
          <a:xfrm>
            <a:off x="356461" y="1228752"/>
            <a:ext cx="6919280" cy="491388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Number">
            <a:extLst>
              <a:ext uri="{FF2B5EF4-FFF2-40B4-BE49-F238E27FC236}">
                <a16:creationId xmlns:a16="http://schemas.microsoft.com/office/drawing/2014/main" id="{574D47E3-D484-C35D-EF85-C0B92C8818B1}"/>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E671B04F-839F-B466-E77F-04E3408A8C40}"/>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680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with a s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17662" y="6363469"/>
            <a:ext cx="1264628" cy="217044"/>
          </a:xfrm>
          <a:prstGeom prst="rect">
            <a:avLst/>
          </a:prstGeom>
        </p:spPr>
      </p:pic>
      <p:sp>
        <p:nvSpPr>
          <p:cNvPr id="9" name="Slide title"/>
          <p:cNvSpPr>
            <a:spLocks noGrp="1" noChangeArrowheads="1"/>
          </p:cNvSpPr>
          <p:nvPr>
            <p:ph type="title"/>
          </p:nvPr>
        </p:nvSpPr>
        <p:spPr bwMode="gray">
          <a:xfrm>
            <a:off x="2117661" y="538395"/>
            <a:ext cx="9717878"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117661" y="1740546"/>
            <a:ext cx="971787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0909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1405">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Sub+Body, Highlight L 5th">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Subtitle 2">
            <a:extLst>
              <a:ext uri="{FF2B5EF4-FFF2-40B4-BE49-F238E27FC236}">
                <a16:creationId xmlns:a16="http://schemas.microsoft.com/office/drawing/2014/main" id="{AD1C0D98-E58A-94AE-F65B-12607EE32D6C}"/>
              </a:ext>
            </a:extLst>
          </p:cNvPr>
          <p:cNvSpPr>
            <a:spLocks noGrp="1"/>
          </p:cNvSpPr>
          <p:nvPr>
            <p:ph type="subTitle" idx="1" hasCustomPrompt="1"/>
          </p:nvPr>
        </p:nvSpPr>
        <p:spPr>
          <a:xfrm>
            <a:off x="2819730" y="1078726"/>
            <a:ext cx="9015809"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3" name="Text Placeholder 10">
            <a:extLst>
              <a:ext uri="{FF2B5EF4-FFF2-40B4-BE49-F238E27FC236}">
                <a16:creationId xmlns:a16="http://schemas.microsoft.com/office/drawing/2014/main" id="{FA17CFB4-7B12-11B2-6AED-D194D9FBE128}"/>
              </a:ext>
            </a:extLst>
          </p:cNvPr>
          <p:cNvSpPr>
            <a:spLocks noGrp="1"/>
          </p:cNvSpPr>
          <p:nvPr>
            <p:ph idx="14"/>
            <p:custDataLst>
              <p:tags r:id="rId1"/>
            </p:custDataLst>
          </p:nvPr>
        </p:nvSpPr>
        <p:spPr>
          <a:xfrm>
            <a:off x="2819728" y="1740546"/>
            <a:ext cx="9015809"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C2913E71-CDCE-DE88-2F91-26AA2DA60E88}"/>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841449"/>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Body, Highlight L 5th">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Text Placeholder 10">
            <a:extLst>
              <a:ext uri="{FF2B5EF4-FFF2-40B4-BE49-F238E27FC236}">
                <a16:creationId xmlns:a16="http://schemas.microsoft.com/office/drawing/2014/main" id="{E132DBDA-78FA-0D69-AEB0-30065A8A60F4}"/>
              </a:ext>
            </a:extLst>
          </p:cNvPr>
          <p:cNvSpPr>
            <a:spLocks noGrp="1"/>
          </p:cNvSpPr>
          <p:nvPr>
            <p:ph idx="14"/>
            <p:custDataLst>
              <p:tags r:id="rId1"/>
            </p:custDataLst>
          </p:nvPr>
        </p:nvSpPr>
        <p:spPr>
          <a:xfrm>
            <a:off x="2819729" y="1228752"/>
            <a:ext cx="9015809"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3" name="Straight Connector 2">
            <a:extLst>
              <a:ext uri="{FF2B5EF4-FFF2-40B4-BE49-F238E27FC236}">
                <a16:creationId xmlns:a16="http://schemas.microsoft.com/office/drawing/2014/main" id="{60E1A906-76A9-A869-26D6-7EA9DF1B5E24}"/>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906852"/>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K12) Title+Sub+Body, Highlight L 5th">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Subtitle 2">
            <a:extLst>
              <a:ext uri="{FF2B5EF4-FFF2-40B4-BE49-F238E27FC236}">
                <a16:creationId xmlns:a16="http://schemas.microsoft.com/office/drawing/2014/main" id="{AD1C0D98-E58A-94AE-F65B-12607EE32D6C}"/>
              </a:ext>
            </a:extLst>
          </p:cNvPr>
          <p:cNvSpPr>
            <a:spLocks noGrp="1"/>
          </p:cNvSpPr>
          <p:nvPr>
            <p:ph type="subTitle" idx="1" hasCustomPrompt="1"/>
          </p:nvPr>
        </p:nvSpPr>
        <p:spPr>
          <a:xfrm>
            <a:off x="2819730" y="1078726"/>
            <a:ext cx="9015809"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3" name="Text Placeholder 10">
            <a:extLst>
              <a:ext uri="{FF2B5EF4-FFF2-40B4-BE49-F238E27FC236}">
                <a16:creationId xmlns:a16="http://schemas.microsoft.com/office/drawing/2014/main" id="{FA17CFB4-7B12-11B2-6AED-D194D9FBE128}"/>
              </a:ext>
            </a:extLst>
          </p:cNvPr>
          <p:cNvSpPr>
            <a:spLocks noGrp="1"/>
          </p:cNvSpPr>
          <p:nvPr>
            <p:ph idx="14"/>
            <p:custDataLst>
              <p:tags r:id="rId1"/>
            </p:custDataLst>
          </p:nvPr>
        </p:nvSpPr>
        <p:spPr>
          <a:xfrm>
            <a:off x="2819727" y="1740546"/>
            <a:ext cx="9015808"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3B09BB33-645F-783C-90EF-C3657FFF677B}"/>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101685"/>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K12) Title+Body, Highlight L 5th">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Text Placeholder 10">
            <a:extLst>
              <a:ext uri="{FF2B5EF4-FFF2-40B4-BE49-F238E27FC236}">
                <a16:creationId xmlns:a16="http://schemas.microsoft.com/office/drawing/2014/main" id="{E132DBDA-78FA-0D69-AEB0-30065A8A60F4}"/>
              </a:ext>
            </a:extLst>
          </p:cNvPr>
          <p:cNvSpPr>
            <a:spLocks noGrp="1"/>
          </p:cNvSpPr>
          <p:nvPr>
            <p:ph idx="14"/>
            <p:custDataLst>
              <p:tags r:id="rId1"/>
            </p:custDataLst>
          </p:nvPr>
        </p:nvSpPr>
        <p:spPr>
          <a:xfrm>
            <a:off x="2819729" y="1228752"/>
            <a:ext cx="9015809"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3" name="Straight Connector 2">
            <a:extLst>
              <a:ext uri="{FF2B5EF4-FFF2-40B4-BE49-F238E27FC236}">
                <a16:creationId xmlns:a16="http://schemas.microsoft.com/office/drawing/2014/main" id="{E54B3609-364A-5F05-C86C-8AE9E88957D3}"/>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511140"/>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Sub+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11" name="Text Placeholder 5">
            <a:extLst>
              <a:ext uri="{FF2B5EF4-FFF2-40B4-BE49-F238E27FC236}">
                <a16:creationId xmlns:a16="http://schemas.microsoft.com/office/drawing/2014/main" id="{B9B2C535-853B-6FBB-544E-E63CB7400F7F}"/>
              </a:ext>
            </a:extLst>
          </p:cNvPr>
          <p:cNvSpPr>
            <a:spLocks noGrp="1"/>
          </p:cNvSpPr>
          <p:nvPr>
            <p:ph type="body" sz="quarter" idx="18"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2" name="Subtitle 2">
            <a:extLst>
              <a:ext uri="{FF2B5EF4-FFF2-40B4-BE49-F238E27FC236}">
                <a16:creationId xmlns:a16="http://schemas.microsoft.com/office/drawing/2014/main" id="{EAFB55BB-B596-5508-5B85-9A8B4AB2ABBC}"/>
              </a:ext>
            </a:extLst>
          </p:cNvPr>
          <p:cNvSpPr>
            <a:spLocks noGrp="1"/>
          </p:cNvSpPr>
          <p:nvPr>
            <p:ph type="subTitle" idx="1" hasCustomPrompt="1"/>
          </p:nvPr>
        </p:nvSpPr>
        <p:spPr>
          <a:xfrm>
            <a:off x="356460" y="1078726"/>
            <a:ext cx="901581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14" name="Text Placeholder 10">
            <a:extLst>
              <a:ext uri="{FF2B5EF4-FFF2-40B4-BE49-F238E27FC236}">
                <a16:creationId xmlns:a16="http://schemas.microsoft.com/office/drawing/2014/main" id="{FE38B9D6-18CF-1F84-0E4E-0A20D85F1513}"/>
              </a:ext>
            </a:extLst>
          </p:cNvPr>
          <p:cNvSpPr>
            <a:spLocks noGrp="1"/>
          </p:cNvSpPr>
          <p:nvPr>
            <p:ph idx="19"/>
            <p:custDataLst>
              <p:tags r:id="rId1"/>
            </p:custDataLst>
          </p:nvPr>
        </p:nvSpPr>
        <p:spPr>
          <a:xfrm>
            <a:off x="356460" y="1740546"/>
            <a:ext cx="901581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050B0861-4DF0-540D-8CFC-80769CFE7859}"/>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D067EA4-A8AD-1581-E81F-1DA26F273665}"/>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b="0"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233011525"/>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5" name="Text Placeholder 10">
            <a:extLst>
              <a:ext uri="{FF2B5EF4-FFF2-40B4-BE49-F238E27FC236}">
                <a16:creationId xmlns:a16="http://schemas.microsoft.com/office/drawing/2014/main" id="{02EB5200-4C81-988C-11D0-98657B44B1D8}"/>
              </a:ext>
            </a:extLst>
          </p:cNvPr>
          <p:cNvSpPr>
            <a:spLocks noGrp="1"/>
          </p:cNvSpPr>
          <p:nvPr>
            <p:ph idx="17"/>
            <p:custDataLst>
              <p:tags r:id="rId1"/>
            </p:custDataLst>
          </p:nvPr>
        </p:nvSpPr>
        <p:spPr>
          <a:xfrm>
            <a:off x="356460" y="1228752"/>
            <a:ext cx="9015812"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5">
            <a:extLst>
              <a:ext uri="{FF2B5EF4-FFF2-40B4-BE49-F238E27FC236}">
                <a16:creationId xmlns:a16="http://schemas.microsoft.com/office/drawing/2014/main" id="{429BF7CB-917B-C759-B767-16BFA4ACAF74}"/>
              </a:ext>
            </a:extLst>
          </p:cNvPr>
          <p:cNvSpPr>
            <a:spLocks noGrp="1"/>
          </p:cNvSpPr>
          <p:nvPr>
            <p:ph type="body" sz="quarter" idx="11"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6" name="SlideNumber">
            <a:extLst>
              <a:ext uri="{FF2B5EF4-FFF2-40B4-BE49-F238E27FC236}">
                <a16:creationId xmlns:a16="http://schemas.microsoft.com/office/drawing/2014/main" id="{3D2C43DB-2B1A-3523-CAFD-8FA44F4CDA01}"/>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637D0CD8-2E3F-7D66-345A-F44B1B22AD2E}"/>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C1525CF-EC48-7D02-426F-B19B21D4384F}"/>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2215209967"/>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K12) Title+Sub+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11" name="Text Placeholder 5">
            <a:extLst>
              <a:ext uri="{FF2B5EF4-FFF2-40B4-BE49-F238E27FC236}">
                <a16:creationId xmlns:a16="http://schemas.microsoft.com/office/drawing/2014/main" id="{B9B2C535-853B-6FBB-544E-E63CB7400F7F}"/>
              </a:ext>
            </a:extLst>
          </p:cNvPr>
          <p:cNvSpPr>
            <a:spLocks noGrp="1"/>
          </p:cNvSpPr>
          <p:nvPr>
            <p:ph type="body" sz="quarter" idx="18"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2" name="Subtitle 2">
            <a:extLst>
              <a:ext uri="{FF2B5EF4-FFF2-40B4-BE49-F238E27FC236}">
                <a16:creationId xmlns:a16="http://schemas.microsoft.com/office/drawing/2014/main" id="{EAFB55BB-B596-5508-5B85-9A8B4AB2ABBC}"/>
              </a:ext>
            </a:extLst>
          </p:cNvPr>
          <p:cNvSpPr>
            <a:spLocks noGrp="1"/>
          </p:cNvSpPr>
          <p:nvPr>
            <p:ph type="subTitle" idx="1" hasCustomPrompt="1"/>
          </p:nvPr>
        </p:nvSpPr>
        <p:spPr>
          <a:xfrm>
            <a:off x="356460" y="1078726"/>
            <a:ext cx="901581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14" name="Text Placeholder 10">
            <a:extLst>
              <a:ext uri="{FF2B5EF4-FFF2-40B4-BE49-F238E27FC236}">
                <a16:creationId xmlns:a16="http://schemas.microsoft.com/office/drawing/2014/main" id="{FE38B9D6-18CF-1F84-0E4E-0A20D85F1513}"/>
              </a:ext>
            </a:extLst>
          </p:cNvPr>
          <p:cNvSpPr>
            <a:spLocks noGrp="1"/>
          </p:cNvSpPr>
          <p:nvPr>
            <p:ph idx="19"/>
            <p:custDataLst>
              <p:tags r:id="rId1"/>
            </p:custDataLst>
          </p:nvPr>
        </p:nvSpPr>
        <p:spPr>
          <a:xfrm>
            <a:off x="356460" y="1740546"/>
            <a:ext cx="901581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Number">
            <a:extLst>
              <a:ext uri="{FF2B5EF4-FFF2-40B4-BE49-F238E27FC236}">
                <a16:creationId xmlns:a16="http://schemas.microsoft.com/office/drawing/2014/main" id="{2C303657-355F-10BC-FBE1-102A26F8E7DE}"/>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82B5EAA2-2756-16CD-DDDD-52FB55E618E8}"/>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51DCDA5-C57F-9CA6-4786-7A64DEC1D599}"/>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2863782476"/>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K12) Title+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5" name="Text Placeholder 10">
            <a:extLst>
              <a:ext uri="{FF2B5EF4-FFF2-40B4-BE49-F238E27FC236}">
                <a16:creationId xmlns:a16="http://schemas.microsoft.com/office/drawing/2014/main" id="{02EB5200-4C81-988C-11D0-98657B44B1D8}"/>
              </a:ext>
            </a:extLst>
          </p:cNvPr>
          <p:cNvSpPr>
            <a:spLocks noGrp="1"/>
          </p:cNvSpPr>
          <p:nvPr>
            <p:ph idx="17"/>
            <p:custDataLst>
              <p:tags r:id="rId1"/>
            </p:custDataLst>
          </p:nvPr>
        </p:nvSpPr>
        <p:spPr>
          <a:xfrm>
            <a:off x="356459" y="1228752"/>
            <a:ext cx="9020241"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5">
            <a:extLst>
              <a:ext uri="{FF2B5EF4-FFF2-40B4-BE49-F238E27FC236}">
                <a16:creationId xmlns:a16="http://schemas.microsoft.com/office/drawing/2014/main" id="{429BF7CB-917B-C759-B767-16BFA4ACAF74}"/>
              </a:ext>
            </a:extLst>
          </p:cNvPr>
          <p:cNvSpPr>
            <a:spLocks noGrp="1"/>
          </p:cNvSpPr>
          <p:nvPr>
            <p:ph type="body" sz="quarter" idx="11"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lideNumber">
            <a:extLst>
              <a:ext uri="{FF2B5EF4-FFF2-40B4-BE49-F238E27FC236}">
                <a16:creationId xmlns:a16="http://schemas.microsoft.com/office/drawing/2014/main" id="{99580736-4B31-DFB3-E314-D9C0C6B99775}"/>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CED1AAF2-C8B2-4A71-4CD2-9C5B4488BA74}"/>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2FDBED40-EF78-B54C-D0C2-4143D6C1F0AB}"/>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837696768"/>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Highlight with Color Photo">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52F6EAB6-E553-623A-BE73-E0E260CE883A}"/>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3" name="Picture Placeholder 12">
            <a:extLst>
              <a:ext uri="{FF2B5EF4-FFF2-40B4-BE49-F238E27FC236}">
                <a16:creationId xmlns:a16="http://schemas.microsoft.com/office/drawing/2014/main" id="{91F735E0-F738-91A3-CA44-0225B549E38A}"/>
              </a:ext>
            </a:extLst>
          </p:cNvPr>
          <p:cNvSpPr>
            <a:spLocks noGrp="1"/>
          </p:cNvSpPr>
          <p:nvPr>
            <p:ph type="pic" sz="quarter" idx="12" hasCustomPrompt="1"/>
          </p:nvPr>
        </p:nvSpPr>
        <p:spPr>
          <a:xfrm>
            <a:off x="0" y="0"/>
            <a:ext cx="12192000" cy="2864684"/>
          </a:xfrm>
          <a:custGeom>
            <a:avLst/>
            <a:gdLst>
              <a:gd name="connsiteX0" fmla="*/ 0 w 8153399"/>
              <a:gd name="connsiteY0" fmla="*/ 0 h 7231586"/>
              <a:gd name="connsiteX1" fmla="*/ 8153399 w 8153399"/>
              <a:gd name="connsiteY1" fmla="*/ 0 h 7231586"/>
              <a:gd name="connsiteX2" fmla="*/ 8153399 w 8153399"/>
              <a:gd name="connsiteY2" fmla="*/ 7231586 h 7231586"/>
              <a:gd name="connsiteX3" fmla="*/ 0 w 8153399"/>
              <a:gd name="connsiteY3" fmla="*/ 7231586 h 7231586"/>
              <a:gd name="connsiteX4" fmla="*/ 0 w 8153399"/>
              <a:gd name="connsiteY4" fmla="*/ 3462860 h 7231586"/>
              <a:gd name="connsiteX5" fmla="*/ 0 w 8153399"/>
              <a:gd name="connsiteY5" fmla="*/ 3162821 h 7231586"/>
              <a:gd name="connsiteX6" fmla="*/ 0 w 8153399"/>
              <a:gd name="connsiteY6" fmla="*/ 876821 h 7231586"/>
              <a:gd name="connsiteX7" fmla="*/ 0 w 8153399"/>
              <a:gd name="connsiteY7" fmla="*/ 358820 h 723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399" h="7231586">
                <a:moveTo>
                  <a:pt x="0" y="0"/>
                </a:moveTo>
                <a:lnTo>
                  <a:pt x="8153399" y="0"/>
                </a:lnTo>
                <a:lnTo>
                  <a:pt x="8153399" y="7231586"/>
                </a:lnTo>
                <a:lnTo>
                  <a:pt x="0" y="7231586"/>
                </a:lnTo>
                <a:lnTo>
                  <a:pt x="0" y="3462860"/>
                </a:lnTo>
                <a:lnTo>
                  <a:pt x="0" y="3162821"/>
                </a:lnTo>
                <a:lnTo>
                  <a:pt x="0" y="876821"/>
                </a:lnTo>
                <a:lnTo>
                  <a:pt x="0" y="358820"/>
                </a:lnTo>
                <a:close/>
              </a:path>
            </a:pathLst>
          </a:custGeom>
          <a:solidFill>
            <a:schemeClr val="bg2"/>
          </a:solidFill>
        </p:spPr>
        <p:txBody>
          <a:bodyPr wrap="square" tIns="914400">
            <a:noAutofit/>
          </a:bodyPr>
          <a:lstStyle>
            <a:lvl1pPr marL="0" indent="0" algn="ctr">
              <a:buNone/>
              <a:defRPr>
                <a:solidFill>
                  <a:schemeClr val="tx2"/>
                </a:solidFill>
              </a:defRPr>
            </a:lvl1pPr>
          </a:lstStyle>
          <a:p>
            <a:r>
              <a:rPr lang="en-US"/>
              <a:t>Click to add photo</a:t>
            </a:r>
          </a:p>
        </p:txBody>
      </p:sp>
      <p:sp>
        <p:nvSpPr>
          <p:cNvPr id="16" name="Text Placeholder 14">
            <a:extLst>
              <a:ext uri="{FF2B5EF4-FFF2-40B4-BE49-F238E27FC236}">
                <a16:creationId xmlns:a16="http://schemas.microsoft.com/office/drawing/2014/main" id="{0E3E01BB-00F9-D5FC-C96C-57DE5A1AB63A}"/>
              </a:ext>
            </a:extLst>
          </p:cNvPr>
          <p:cNvSpPr>
            <a:spLocks noGrp="1"/>
          </p:cNvSpPr>
          <p:nvPr>
            <p:ph type="body" sz="quarter" idx="13" hasCustomPrompt="1"/>
          </p:nvPr>
        </p:nvSpPr>
        <p:spPr>
          <a:xfrm>
            <a:off x="357425" y="4411729"/>
            <a:ext cx="11477150" cy="1736355"/>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add text</a:t>
            </a:r>
          </a:p>
        </p:txBody>
      </p:sp>
      <p:sp>
        <p:nvSpPr>
          <p:cNvPr id="19" name="Text Placeholder 17">
            <a:extLst>
              <a:ext uri="{FF2B5EF4-FFF2-40B4-BE49-F238E27FC236}">
                <a16:creationId xmlns:a16="http://schemas.microsoft.com/office/drawing/2014/main" id="{5E58F8ED-AA42-D8DB-D2DE-91E687E12E0B}"/>
              </a:ext>
            </a:extLst>
          </p:cNvPr>
          <p:cNvSpPr>
            <a:spLocks noGrp="1"/>
          </p:cNvSpPr>
          <p:nvPr>
            <p:ph type="body" sz="quarter" idx="14" hasCustomPrompt="1"/>
          </p:nvPr>
        </p:nvSpPr>
        <p:spPr>
          <a:xfrm>
            <a:off x="1478" y="2864684"/>
            <a:ext cx="12189045" cy="1128631"/>
          </a:xfrm>
          <a:solidFill>
            <a:schemeClr val="bg1"/>
          </a:solidFill>
        </p:spPr>
        <p:txBody>
          <a:bodyPr wrap="square" lIns="91440" rtlCol="0" anchor="ctr">
            <a:noAutofit/>
          </a:bodyPr>
          <a:lstStyle>
            <a:lvl1pPr marL="0" indent="0" algn="ctr">
              <a:buNone/>
              <a:defRPr lang="en-US" sz="4367" dirty="0">
                <a:solidFill>
                  <a:schemeClr val="tx2"/>
                </a:solidFill>
                <a:latin typeface="Arial" panose="020B0604020202020204" pitchFamily="34" charset="0"/>
              </a:defRPr>
            </a:lvl1pPr>
          </a:lstStyle>
          <a:p>
            <a:pPr marL="0" lvl="0" indent="-271291" defTabSz="868131">
              <a:buSzPct val="100000"/>
            </a:pPr>
            <a:r>
              <a:rPr lang="en-US"/>
              <a:t>Highlight goes here</a:t>
            </a:r>
          </a:p>
        </p:txBody>
      </p:sp>
    </p:spTree>
    <p:extLst>
      <p:ext uri="{BB962C8B-B14F-4D97-AF65-F5344CB8AC3E}">
        <p14:creationId xmlns:p14="http://schemas.microsoft.com/office/powerpoint/2010/main" val="27097927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K12) Highlight with Color Photo">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52F6EAB6-E553-623A-BE73-E0E260CE883A}"/>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3" name="Picture Placeholder 12">
            <a:extLst>
              <a:ext uri="{FF2B5EF4-FFF2-40B4-BE49-F238E27FC236}">
                <a16:creationId xmlns:a16="http://schemas.microsoft.com/office/drawing/2014/main" id="{91F735E0-F738-91A3-CA44-0225B549E38A}"/>
              </a:ext>
            </a:extLst>
          </p:cNvPr>
          <p:cNvSpPr>
            <a:spLocks noGrp="1"/>
          </p:cNvSpPr>
          <p:nvPr>
            <p:ph type="pic" sz="quarter" idx="12" hasCustomPrompt="1"/>
          </p:nvPr>
        </p:nvSpPr>
        <p:spPr>
          <a:xfrm>
            <a:off x="0" y="0"/>
            <a:ext cx="12192000" cy="2864684"/>
          </a:xfrm>
          <a:custGeom>
            <a:avLst/>
            <a:gdLst>
              <a:gd name="connsiteX0" fmla="*/ 0 w 8153399"/>
              <a:gd name="connsiteY0" fmla="*/ 0 h 7231586"/>
              <a:gd name="connsiteX1" fmla="*/ 8153399 w 8153399"/>
              <a:gd name="connsiteY1" fmla="*/ 0 h 7231586"/>
              <a:gd name="connsiteX2" fmla="*/ 8153399 w 8153399"/>
              <a:gd name="connsiteY2" fmla="*/ 7231586 h 7231586"/>
              <a:gd name="connsiteX3" fmla="*/ 0 w 8153399"/>
              <a:gd name="connsiteY3" fmla="*/ 7231586 h 7231586"/>
              <a:gd name="connsiteX4" fmla="*/ 0 w 8153399"/>
              <a:gd name="connsiteY4" fmla="*/ 3462860 h 7231586"/>
              <a:gd name="connsiteX5" fmla="*/ 0 w 8153399"/>
              <a:gd name="connsiteY5" fmla="*/ 3162821 h 7231586"/>
              <a:gd name="connsiteX6" fmla="*/ 0 w 8153399"/>
              <a:gd name="connsiteY6" fmla="*/ 876821 h 7231586"/>
              <a:gd name="connsiteX7" fmla="*/ 0 w 8153399"/>
              <a:gd name="connsiteY7" fmla="*/ 358820 h 723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399" h="7231586">
                <a:moveTo>
                  <a:pt x="0" y="0"/>
                </a:moveTo>
                <a:lnTo>
                  <a:pt x="8153399" y="0"/>
                </a:lnTo>
                <a:lnTo>
                  <a:pt x="8153399" y="7231586"/>
                </a:lnTo>
                <a:lnTo>
                  <a:pt x="0" y="7231586"/>
                </a:lnTo>
                <a:lnTo>
                  <a:pt x="0" y="3462860"/>
                </a:lnTo>
                <a:lnTo>
                  <a:pt x="0" y="3162821"/>
                </a:lnTo>
                <a:lnTo>
                  <a:pt x="0" y="876821"/>
                </a:lnTo>
                <a:lnTo>
                  <a:pt x="0" y="358820"/>
                </a:lnTo>
                <a:close/>
              </a:path>
            </a:pathLst>
          </a:custGeom>
          <a:solidFill>
            <a:schemeClr val="bg2"/>
          </a:solidFill>
        </p:spPr>
        <p:txBody>
          <a:bodyPr wrap="square" tIns="914400">
            <a:noAutofit/>
          </a:bodyPr>
          <a:lstStyle>
            <a:lvl1pPr marL="0" indent="0" algn="ctr">
              <a:buNone/>
              <a:defRPr>
                <a:solidFill>
                  <a:schemeClr val="tx2"/>
                </a:solidFill>
              </a:defRPr>
            </a:lvl1pPr>
          </a:lstStyle>
          <a:p>
            <a:r>
              <a:rPr lang="en-US"/>
              <a:t>Click to add photo</a:t>
            </a:r>
          </a:p>
        </p:txBody>
      </p:sp>
      <p:sp>
        <p:nvSpPr>
          <p:cNvPr id="16" name="Text Placeholder 14">
            <a:extLst>
              <a:ext uri="{FF2B5EF4-FFF2-40B4-BE49-F238E27FC236}">
                <a16:creationId xmlns:a16="http://schemas.microsoft.com/office/drawing/2014/main" id="{0E3E01BB-00F9-D5FC-C96C-57DE5A1AB63A}"/>
              </a:ext>
            </a:extLst>
          </p:cNvPr>
          <p:cNvSpPr>
            <a:spLocks noGrp="1"/>
          </p:cNvSpPr>
          <p:nvPr>
            <p:ph type="body" sz="quarter" idx="13" hasCustomPrompt="1"/>
          </p:nvPr>
        </p:nvSpPr>
        <p:spPr>
          <a:xfrm>
            <a:off x="357425" y="4411729"/>
            <a:ext cx="11477150" cy="1736355"/>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add text</a:t>
            </a:r>
          </a:p>
        </p:txBody>
      </p:sp>
      <p:sp>
        <p:nvSpPr>
          <p:cNvPr id="19" name="Text Placeholder 17">
            <a:extLst>
              <a:ext uri="{FF2B5EF4-FFF2-40B4-BE49-F238E27FC236}">
                <a16:creationId xmlns:a16="http://schemas.microsoft.com/office/drawing/2014/main" id="{5E58F8ED-AA42-D8DB-D2DE-91E687E12E0B}"/>
              </a:ext>
            </a:extLst>
          </p:cNvPr>
          <p:cNvSpPr>
            <a:spLocks noGrp="1"/>
          </p:cNvSpPr>
          <p:nvPr>
            <p:ph type="body" sz="quarter" idx="14" hasCustomPrompt="1"/>
          </p:nvPr>
        </p:nvSpPr>
        <p:spPr>
          <a:xfrm>
            <a:off x="1478" y="2864684"/>
            <a:ext cx="12189045" cy="1128631"/>
          </a:xfrm>
          <a:solidFill>
            <a:schemeClr val="accent3"/>
          </a:solidFill>
        </p:spPr>
        <p:txBody>
          <a:bodyPr wrap="square" lIns="91440" rtlCol="0" anchor="ctr">
            <a:noAutofit/>
          </a:bodyPr>
          <a:lstStyle>
            <a:lvl1pPr marL="0" indent="0" algn="ctr">
              <a:buNone/>
              <a:defRPr lang="en-US" sz="4367" dirty="0">
                <a:solidFill>
                  <a:schemeClr val="tx2"/>
                </a:solidFill>
                <a:latin typeface="Arial" panose="020B0604020202020204" pitchFamily="34" charset="0"/>
              </a:defRPr>
            </a:lvl1pPr>
          </a:lstStyle>
          <a:p>
            <a:pPr marL="0" lvl="0" indent="-271291" defTabSz="868131">
              <a:buSzPct val="100000"/>
            </a:pPr>
            <a:r>
              <a:rPr lang="en-US"/>
              <a:t>Highlight goes here</a:t>
            </a:r>
          </a:p>
        </p:txBody>
      </p:sp>
    </p:spTree>
    <p:extLst>
      <p:ext uri="{BB962C8B-B14F-4D97-AF65-F5344CB8AC3E}">
        <p14:creationId xmlns:p14="http://schemas.microsoft.com/office/powerpoint/2010/main" val="861001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897">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100"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175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Sub+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6301ABF8-21CA-0361-5FEF-C7E795738477}"/>
              </a:ext>
            </a:extLst>
          </p:cNvPr>
          <p:cNvSpPr>
            <a:spLocks noGrp="1"/>
          </p:cNvSpPr>
          <p:nvPr>
            <p:ph type="subTitle" idx="1" hasCustomPrompt="1"/>
          </p:nvPr>
        </p:nvSpPr>
        <p:spPr>
          <a:xfrm>
            <a:off x="4920099" y="1078726"/>
            <a:ext cx="6915440"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C1BD3575-6208-ED7C-C1A4-11E8C0FDB9E7}"/>
              </a:ext>
            </a:extLst>
          </p:cNvPr>
          <p:cNvSpPr>
            <a:spLocks noGrp="1"/>
          </p:cNvSpPr>
          <p:nvPr>
            <p:ph idx="12"/>
            <p:custDataLst>
              <p:tags r:id="rId1"/>
            </p:custDataLst>
          </p:nvPr>
        </p:nvSpPr>
        <p:spPr>
          <a:xfrm>
            <a:off x="4920099" y="1740546"/>
            <a:ext cx="6915440"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35CA2C04-E6CE-4E39-76D9-96B9CE1F0291}"/>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6036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B981A47E-3437-20D4-D6E4-324B8B777B1D}"/>
              </a:ext>
            </a:extLst>
          </p:cNvPr>
          <p:cNvSpPr>
            <a:spLocks noGrp="1"/>
          </p:cNvSpPr>
          <p:nvPr>
            <p:ph idx="12"/>
            <p:custDataLst>
              <p:tags r:id="rId1"/>
            </p:custDataLst>
          </p:nvPr>
        </p:nvSpPr>
        <p:spPr>
          <a:xfrm>
            <a:off x="4920097" y="1228752"/>
            <a:ext cx="6915440"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0CE25B4E-26A7-34C5-7D6C-58E56C034D71}"/>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82496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K12) Title+Sub+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6301ABF8-21CA-0361-5FEF-C7E795738477}"/>
              </a:ext>
            </a:extLst>
          </p:cNvPr>
          <p:cNvSpPr>
            <a:spLocks noGrp="1"/>
          </p:cNvSpPr>
          <p:nvPr>
            <p:ph type="subTitle" idx="1" hasCustomPrompt="1"/>
          </p:nvPr>
        </p:nvSpPr>
        <p:spPr>
          <a:xfrm>
            <a:off x="4920098" y="1078726"/>
            <a:ext cx="6915440"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C1BD3575-6208-ED7C-C1A4-11E8C0FDB9E7}"/>
              </a:ext>
            </a:extLst>
          </p:cNvPr>
          <p:cNvSpPr>
            <a:spLocks noGrp="1"/>
          </p:cNvSpPr>
          <p:nvPr>
            <p:ph idx="12"/>
            <p:custDataLst>
              <p:tags r:id="rId1"/>
            </p:custDataLst>
          </p:nvPr>
        </p:nvSpPr>
        <p:spPr>
          <a:xfrm>
            <a:off x="4920099" y="1740546"/>
            <a:ext cx="6915439"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39C88001-72C7-2AFA-2184-D333E87118F8}"/>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0376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K12) Title+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B981A47E-3437-20D4-D6E4-324B8B777B1D}"/>
              </a:ext>
            </a:extLst>
          </p:cNvPr>
          <p:cNvSpPr>
            <a:spLocks noGrp="1"/>
          </p:cNvSpPr>
          <p:nvPr>
            <p:ph idx="12"/>
            <p:custDataLst>
              <p:tags r:id="rId1"/>
            </p:custDataLst>
          </p:nvPr>
        </p:nvSpPr>
        <p:spPr>
          <a:xfrm>
            <a:off x="4920097" y="1228752"/>
            <a:ext cx="6915440"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A4D7249F-2A4B-0C42-912F-E6D265E74DCB}"/>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7146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Sub+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BB3EE99C-5134-9236-1E4E-82AD62B95473}"/>
              </a:ext>
            </a:extLst>
          </p:cNvPr>
          <p:cNvSpPr>
            <a:spLocks noGrp="1"/>
          </p:cNvSpPr>
          <p:nvPr>
            <p:ph type="subTitle" idx="1" hasCustomPrompt="1"/>
          </p:nvPr>
        </p:nvSpPr>
        <p:spPr>
          <a:xfrm>
            <a:off x="356461" y="1078726"/>
            <a:ext cx="691544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2C916B04-6D3D-F828-8E0D-95C70F80CCAE}"/>
              </a:ext>
            </a:extLst>
          </p:cNvPr>
          <p:cNvSpPr>
            <a:spLocks noGrp="1"/>
          </p:cNvSpPr>
          <p:nvPr>
            <p:ph idx="12"/>
            <p:custDataLst>
              <p:tags r:id="rId1"/>
            </p:custDataLst>
          </p:nvPr>
        </p:nvSpPr>
        <p:spPr>
          <a:xfrm>
            <a:off x="356461" y="1740546"/>
            <a:ext cx="691544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Number">
            <a:extLst>
              <a:ext uri="{FF2B5EF4-FFF2-40B4-BE49-F238E27FC236}">
                <a16:creationId xmlns:a16="http://schemas.microsoft.com/office/drawing/2014/main" id="{C6190E74-A360-1C11-B3F7-5C644FC80D46}"/>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1EA10714-B5FD-27B7-A201-BBFA0F29B661}"/>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6133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54313428-72AC-341A-992F-0B7CFFEFEAAE}"/>
              </a:ext>
            </a:extLst>
          </p:cNvPr>
          <p:cNvSpPr>
            <a:spLocks noGrp="1"/>
          </p:cNvSpPr>
          <p:nvPr>
            <p:ph idx="12"/>
            <p:custDataLst>
              <p:tags r:id="rId1"/>
            </p:custDataLst>
          </p:nvPr>
        </p:nvSpPr>
        <p:spPr>
          <a:xfrm>
            <a:off x="356459" y="1228752"/>
            <a:ext cx="6919280"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Number">
            <a:extLst>
              <a:ext uri="{FF2B5EF4-FFF2-40B4-BE49-F238E27FC236}">
                <a16:creationId xmlns:a16="http://schemas.microsoft.com/office/drawing/2014/main" id="{4D5714D7-FC28-5209-1BEF-643862A62D73}"/>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5" name="Straight Connector 4">
            <a:extLst>
              <a:ext uri="{FF2B5EF4-FFF2-40B4-BE49-F238E27FC236}">
                <a16:creationId xmlns:a16="http://schemas.microsoft.com/office/drawing/2014/main" id="{EA8B8091-036E-3119-B61F-13B3FB5AC1DD}"/>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4566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K12) Title+Sub+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BB3EE99C-5134-9236-1E4E-82AD62B95473}"/>
              </a:ext>
            </a:extLst>
          </p:cNvPr>
          <p:cNvSpPr>
            <a:spLocks noGrp="1"/>
          </p:cNvSpPr>
          <p:nvPr>
            <p:ph type="subTitle" idx="1" hasCustomPrompt="1"/>
          </p:nvPr>
        </p:nvSpPr>
        <p:spPr>
          <a:xfrm>
            <a:off x="356461" y="1078726"/>
            <a:ext cx="691544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2C916B04-6D3D-F828-8E0D-95C70F80CCAE}"/>
              </a:ext>
            </a:extLst>
          </p:cNvPr>
          <p:cNvSpPr>
            <a:spLocks noGrp="1"/>
          </p:cNvSpPr>
          <p:nvPr>
            <p:ph idx="12"/>
            <p:custDataLst>
              <p:tags r:id="rId1"/>
            </p:custDataLst>
          </p:nvPr>
        </p:nvSpPr>
        <p:spPr>
          <a:xfrm>
            <a:off x="356461" y="1740546"/>
            <a:ext cx="691544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Number">
            <a:extLst>
              <a:ext uri="{FF2B5EF4-FFF2-40B4-BE49-F238E27FC236}">
                <a16:creationId xmlns:a16="http://schemas.microsoft.com/office/drawing/2014/main" id="{956FC43F-EDEB-8540-7EA6-5660DBB293D0}"/>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0C44A6BD-6DF5-629B-1300-C94CFEAC374E}"/>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4828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K12) Title+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54313428-72AC-341A-992F-0B7CFFEFEAAE}"/>
              </a:ext>
            </a:extLst>
          </p:cNvPr>
          <p:cNvSpPr>
            <a:spLocks noGrp="1"/>
          </p:cNvSpPr>
          <p:nvPr>
            <p:ph idx="12"/>
            <p:custDataLst>
              <p:tags r:id="rId1"/>
            </p:custDataLst>
          </p:nvPr>
        </p:nvSpPr>
        <p:spPr>
          <a:xfrm>
            <a:off x="356461" y="1228752"/>
            <a:ext cx="6915442"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Number">
            <a:extLst>
              <a:ext uri="{FF2B5EF4-FFF2-40B4-BE49-F238E27FC236}">
                <a16:creationId xmlns:a16="http://schemas.microsoft.com/office/drawing/2014/main" id="{576739EB-6BF0-9ADD-392D-DC19BDC9B048}"/>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5" name="Straight Connector 4">
            <a:extLst>
              <a:ext uri="{FF2B5EF4-FFF2-40B4-BE49-F238E27FC236}">
                <a16:creationId xmlns:a16="http://schemas.microsoft.com/office/drawing/2014/main" id="{F069E35B-5FFE-1E69-0398-911FBFADD1ED}"/>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5822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0" y="0"/>
            <a:ext cx="12191999" cy="6858000"/>
          </a:xfrm>
          <a:prstGeom prst="rect">
            <a:avLst/>
          </a:prstGeom>
        </p:spPr>
        <p:txBody>
          <a:bodyPr tIns="2743200" anchor="t">
            <a:normAutofit/>
          </a:bodyPr>
          <a:lstStyle>
            <a:lvl1pPr marL="0" indent="0" algn="ctr">
              <a:buNone/>
              <a:defRPr sz="1899" b="1" baseline="0">
                <a:solidFill>
                  <a:schemeClr val="bg2"/>
                </a:solidFill>
              </a:defRPr>
            </a:lvl1pPr>
          </a:lstStyle>
          <a:p>
            <a:r>
              <a:rPr lang="en-US"/>
              <a:t>Insert Full Background Photo to Highlight a Key Message</a:t>
            </a:r>
          </a:p>
        </p:txBody>
      </p:sp>
    </p:spTree>
    <p:extLst>
      <p:ext uri="{BB962C8B-B14F-4D97-AF65-F5344CB8AC3E}">
        <p14:creationId xmlns:p14="http://schemas.microsoft.com/office/powerpoint/2010/main" val="34711489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Rolling Agenda 4">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96257CA0-7319-BA3D-CDC6-455827B22BB2}"/>
              </a:ext>
            </a:extLst>
          </p:cNvPr>
          <p:cNvSpPr>
            <a:spLocks noGrp="1" noChangeArrowheads="1"/>
          </p:cNvSpPr>
          <p:nvPr>
            <p:ph type="title" hasCustomPrompt="1"/>
          </p:nvPr>
        </p:nvSpPr>
        <p:spPr bwMode="gray">
          <a:xfrm>
            <a:off x="356460" y="538394"/>
            <a:ext cx="1147907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lvl="0"/>
            <a:r>
              <a:rPr lang="en-US"/>
              <a:t>Headline goes here</a:t>
            </a:r>
            <a:endParaRPr lang="en-CA" noProof="1"/>
          </a:p>
        </p:txBody>
      </p:sp>
      <p:cxnSp>
        <p:nvCxnSpPr>
          <p:cNvPr id="8" name="Straight Connector 7">
            <a:extLst>
              <a:ext uri="{FF2B5EF4-FFF2-40B4-BE49-F238E27FC236}">
                <a16:creationId xmlns:a16="http://schemas.microsoft.com/office/drawing/2014/main" id="{2D63A858-B65B-0716-152B-0812EB67ACCB}"/>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0BFB890-7F5B-0FF0-D947-15BEA3D2287E}"/>
              </a:ext>
            </a:extLst>
          </p:cNvPr>
          <p:cNvCxnSpPr>
            <a:stCxn id="3" idx="0"/>
            <a:endCxn id="7" idx="4"/>
          </p:cNvCxnSpPr>
          <p:nvPr userDrawn="1"/>
        </p:nvCxnSpPr>
        <p:spPr>
          <a:xfrm>
            <a:off x="4912413" y="1395285"/>
            <a:ext cx="0" cy="4334687"/>
          </a:xfrm>
          <a:prstGeom prst="line">
            <a:avLst/>
          </a:prstGeom>
          <a:ln w="38100">
            <a:solidFill>
              <a:srgbClr val="DDDDDD"/>
            </a:solidFill>
          </a:ln>
        </p:spPr>
        <p:style>
          <a:lnRef idx="1">
            <a:schemeClr val="accent1"/>
          </a:lnRef>
          <a:fillRef idx="0">
            <a:schemeClr val="accent1"/>
          </a:fillRef>
          <a:effectRef idx="0">
            <a:schemeClr val="accent1"/>
          </a:effectRef>
          <a:fontRef idx="minor">
            <a:schemeClr val="tx1"/>
          </a:fontRef>
        </p:style>
      </p:cxnSp>
      <p:sp>
        <p:nvSpPr>
          <p:cNvPr id="3" name="Oval 1">
            <a:extLst>
              <a:ext uri="{FF2B5EF4-FFF2-40B4-BE49-F238E27FC236}">
                <a16:creationId xmlns:a16="http://schemas.microsoft.com/office/drawing/2014/main" id="{ACCDF8F0-6FE5-9F72-1961-50458067B1B6}"/>
              </a:ext>
            </a:extLst>
          </p:cNvPr>
          <p:cNvSpPr/>
          <p:nvPr userDrawn="1"/>
        </p:nvSpPr>
        <p:spPr>
          <a:xfrm>
            <a:off x="4475230" y="1395285"/>
            <a:ext cx="874366" cy="87437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tx2"/>
                </a:solidFill>
                <a:latin typeface="Arial" panose="020B0604020202020204" pitchFamily="34" charset="0"/>
              </a:rPr>
              <a:t>1</a:t>
            </a:r>
          </a:p>
        </p:txBody>
      </p:sp>
      <p:sp>
        <p:nvSpPr>
          <p:cNvPr id="4" name="Oval 2">
            <a:extLst>
              <a:ext uri="{FF2B5EF4-FFF2-40B4-BE49-F238E27FC236}">
                <a16:creationId xmlns:a16="http://schemas.microsoft.com/office/drawing/2014/main" id="{3FAE646D-7666-49B5-3FC6-D1E139976534}"/>
              </a:ext>
            </a:extLst>
          </p:cNvPr>
          <p:cNvSpPr/>
          <p:nvPr userDrawn="1"/>
        </p:nvSpPr>
        <p:spPr>
          <a:xfrm>
            <a:off x="4475230" y="2548721"/>
            <a:ext cx="874366" cy="874378"/>
          </a:xfrm>
          <a:prstGeom prst="ellipse">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bg1"/>
                </a:solidFill>
                <a:latin typeface="Arial" panose="020B0604020202020204" pitchFamily="34" charset="0"/>
              </a:rPr>
              <a:t>2</a:t>
            </a:r>
          </a:p>
        </p:txBody>
      </p:sp>
      <p:sp>
        <p:nvSpPr>
          <p:cNvPr id="5" name="Oval 3">
            <a:extLst>
              <a:ext uri="{FF2B5EF4-FFF2-40B4-BE49-F238E27FC236}">
                <a16:creationId xmlns:a16="http://schemas.microsoft.com/office/drawing/2014/main" id="{DEA045B1-64E2-89B2-0CF3-3A8C6DDC290F}"/>
              </a:ext>
            </a:extLst>
          </p:cNvPr>
          <p:cNvSpPr/>
          <p:nvPr userDrawn="1"/>
        </p:nvSpPr>
        <p:spPr>
          <a:xfrm>
            <a:off x="4475230" y="3702157"/>
            <a:ext cx="874366" cy="874378"/>
          </a:xfrm>
          <a:prstGeom prst="ellipse">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bg1"/>
                </a:solidFill>
                <a:latin typeface="Arial" panose="020B0604020202020204" pitchFamily="34" charset="0"/>
              </a:rPr>
              <a:t>3</a:t>
            </a:r>
          </a:p>
        </p:txBody>
      </p:sp>
      <p:sp>
        <p:nvSpPr>
          <p:cNvPr id="7" name="Oval 4">
            <a:extLst>
              <a:ext uri="{FF2B5EF4-FFF2-40B4-BE49-F238E27FC236}">
                <a16:creationId xmlns:a16="http://schemas.microsoft.com/office/drawing/2014/main" id="{5B2635D5-8DA2-1EDC-064A-AB1A1D7D85A9}"/>
              </a:ext>
            </a:extLst>
          </p:cNvPr>
          <p:cNvSpPr/>
          <p:nvPr userDrawn="1"/>
        </p:nvSpPr>
        <p:spPr>
          <a:xfrm>
            <a:off x="4475230" y="4855593"/>
            <a:ext cx="874366" cy="874378"/>
          </a:xfrm>
          <a:prstGeom prst="ellipse">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bg1"/>
                </a:solidFill>
                <a:latin typeface="Arial" panose="020B0604020202020204" pitchFamily="34" charset="0"/>
              </a:rPr>
              <a:t>4</a:t>
            </a:r>
          </a:p>
        </p:txBody>
      </p:sp>
      <p:sp>
        <p:nvSpPr>
          <p:cNvPr id="28" name="Text Placeholder 16">
            <a:extLst>
              <a:ext uri="{FF2B5EF4-FFF2-40B4-BE49-F238E27FC236}">
                <a16:creationId xmlns:a16="http://schemas.microsoft.com/office/drawing/2014/main" id="{D4B27BB7-EE41-9178-7B87-02E5FE706ED0}"/>
              </a:ext>
            </a:extLst>
          </p:cNvPr>
          <p:cNvSpPr>
            <a:spLocks noGrp="1"/>
          </p:cNvSpPr>
          <p:nvPr>
            <p:ph type="body" sz="quarter" idx="37" hasCustomPrompt="1"/>
          </p:nvPr>
        </p:nvSpPr>
        <p:spPr>
          <a:xfrm>
            <a:off x="489143" y="1615428"/>
            <a:ext cx="3600429" cy="434089"/>
          </a:xfrm>
        </p:spPr>
        <p:txBody>
          <a:bodyPr/>
          <a:lstStyle>
            <a:lvl1pPr marL="0" indent="0" algn="r">
              <a:buNone/>
              <a:defRPr sz="2658"/>
            </a:lvl1pPr>
          </a:lstStyle>
          <a:p>
            <a:pPr lvl="0"/>
            <a:r>
              <a:rPr lang="en-US"/>
              <a:t>Add text here</a:t>
            </a:r>
          </a:p>
        </p:txBody>
      </p:sp>
      <p:sp>
        <p:nvSpPr>
          <p:cNvPr id="29" name="Text Placeholder 16">
            <a:extLst>
              <a:ext uri="{FF2B5EF4-FFF2-40B4-BE49-F238E27FC236}">
                <a16:creationId xmlns:a16="http://schemas.microsoft.com/office/drawing/2014/main" id="{40EBAD80-4508-6C5F-AB61-4F35F70A62D3}"/>
              </a:ext>
            </a:extLst>
          </p:cNvPr>
          <p:cNvSpPr>
            <a:spLocks noGrp="1"/>
          </p:cNvSpPr>
          <p:nvPr>
            <p:ph type="body" sz="quarter" idx="38" hasCustomPrompt="1"/>
          </p:nvPr>
        </p:nvSpPr>
        <p:spPr>
          <a:xfrm>
            <a:off x="489143" y="2768864"/>
            <a:ext cx="3600429" cy="434089"/>
          </a:xfrm>
        </p:spPr>
        <p:txBody>
          <a:bodyPr/>
          <a:lstStyle>
            <a:lvl1pPr marL="0" indent="0" algn="r">
              <a:buNone/>
              <a:defRPr sz="2658"/>
            </a:lvl1pPr>
          </a:lstStyle>
          <a:p>
            <a:pPr lvl="0"/>
            <a:r>
              <a:rPr lang="en-US"/>
              <a:t>Add text here</a:t>
            </a:r>
          </a:p>
        </p:txBody>
      </p:sp>
      <p:sp>
        <p:nvSpPr>
          <p:cNvPr id="30" name="Text Placeholder 16">
            <a:extLst>
              <a:ext uri="{FF2B5EF4-FFF2-40B4-BE49-F238E27FC236}">
                <a16:creationId xmlns:a16="http://schemas.microsoft.com/office/drawing/2014/main" id="{5F36B8F2-C3B3-7450-1485-BC6980A5E261}"/>
              </a:ext>
            </a:extLst>
          </p:cNvPr>
          <p:cNvSpPr>
            <a:spLocks noGrp="1"/>
          </p:cNvSpPr>
          <p:nvPr>
            <p:ph type="body" sz="quarter" idx="39" hasCustomPrompt="1"/>
          </p:nvPr>
        </p:nvSpPr>
        <p:spPr>
          <a:xfrm>
            <a:off x="489143" y="3922302"/>
            <a:ext cx="3600429" cy="434089"/>
          </a:xfrm>
        </p:spPr>
        <p:txBody>
          <a:bodyPr/>
          <a:lstStyle>
            <a:lvl1pPr marL="0" indent="0" algn="r">
              <a:buNone/>
              <a:defRPr sz="2658"/>
            </a:lvl1pPr>
          </a:lstStyle>
          <a:p>
            <a:pPr lvl="0"/>
            <a:r>
              <a:rPr lang="en-US"/>
              <a:t>Add text here</a:t>
            </a:r>
          </a:p>
        </p:txBody>
      </p:sp>
      <p:sp>
        <p:nvSpPr>
          <p:cNvPr id="31" name="Text Placeholder 16">
            <a:extLst>
              <a:ext uri="{FF2B5EF4-FFF2-40B4-BE49-F238E27FC236}">
                <a16:creationId xmlns:a16="http://schemas.microsoft.com/office/drawing/2014/main" id="{59D75EBA-8E54-5BAD-F8D4-A4BCC0ECB1BA}"/>
              </a:ext>
            </a:extLst>
          </p:cNvPr>
          <p:cNvSpPr>
            <a:spLocks noGrp="1"/>
          </p:cNvSpPr>
          <p:nvPr>
            <p:ph type="body" sz="quarter" idx="40" hasCustomPrompt="1"/>
          </p:nvPr>
        </p:nvSpPr>
        <p:spPr>
          <a:xfrm>
            <a:off x="489143" y="5075738"/>
            <a:ext cx="3600429" cy="434089"/>
          </a:xfrm>
        </p:spPr>
        <p:txBody>
          <a:bodyPr/>
          <a:lstStyle>
            <a:lvl1pPr marL="0" indent="0" algn="r">
              <a:buNone/>
              <a:defRPr sz="2658"/>
            </a:lvl1pPr>
          </a:lstStyle>
          <a:p>
            <a:pPr lvl="0"/>
            <a:r>
              <a:rPr lang="en-US"/>
              <a:t>Add text here</a:t>
            </a:r>
          </a:p>
        </p:txBody>
      </p:sp>
      <p:sp>
        <p:nvSpPr>
          <p:cNvPr id="18" name="Text Placeholder 16">
            <a:extLst>
              <a:ext uri="{FF2B5EF4-FFF2-40B4-BE49-F238E27FC236}">
                <a16:creationId xmlns:a16="http://schemas.microsoft.com/office/drawing/2014/main" id="{07FA8FA1-A991-7CA2-3383-EDF03D061B80}"/>
              </a:ext>
            </a:extLst>
          </p:cNvPr>
          <p:cNvSpPr>
            <a:spLocks noGrp="1"/>
          </p:cNvSpPr>
          <p:nvPr>
            <p:ph type="body" sz="quarter" idx="33" hasCustomPrompt="1"/>
          </p:nvPr>
        </p:nvSpPr>
        <p:spPr>
          <a:xfrm>
            <a:off x="5786781" y="1528612"/>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3" name="Text Placeholder 16">
            <a:extLst>
              <a:ext uri="{FF2B5EF4-FFF2-40B4-BE49-F238E27FC236}">
                <a16:creationId xmlns:a16="http://schemas.microsoft.com/office/drawing/2014/main" id="{01D9B4BC-36FF-3190-D684-3FC4610AF6DE}"/>
              </a:ext>
            </a:extLst>
          </p:cNvPr>
          <p:cNvSpPr>
            <a:spLocks noGrp="1"/>
          </p:cNvSpPr>
          <p:nvPr>
            <p:ph type="body" sz="quarter" idx="34" hasCustomPrompt="1"/>
          </p:nvPr>
        </p:nvSpPr>
        <p:spPr>
          <a:xfrm>
            <a:off x="5786781" y="2682048"/>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4" name="Text Placeholder 16">
            <a:extLst>
              <a:ext uri="{FF2B5EF4-FFF2-40B4-BE49-F238E27FC236}">
                <a16:creationId xmlns:a16="http://schemas.microsoft.com/office/drawing/2014/main" id="{180AB0B2-A130-E347-88BD-F963E93FBFDD}"/>
              </a:ext>
            </a:extLst>
          </p:cNvPr>
          <p:cNvSpPr>
            <a:spLocks noGrp="1"/>
          </p:cNvSpPr>
          <p:nvPr>
            <p:ph type="body" sz="quarter" idx="35" hasCustomPrompt="1"/>
          </p:nvPr>
        </p:nvSpPr>
        <p:spPr>
          <a:xfrm>
            <a:off x="5786781" y="3835484"/>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5" name="Text Placeholder 16">
            <a:extLst>
              <a:ext uri="{FF2B5EF4-FFF2-40B4-BE49-F238E27FC236}">
                <a16:creationId xmlns:a16="http://schemas.microsoft.com/office/drawing/2014/main" id="{E9C639E2-D563-4EF9-A767-8822E0D50778}"/>
              </a:ext>
            </a:extLst>
          </p:cNvPr>
          <p:cNvSpPr>
            <a:spLocks noGrp="1"/>
          </p:cNvSpPr>
          <p:nvPr>
            <p:ph type="body" sz="quarter" idx="36" hasCustomPrompt="1"/>
          </p:nvPr>
        </p:nvSpPr>
        <p:spPr>
          <a:xfrm>
            <a:off x="5786781" y="4988920"/>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32" name="Text Placeholder 5">
            <a:extLst>
              <a:ext uri="{FF2B5EF4-FFF2-40B4-BE49-F238E27FC236}">
                <a16:creationId xmlns:a16="http://schemas.microsoft.com/office/drawing/2014/main" id="{884FE3DD-82EA-472C-3C09-C11192355040}"/>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Tree>
    <p:extLst>
      <p:ext uri="{BB962C8B-B14F-4D97-AF65-F5344CB8AC3E}">
        <p14:creationId xmlns:p14="http://schemas.microsoft.com/office/powerpoint/2010/main" val="73145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
                                        </p:tgtEl>
                                        <p:attrNameLst>
                                          <p:attrName>fillcolor</p:attrName>
                                        </p:attrNameLst>
                                      </p:cBhvr>
                                      <p:to>
                                        <a:srgbClr val="C5EDFF"/>
                                      </p:to>
                                    </p:animClr>
                                    <p:set>
                                      <p:cBhvr>
                                        <p:cTn id="7" dur="500" fill="hold"/>
                                        <p:tgtEl>
                                          <p:spTgt spid="3"/>
                                        </p:tgtEl>
                                        <p:attrNameLst>
                                          <p:attrName>fill.type</p:attrName>
                                        </p:attrNameLst>
                                      </p:cBhvr>
                                      <p:to>
                                        <p:strVal val="solid"/>
                                      </p:to>
                                    </p:set>
                                    <p:set>
                                      <p:cBhvr>
                                        <p:cTn id="8" dur="500" fill="hold"/>
                                        <p:tgtEl>
                                          <p:spTgt spid="3"/>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3"/>
                                        </p:tgtEl>
                                        <p:attrNameLst>
                                          <p:attrName>style.color</p:attrName>
                                        </p:attrNameLst>
                                      </p:cBhvr>
                                      <p:to>
                                        <a:srgbClr val="006298"/>
                                      </p:to>
                                    </p:animClr>
                                  </p:childTnLst>
                                </p:cTn>
                              </p:par>
                              <p:par>
                                <p:cTn id="11" presetID="1" presetClass="emph" presetSubtype="2" fill="hold" nodeType="withEffect">
                                  <p:stCondLst>
                                    <p:cond delay="0"/>
                                  </p:stCondLst>
                                  <p:childTnLst>
                                    <p:animClr clrSpc="rgb" dir="cw">
                                      <p:cBhvr>
                                        <p:cTn id="12" dur="500" fill="hold"/>
                                        <p:tgtEl>
                                          <p:spTgt spid="4"/>
                                        </p:tgtEl>
                                        <p:attrNameLst>
                                          <p:attrName>fillcolor</p:attrName>
                                        </p:attrNameLst>
                                      </p:cBhvr>
                                      <p:to>
                                        <a:srgbClr val="006298"/>
                                      </p:to>
                                    </p:animClr>
                                    <p:set>
                                      <p:cBhvr>
                                        <p:cTn id="13" dur="500" fill="hold"/>
                                        <p:tgtEl>
                                          <p:spTgt spid="4"/>
                                        </p:tgtEl>
                                        <p:attrNameLst>
                                          <p:attrName>fill.type</p:attrName>
                                        </p:attrNameLst>
                                      </p:cBhvr>
                                      <p:to>
                                        <p:strVal val="solid"/>
                                      </p:to>
                                    </p:set>
                                    <p:set>
                                      <p:cBhvr>
                                        <p:cTn id="14" dur="500" fill="hold"/>
                                        <p:tgtEl>
                                          <p:spTgt spid="4"/>
                                        </p:tgtEl>
                                        <p:attrNameLst>
                                          <p:attrName>fill.on</p:attrName>
                                        </p:attrNameLst>
                                      </p:cBhvr>
                                      <p:to>
                                        <p:strVal val="true"/>
                                      </p:to>
                                    </p:set>
                                  </p:childTnLst>
                                </p:cTn>
                              </p:par>
                              <p:par>
                                <p:cTn id="15" presetID="3" presetClass="emph" presetSubtype="2" fill="hold" grpId="0" nodeType="withEffect">
                                  <p:stCondLst>
                                    <p:cond delay="0"/>
                                  </p:stCondLst>
                                  <p:childTnLst>
                                    <p:animClr clrSpc="rgb" dir="cw">
                                      <p:cBhvr override="childStyle">
                                        <p:cTn id="16" dur="500" fill="hold"/>
                                        <p:tgtEl>
                                          <p:spTgt spid="4"/>
                                        </p:tgtEl>
                                        <p:attrNameLst>
                                          <p:attrName>style.color</p:attrName>
                                        </p:attrNameLst>
                                      </p:cBhvr>
                                      <p:to>
                                        <a:srgbClr val="FFFFFF"/>
                                      </p:to>
                                    </p:animClr>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
                                        </p:tgtEl>
                                        <p:attrNameLst>
                                          <p:attrName>fillcolor</p:attrName>
                                        </p:attrNameLst>
                                      </p:cBhvr>
                                      <p:to>
                                        <a:srgbClr val="C5EDFF"/>
                                      </p:to>
                                    </p:animClr>
                                    <p:set>
                                      <p:cBhvr>
                                        <p:cTn id="21" dur="500" fill="hold"/>
                                        <p:tgtEl>
                                          <p:spTgt spid="4"/>
                                        </p:tgtEl>
                                        <p:attrNameLst>
                                          <p:attrName>fill.type</p:attrName>
                                        </p:attrNameLst>
                                      </p:cBhvr>
                                      <p:to>
                                        <p:strVal val="solid"/>
                                      </p:to>
                                    </p:set>
                                    <p:set>
                                      <p:cBhvr>
                                        <p:cTn id="22" dur="500" fill="hold"/>
                                        <p:tgtEl>
                                          <p:spTgt spid="4"/>
                                        </p:tgtEl>
                                        <p:attrNameLst>
                                          <p:attrName>fill.on</p:attrName>
                                        </p:attrNameLst>
                                      </p:cBhvr>
                                      <p:to>
                                        <p:strVal val="true"/>
                                      </p:to>
                                    </p:set>
                                  </p:childTnLst>
                                </p:cTn>
                              </p:par>
                              <p:par>
                                <p:cTn id="23" presetID="3" presetClass="emph" presetSubtype="2" fill="hold" grpId="1" nodeType="withEffect">
                                  <p:stCondLst>
                                    <p:cond delay="0"/>
                                  </p:stCondLst>
                                  <p:childTnLst>
                                    <p:animClr clrSpc="rgb" dir="cw">
                                      <p:cBhvr override="childStyle">
                                        <p:cTn id="24" dur="500" fill="hold"/>
                                        <p:tgtEl>
                                          <p:spTgt spid="4"/>
                                        </p:tgtEl>
                                        <p:attrNameLst>
                                          <p:attrName>style.color</p:attrName>
                                        </p:attrNameLst>
                                      </p:cBhvr>
                                      <p:to>
                                        <a:srgbClr val="006298"/>
                                      </p:to>
                                    </p:animClr>
                                  </p:childTnLst>
                                </p:cTn>
                              </p:par>
                              <p:par>
                                <p:cTn id="25" presetID="1" presetClass="emph" presetSubtype="2" fill="hold" nodeType="withEffect">
                                  <p:stCondLst>
                                    <p:cond delay="0"/>
                                  </p:stCondLst>
                                  <p:childTnLst>
                                    <p:animClr clrSpc="rgb" dir="cw">
                                      <p:cBhvr>
                                        <p:cTn id="26" dur="500" fill="hold"/>
                                        <p:tgtEl>
                                          <p:spTgt spid="5"/>
                                        </p:tgtEl>
                                        <p:attrNameLst>
                                          <p:attrName>fillcolor</p:attrName>
                                        </p:attrNameLst>
                                      </p:cBhvr>
                                      <p:to>
                                        <a:srgbClr val="006298"/>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3" presetClass="emph" presetSubtype="2" fill="hold" grpId="0" nodeType="withEffect">
                                  <p:stCondLst>
                                    <p:cond delay="0"/>
                                  </p:stCondLst>
                                  <p:childTnLst>
                                    <p:animClr clrSpc="rgb" dir="cw">
                                      <p:cBhvr override="childStyle">
                                        <p:cTn id="30" dur="500" fill="hold"/>
                                        <p:tgtEl>
                                          <p:spTgt spid="5"/>
                                        </p:tgtEl>
                                        <p:attrNameLst>
                                          <p:attrName>style.color</p:attrName>
                                        </p:attrNameLst>
                                      </p:cBhvr>
                                      <p:to>
                                        <a:srgbClr val="FFFFFF"/>
                                      </p:to>
                                    </p:animClr>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5"/>
                                        </p:tgtEl>
                                        <p:attrNameLst>
                                          <p:attrName>fillcolor</p:attrName>
                                        </p:attrNameLst>
                                      </p:cBhvr>
                                      <p:to>
                                        <a:srgbClr val="C5EDFF"/>
                                      </p:to>
                                    </p:animClr>
                                    <p:set>
                                      <p:cBhvr>
                                        <p:cTn id="35" dur="500" fill="hold"/>
                                        <p:tgtEl>
                                          <p:spTgt spid="5"/>
                                        </p:tgtEl>
                                        <p:attrNameLst>
                                          <p:attrName>fill.type</p:attrName>
                                        </p:attrNameLst>
                                      </p:cBhvr>
                                      <p:to>
                                        <p:strVal val="solid"/>
                                      </p:to>
                                    </p:set>
                                    <p:set>
                                      <p:cBhvr>
                                        <p:cTn id="36" dur="500" fill="hold"/>
                                        <p:tgtEl>
                                          <p:spTgt spid="5"/>
                                        </p:tgtEl>
                                        <p:attrNameLst>
                                          <p:attrName>fill.on</p:attrName>
                                        </p:attrNameLst>
                                      </p:cBhvr>
                                      <p:to>
                                        <p:strVal val="true"/>
                                      </p:to>
                                    </p:set>
                                  </p:childTnLst>
                                </p:cTn>
                              </p:par>
                              <p:par>
                                <p:cTn id="37" presetID="3" presetClass="emph" presetSubtype="2" fill="hold" grpId="1" nodeType="withEffect">
                                  <p:stCondLst>
                                    <p:cond delay="0"/>
                                  </p:stCondLst>
                                  <p:childTnLst>
                                    <p:animClr clrSpc="rgb" dir="cw">
                                      <p:cBhvr override="childStyle">
                                        <p:cTn id="38" dur="500" fill="hold"/>
                                        <p:tgtEl>
                                          <p:spTgt spid="5"/>
                                        </p:tgtEl>
                                        <p:attrNameLst>
                                          <p:attrName>style.color</p:attrName>
                                        </p:attrNameLst>
                                      </p:cBhvr>
                                      <p:to>
                                        <a:srgbClr val="006298"/>
                                      </p:to>
                                    </p:animClr>
                                  </p:childTnLst>
                                </p:cTn>
                              </p:par>
                              <p:par>
                                <p:cTn id="39" presetID="1" presetClass="emph" presetSubtype="2" fill="hold" nodeType="withEffect">
                                  <p:stCondLst>
                                    <p:cond delay="0"/>
                                  </p:stCondLst>
                                  <p:childTnLst>
                                    <p:animClr clrSpc="rgb" dir="cw">
                                      <p:cBhvr>
                                        <p:cTn id="40" dur="500" fill="hold"/>
                                        <p:tgtEl>
                                          <p:spTgt spid="7"/>
                                        </p:tgtEl>
                                        <p:attrNameLst>
                                          <p:attrName>fillcolor</p:attrName>
                                        </p:attrNameLst>
                                      </p:cBhvr>
                                      <p:to>
                                        <a:srgbClr val="006298"/>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3" presetClass="emph" presetSubtype="2" fill="hold" grpId="0" nodeType="withEffect">
                                  <p:stCondLst>
                                    <p:cond delay="0"/>
                                  </p:stCondLst>
                                  <p:childTnLst>
                                    <p:animClr clrSpc="rgb" dir="cw">
                                      <p:cBhvr override="childStyle">
                                        <p:cTn id="44" dur="500" fill="hold"/>
                                        <p:tgtEl>
                                          <p:spTgt spid="7"/>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7"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897">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100"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0139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Rolling Agenda 5">
    <p:spTree>
      <p:nvGrpSpPr>
        <p:cNvPr id="1" name=""/>
        <p:cNvGrpSpPr/>
        <p:nvPr/>
      </p:nvGrpSpPr>
      <p:grpSpPr>
        <a:xfrm>
          <a:off x="0" y="0"/>
          <a:ext cx="0" cy="0"/>
          <a:chOff x="0" y="0"/>
          <a:chExt cx="0" cy="0"/>
        </a:xfrm>
      </p:grpSpPr>
      <p:cxnSp>
        <p:nvCxnSpPr>
          <p:cNvPr id="22" name="Rule">
            <a:extLst>
              <a:ext uri="{FF2B5EF4-FFF2-40B4-BE49-F238E27FC236}">
                <a16:creationId xmlns:a16="http://schemas.microsoft.com/office/drawing/2014/main" id="{1863DC3D-3A71-1619-4DF7-447EF5593F3E}"/>
              </a:ext>
            </a:extLst>
          </p:cNvPr>
          <p:cNvCxnSpPr/>
          <p:nvPr userDrawn="1"/>
        </p:nvCxnSpPr>
        <p:spPr>
          <a:xfrm>
            <a:off x="2117661" y="432879"/>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a:extLst>
              <a:ext uri="{FF2B5EF4-FFF2-40B4-BE49-F238E27FC236}">
                <a16:creationId xmlns:a16="http://schemas.microsoft.com/office/drawing/2014/main" id="{7808E7BB-408F-12A0-60A8-97E0EC23534B}"/>
              </a:ext>
            </a:extLst>
          </p:cNvPr>
          <p:cNvSpPr>
            <a:spLocks noGrp="1" noChangeArrowheads="1"/>
          </p:cNvSpPr>
          <p:nvPr>
            <p:ph type="title" hasCustomPrompt="1"/>
          </p:nvPr>
        </p:nvSpPr>
        <p:spPr bwMode="gray">
          <a:xfrm>
            <a:off x="2117662" y="538394"/>
            <a:ext cx="9714773"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lvl="0"/>
            <a:r>
              <a:rPr lang="en-US"/>
              <a:t>Headline goes here</a:t>
            </a:r>
            <a:endParaRPr lang="en-CA" noProof="1"/>
          </a:p>
        </p:txBody>
      </p:sp>
      <p:sp>
        <p:nvSpPr>
          <p:cNvPr id="20" name="Subtitle">
            <a:extLst>
              <a:ext uri="{FF2B5EF4-FFF2-40B4-BE49-F238E27FC236}">
                <a16:creationId xmlns:a16="http://schemas.microsoft.com/office/drawing/2014/main" id="{4576CC3F-62A1-870F-74B0-420D27A9AFF6}"/>
              </a:ext>
            </a:extLst>
          </p:cNvPr>
          <p:cNvSpPr>
            <a:spLocks noGrp="1"/>
          </p:cNvSpPr>
          <p:nvPr>
            <p:ph type="subTitle" idx="1" hasCustomPrompt="1"/>
          </p:nvPr>
        </p:nvSpPr>
        <p:spPr>
          <a:xfrm>
            <a:off x="2117660" y="1078726"/>
            <a:ext cx="9717878"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21" name="Body">
            <a:extLst>
              <a:ext uri="{FF2B5EF4-FFF2-40B4-BE49-F238E27FC236}">
                <a16:creationId xmlns:a16="http://schemas.microsoft.com/office/drawing/2014/main" id="{3135F4C5-3148-C93C-98F7-B1FBA13B39DC}"/>
              </a:ext>
            </a:extLst>
          </p:cNvPr>
          <p:cNvSpPr>
            <a:spLocks noGrp="1"/>
          </p:cNvSpPr>
          <p:nvPr>
            <p:ph idx="20"/>
            <p:custDataLst>
              <p:tags r:id="rId1"/>
            </p:custDataLst>
          </p:nvPr>
        </p:nvSpPr>
        <p:spPr>
          <a:xfrm>
            <a:off x="2117660" y="1740546"/>
            <a:ext cx="9717878"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Box 1">
            <a:extLst>
              <a:ext uri="{FF2B5EF4-FFF2-40B4-BE49-F238E27FC236}">
                <a16:creationId xmlns:a16="http://schemas.microsoft.com/office/drawing/2014/main" id="{E3B2090F-722A-42D8-9738-A6FDCAB010A8}"/>
              </a:ext>
            </a:extLst>
          </p:cNvPr>
          <p:cNvSpPr/>
          <p:nvPr userDrawn="1"/>
        </p:nvSpPr>
        <p:spPr>
          <a:xfrm>
            <a:off x="0" y="0"/>
            <a:ext cx="1736331" cy="13716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algn="ctr">
              <a:spcAft>
                <a:spcPts val="570"/>
              </a:spcAft>
            </a:pPr>
            <a:r>
              <a:rPr lang="en-US" sz="1899">
                <a:solidFill>
                  <a:schemeClr val="tx2"/>
                </a:solidFill>
                <a:latin typeface="+mn-lt"/>
              </a:rPr>
              <a:t>01</a:t>
            </a:r>
            <a:endParaRPr lang="en-US" sz="1329">
              <a:solidFill>
                <a:schemeClr val="tx2"/>
              </a:solidFill>
              <a:latin typeface="+mn-lt"/>
            </a:endParaRPr>
          </a:p>
        </p:txBody>
      </p:sp>
      <p:sp>
        <p:nvSpPr>
          <p:cNvPr id="12" name="Box 2">
            <a:extLst>
              <a:ext uri="{FF2B5EF4-FFF2-40B4-BE49-F238E27FC236}">
                <a16:creationId xmlns:a16="http://schemas.microsoft.com/office/drawing/2014/main" id="{1DB2A879-5DC5-75B9-4A75-B09A7D35A41C}"/>
              </a:ext>
            </a:extLst>
          </p:cNvPr>
          <p:cNvSpPr/>
          <p:nvPr userDrawn="1"/>
        </p:nvSpPr>
        <p:spPr>
          <a:xfrm>
            <a:off x="0" y="13716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02</a:t>
            </a:r>
          </a:p>
        </p:txBody>
      </p:sp>
      <p:sp>
        <p:nvSpPr>
          <p:cNvPr id="9" name="Box 3">
            <a:extLst>
              <a:ext uri="{FF2B5EF4-FFF2-40B4-BE49-F238E27FC236}">
                <a16:creationId xmlns:a16="http://schemas.microsoft.com/office/drawing/2014/main" id="{D5D4845C-1EF8-B117-3024-234B3BD4FCAC}"/>
              </a:ext>
            </a:extLst>
          </p:cNvPr>
          <p:cNvSpPr/>
          <p:nvPr userDrawn="1"/>
        </p:nvSpPr>
        <p:spPr>
          <a:xfrm>
            <a:off x="0" y="27432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03</a:t>
            </a:r>
          </a:p>
        </p:txBody>
      </p:sp>
      <p:sp>
        <p:nvSpPr>
          <p:cNvPr id="10" name="Box 4">
            <a:extLst>
              <a:ext uri="{FF2B5EF4-FFF2-40B4-BE49-F238E27FC236}">
                <a16:creationId xmlns:a16="http://schemas.microsoft.com/office/drawing/2014/main" id="{78FDDCF1-7A0E-FE05-9263-55BE1FDABFFE}"/>
              </a:ext>
            </a:extLst>
          </p:cNvPr>
          <p:cNvSpPr/>
          <p:nvPr userDrawn="1"/>
        </p:nvSpPr>
        <p:spPr>
          <a:xfrm>
            <a:off x="0" y="41148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04</a:t>
            </a:r>
          </a:p>
        </p:txBody>
      </p:sp>
      <p:sp>
        <p:nvSpPr>
          <p:cNvPr id="11" name="Box 5">
            <a:extLst>
              <a:ext uri="{FF2B5EF4-FFF2-40B4-BE49-F238E27FC236}">
                <a16:creationId xmlns:a16="http://schemas.microsoft.com/office/drawing/2014/main" id="{5C5D905E-13A1-BBB0-F113-D9A3E34D8F93}"/>
              </a:ext>
            </a:extLst>
          </p:cNvPr>
          <p:cNvSpPr/>
          <p:nvPr userDrawn="1"/>
        </p:nvSpPr>
        <p:spPr>
          <a:xfrm>
            <a:off x="0" y="54864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05</a:t>
            </a:r>
          </a:p>
        </p:txBody>
      </p:sp>
      <p:sp>
        <p:nvSpPr>
          <p:cNvPr id="19" name="Footer">
            <a:extLst>
              <a:ext uri="{FF2B5EF4-FFF2-40B4-BE49-F238E27FC236}">
                <a16:creationId xmlns:a16="http://schemas.microsoft.com/office/drawing/2014/main" id="{4B12382E-7252-1B84-7E53-FE12D0E204A4}"/>
              </a:ext>
            </a:extLst>
          </p:cNvPr>
          <p:cNvSpPr>
            <a:spLocks noGrp="1"/>
          </p:cNvSpPr>
          <p:nvPr>
            <p:ph type="body" sz="quarter" idx="11" hasCustomPrompt="1"/>
          </p:nvPr>
        </p:nvSpPr>
        <p:spPr>
          <a:xfrm>
            <a:off x="2117662"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4" name="Text Placeholder 13">
            <a:extLst>
              <a:ext uri="{FF2B5EF4-FFF2-40B4-BE49-F238E27FC236}">
                <a16:creationId xmlns:a16="http://schemas.microsoft.com/office/drawing/2014/main" id="{C3383E3E-1F66-162F-D393-68B863F11DCE}"/>
              </a:ext>
            </a:extLst>
          </p:cNvPr>
          <p:cNvSpPr>
            <a:spLocks noGrp="1"/>
          </p:cNvSpPr>
          <p:nvPr>
            <p:ph type="body" sz="quarter" idx="26" hasCustomPrompt="1"/>
          </p:nvPr>
        </p:nvSpPr>
        <p:spPr>
          <a:xfrm>
            <a:off x="130225" y="677058"/>
            <a:ext cx="1475882" cy="694542"/>
          </a:xfrm>
        </p:spPr>
        <p:txBody>
          <a:bodyPr/>
          <a:lstStyle>
            <a:lvl1pPr marL="0" indent="0" algn="ctr">
              <a:buNone/>
              <a:defRPr sz="1329">
                <a:solidFill>
                  <a:schemeClr val="tx2"/>
                </a:solidFill>
                <a:latin typeface="+mn-lt"/>
              </a:defRPr>
            </a:lvl1pPr>
          </a:lstStyle>
          <a:p>
            <a:pPr lvl="0"/>
            <a:r>
              <a:rPr lang="en-US"/>
              <a:t>Add agenda text here</a:t>
            </a:r>
          </a:p>
        </p:txBody>
      </p:sp>
      <p:sp>
        <p:nvSpPr>
          <p:cNvPr id="15" name="Text Placeholder 13">
            <a:extLst>
              <a:ext uri="{FF2B5EF4-FFF2-40B4-BE49-F238E27FC236}">
                <a16:creationId xmlns:a16="http://schemas.microsoft.com/office/drawing/2014/main" id="{6FBC4A1C-2A6A-F079-9F49-C60AE05BAB55}"/>
              </a:ext>
            </a:extLst>
          </p:cNvPr>
          <p:cNvSpPr>
            <a:spLocks noGrp="1"/>
          </p:cNvSpPr>
          <p:nvPr>
            <p:ph type="body" sz="quarter" idx="27" hasCustomPrompt="1"/>
          </p:nvPr>
        </p:nvSpPr>
        <p:spPr>
          <a:xfrm>
            <a:off x="130225" y="2048657"/>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
        <p:nvSpPr>
          <p:cNvPr id="16" name="Text Placeholder 13">
            <a:extLst>
              <a:ext uri="{FF2B5EF4-FFF2-40B4-BE49-F238E27FC236}">
                <a16:creationId xmlns:a16="http://schemas.microsoft.com/office/drawing/2014/main" id="{3954B444-62E0-92AF-89B2-B18241386B18}"/>
              </a:ext>
            </a:extLst>
          </p:cNvPr>
          <p:cNvSpPr>
            <a:spLocks noGrp="1"/>
          </p:cNvSpPr>
          <p:nvPr>
            <p:ph type="body" sz="quarter" idx="28" hasCustomPrompt="1"/>
          </p:nvPr>
        </p:nvSpPr>
        <p:spPr>
          <a:xfrm>
            <a:off x="130225" y="3420258"/>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
        <p:nvSpPr>
          <p:cNvPr id="17" name="Text Placeholder 13">
            <a:extLst>
              <a:ext uri="{FF2B5EF4-FFF2-40B4-BE49-F238E27FC236}">
                <a16:creationId xmlns:a16="http://schemas.microsoft.com/office/drawing/2014/main" id="{A40F3EA1-ADA8-DECA-1496-74DA4E76577C}"/>
              </a:ext>
            </a:extLst>
          </p:cNvPr>
          <p:cNvSpPr>
            <a:spLocks noGrp="1"/>
          </p:cNvSpPr>
          <p:nvPr>
            <p:ph type="body" sz="quarter" idx="29" hasCustomPrompt="1"/>
          </p:nvPr>
        </p:nvSpPr>
        <p:spPr>
          <a:xfrm>
            <a:off x="130225" y="4791858"/>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
        <p:nvSpPr>
          <p:cNvPr id="25" name="Text Placeholder 13">
            <a:extLst>
              <a:ext uri="{FF2B5EF4-FFF2-40B4-BE49-F238E27FC236}">
                <a16:creationId xmlns:a16="http://schemas.microsoft.com/office/drawing/2014/main" id="{249A6F25-7C0E-1403-9BC2-212418ADB90F}"/>
              </a:ext>
            </a:extLst>
          </p:cNvPr>
          <p:cNvSpPr>
            <a:spLocks noGrp="1"/>
          </p:cNvSpPr>
          <p:nvPr>
            <p:ph type="body" sz="quarter" idx="30" hasCustomPrompt="1"/>
          </p:nvPr>
        </p:nvSpPr>
        <p:spPr>
          <a:xfrm>
            <a:off x="130225" y="6163458"/>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Tree>
    <p:extLst>
      <p:ext uri="{BB962C8B-B14F-4D97-AF65-F5344CB8AC3E}">
        <p14:creationId xmlns:p14="http://schemas.microsoft.com/office/powerpoint/2010/main" val="397955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
                                        </p:tgtEl>
                                        <p:attrNameLst>
                                          <p:attrName>fillcolor</p:attrName>
                                        </p:attrNameLst>
                                      </p:cBhvr>
                                      <p:to>
                                        <a:srgbClr val="C5EDFF"/>
                                      </p:to>
                                    </p:animClr>
                                    <p:set>
                                      <p:cBhvr>
                                        <p:cTn id="7" dur="500" fill="hold"/>
                                        <p:tgtEl>
                                          <p:spTgt spid="3"/>
                                        </p:tgtEl>
                                        <p:attrNameLst>
                                          <p:attrName>fill.type</p:attrName>
                                        </p:attrNameLst>
                                      </p:cBhvr>
                                      <p:to>
                                        <p:strVal val="solid"/>
                                      </p:to>
                                    </p:set>
                                    <p:set>
                                      <p:cBhvr>
                                        <p:cTn id="8" dur="500" fill="hold"/>
                                        <p:tgtEl>
                                          <p:spTgt spid="3"/>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3"/>
                                        </p:tgtEl>
                                        <p:attrNameLst>
                                          <p:attrName>style.color</p:attrName>
                                        </p:attrNameLst>
                                      </p:cBhvr>
                                      <p:to>
                                        <a:schemeClr val="tx1"/>
                                      </p:to>
                                    </p:animClr>
                                  </p:childTnLst>
                                </p:cTn>
                              </p:par>
                              <p:par>
                                <p:cTn id="11" presetID="3" presetClass="emph" presetSubtype="2" fill="hold" grpId="0" nodeType="withEffect">
                                  <p:stCondLst>
                                    <p:cond delay="0"/>
                                  </p:stCondLst>
                                  <p:childTnLst>
                                    <p:animClr clrSpc="rgb" dir="cw">
                                      <p:cBhvr override="childStyle">
                                        <p:cTn id="12" dur="500" fill="hold"/>
                                        <p:tgtEl>
                                          <p:spTgt spid="14">
                                            <p:txEl>
                                              <p:pRg st="0" end="0"/>
                                            </p:txEl>
                                          </p:spTgt>
                                        </p:tgtEl>
                                        <p:attrNameLst>
                                          <p:attrName>style.color</p:attrName>
                                        </p:attrNameLst>
                                      </p:cBhvr>
                                      <p:to>
                                        <a:schemeClr val="tx1"/>
                                      </p:to>
                                    </p:animClr>
                                  </p:childTnLst>
                                </p:cTn>
                              </p:par>
                              <p:par>
                                <p:cTn id="13" presetID="1" presetClass="emph" presetSubtype="2" fill="hold" nodeType="withEffect">
                                  <p:stCondLst>
                                    <p:cond delay="0"/>
                                  </p:stCondLst>
                                  <p:childTnLst>
                                    <p:animClr clrSpc="rgb" dir="cw">
                                      <p:cBhvr>
                                        <p:cTn id="14" dur="500" fill="hold"/>
                                        <p:tgtEl>
                                          <p:spTgt spid="12"/>
                                        </p:tgtEl>
                                        <p:attrNameLst>
                                          <p:attrName>fillcolor</p:attrName>
                                        </p:attrNameLst>
                                      </p:cBhvr>
                                      <p:to>
                                        <a:srgbClr val="006298"/>
                                      </p:to>
                                    </p:animClr>
                                    <p:set>
                                      <p:cBhvr>
                                        <p:cTn id="15" dur="500" fill="hold"/>
                                        <p:tgtEl>
                                          <p:spTgt spid="12"/>
                                        </p:tgtEl>
                                        <p:attrNameLst>
                                          <p:attrName>fill.type</p:attrName>
                                        </p:attrNameLst>
                                      </p:cBhvr>
                                      <p:to>
                                        <p:strVal val="solid"/>
                                      </p:to>
                                    </p:set>
                                    <p:set>
                                      <p:cBhvr>
                                        <p:cTn id="16" dur="500" fill="hold"/>
                                        <p:tgtEl>
                                          <p:spTgt spid="12"/>
                                        </p:tgtEl>
                                        <p:attrNameLst>
                                          <p:attrName>fill.on</p:attrName>
                                        </p:attrNameLst>
                                      </p:cBhvr>
                                      <p:to>
                                        <p:strVal val="true"/>
                                      </p:to>
                                    </p:set>
                                  </p:childTnLst>
                                </p:cTn>
                              </p:par>
                              <p:par>
                                <p:cTn id="17" presetID="3" presetClass="emph" presetSubtype="2" fill="hold" grpId="0" nodeType="withEffect">
                                  <p:stCondLst>
                                    <p:cond delay="0"/>
                                  </p:stCondLst>
                                  <p:childTnLst>
                                    <p:animClr clrSpc="rgb" dir="cw">
                                      <p:cBhvr override="childStyle">
                                        <p:cTn id="18" dur="500" fill="hold"/>
                                        <p:tgtEl>
                                          <p:spTgt spid="12"/>
                                        </p:tgtEl>
                                        <p:attrNameLst>
                                          <p:attrName>style.color</p:attrName>
                                        </p:attrNameLst>
                                      </p:cBhvr>
                                      <p:to>
                                        <a:srgbClr val="FFFFFF"/>
                                      </p:to>
                                    </p:animClr>
                                  </p:childTnLst>
                                </p:cTn>
                              </p:par>
                              <p:par>
                                <p:cTn id="19" presetID="3" presetClass="emph" presetSubtype="2" fill="hold" grpId="0" nodeType="withEffect">
                                  <p:stCondLst>
                                    <p:cond delay="0"/>
                                  </p:stCondLst>
                                  <p:childTnLst>
                                    <p:animClr clrSpc="rgb" dir="cw">
                                      <p:cBhvr override="childStyle">
                                        <p:cTn id="20" dur="500" fill="hold"/>
                                        <p:tgtEl>
                                          <p:spTgt spid="15">
                                            <p:txEl>
                                              <p:pRg st="0" end="0"/>
                                            </p:txEl>
                                          </p:spTgt>
                                        </p:tgtEl>
                                        <p:attrNameLst>
                                          <p:attrName>style.color</p:attrName>
                                        </p:attrNameLst>
                                      </p:cBhvr>
                                      <p:to>
                                        <a:srgbClr val="FFFFFF"/>
                                      </p:to>
                                    </p:animClr>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12"/>
                                        </p:tgtEl>
                                        <p:attrNameLst>
                                          <p:attrName>fillcolor</p:attrName>
                                        </p:attrNameLst>
                                      </p:cBhvr>
                                      <p:to>
                                        <a:srgbClr val="C5EDFF"/>
                                      </p:to>
                                    </p:animClr>
                                    <p:set>
                                      <p:cBhvr>
                                        <p:cTn id="25" dur="500" fill="hold"/>
                                        <p:tgtEl>
                                          <p:spTgt spid="12"/>
                                        </p:tgtEl>
                                        <p:attrNameLst>
                                          <p:attrName>fill.type</p:attrName>
                                        </p:attrNameLst>
                                      </p:cBhvr>
                                      <p:to>
                                        <p:strVal val="solid"/>
                                      </p:to>
                                    </p:set>
                                    <p:set>
                                      <p:cBhvr>
                                        <p:cTn id="26" dur="500" fill="hold"/>
                                        <p:tgtEl>
                                          <p:spTgt spid="12"/>
                                        </p:tgtEl>
                                        <p:attrNameLst>
                                          <p:attrName>fill.on</p:attrName>
                                        </p:attrNameLst>
                                      </p:cBhvr>
                                      <p:to>
                                        <p:strVal val="true"/>
                                      </p:to>
                                    </p:set>
                                  </p:childTnLst>
                                </p:cTn>
                              </p:par>
                              <p:par>
                                <p:cTn id="27" presetID="3" presetClass="emph" presetSubtype="2" fill="hold" grpId="1" nodeType="withEffect">
                                  <p:stCondLst>
                                    <p:cond delay="0"/>
                                  </p:stCondLst>
                                  <p:childTnLst>
                                    <p:animClr clrSpc="rgb" dir="cw">
                                      <p:cBhvr override="childStyle">
                                        <p:cTn id="28" dur="500" fill="hold"/>
                                        <p:tgtEl>
                                          <p:spTgt spid="12"/>
                                        </p:tgtEl>
                                        <p:attrNameLst>
                                          <p:attrName>style.color</p:attrName>
                                        </p:attrNameLst>
                                      </p:cBhvr>
                                      <p:to>
                                        <a:schemeClr val="tx1"/>
                                      </p:to>
                                    </p:animClr>
                                  </p:childTnLst>
                                </p:cTn>
                              </p:par>
                              <p:par>
                                <p:cTn id="29" presetID="3" presetClass="emph" presetSubtype="2" fill="hold" grpId="1" nodeType="withEffect">
                                  <p:stCondLst>
                                    <p:cond delay="0"/>
                                  </p:stCondLst>
                                  <p:childTnLst>
                                    <p:animClr clrSpc="rgb" dir="cw">
                                      <p:cBhvr override="childStyle">
                                        <p:cTn id="30" dur="500" fill="hold"/>
                                        <p:tgtEl>
                                          <p:spTgt spid="15">
                                            <p:txEl>
                                              <p:pRg st="0" end="0"/>
                                            </p:txEl>
                                          </p:spTgt>
                                        </p:tgtEl>
                                        <p:attrNameLst>
                                          <p:attrName>style.color</p:attrName>
                                        </p:attrNameLst>
                                      </p:cBhvr>
                                      <p:to>
                                        <a:schemeClr val="tx1"/>
                                      </p:to>
                                    </p:animClr>
                                  </p:childTnLst>
                                </p:cTn>
                              </p:par>
                              <p:par>
                                <p:cTn id="31" presetID="1" presetClass="emph" presetSubtype="2" fill="hold" nodeType="withEffect">
                                  <p:stCondLst>
                                    <p:cond delay="0"/>
                                  </p:stCondLst>
                                  <p:childTnLst>
                                    <p:animClr clrSpc="rgb" dir="cw">
                                      <p:cBhvr>
                                        <p:cTn id="32" dur="500" fill="hold"/>
                                        <p:tgtEl>
                                          <p:spTgt spid="9"/>
                                        </p:tgtEl>
                                        <p:attrNameLst>
                                          <p:attrName>fillcolor</p:attrName>
                                        </p:attrNameLst>
                                      </p:cBhvr>
                                      <p:to>
                                        <a:srgbClr val="006298"/>
                                      </p:to>
                                    </p:animClr>
                                    <p:set>
                                      <p:cBhvr>
                                        <p:cTn id="33" dur="500" fill="hold"/>
                                        <p:tgtEl>
                                          <p:spTgt spid="9"/>
                                        </p:tgtEl>
                                        <p:attrNameLst>
                                          <p:attrName>fill.type</p:attrName>
                                        </p:attrNameLst>
                                      </p:cBhvr>
                                      <p:to>
                                        <p:strVal val="solid"/>
                                      </p:to>
                                    </p:set>
                                    <p:set>
                                      <p:cBhvr>
                                        <p:cTn id="34" dur="500" fill="hold"/>
                                        <p:tgtEl>
                                          <p:spTgt spid="9"/>
                                        </p:tgtEl>
                                        <p:attrNameLst>
                                          <p:attrName>fill.on</p:attrName>
                                        </p:attrNameLst>
                                      </p:cBhvr>
                                      <p:to>
                                        <p:strVal val="true"/>
                                      </p:to>
                                    </p:set>
                                  </p:childTnLst>
                                </p:cTn>
                              </p:par>
                              <p:par>
                                <p:cTn id="35" presetID="3" presetClass="emph" presetSubtype="2" fill="hold" grpId="0" nodeType="withEffect">
                                  <p:stCondLst>
                                    <p:cond delay="0"/>
                                  </p:stCondLst>
                                  <p:childTnLst>
                                    <p:animClr clrSpc="rgb" dir="cw">
                                      <p:cBhvr override="childStyle">
                                        <p:cTn id="36" dur="500" fill="hold"/>
                                        <p:tgtEl>
                                          <p:spTgt spid="9"/>
                                        </p:tgtEl>
                                        <p:attrNameLst>
                                          <p:attrName>style.color</p:attrName>
                                        </p:attrNameLst>
                                      </p:cBhvr>
                                      <p:to>
                                        <a:srgbClr val="FFFFFF"/>
                                      </p:to>
                                    </p:animClr>
                                  </p:childTnLst>
                                </p:cTn>
                              </p:par>
                              <p:par>
                                <p:cTn id="37" presetID="3" presetClass="emph" presetSubtype="2" fill="hold" grpId="0" nodeType="withEffect">
                                  <p:stCondLst>
                                    <p:cond delay="0"/>
                                  </p:stCondLst>
                                  <p:childTnLst>
                                    <p:animClr clrSpc="rgb" dir="cw">
                                      <p:cBhvr override="childStyle">
                                        <p:cTn id="38" dur="500" fill="hold"/>
                                        <p:tgtEl>
                                          <p:spTgt spid="16">
                                            <p:txEl>
                                              <p:pRg st="0" end="0"/>
                                            </p:txEl>
                                          </p:spTgt>
                                        </p:tgtEl>
                                        <p:attrNameLst>
                                          <p:attrName>style.color</p:attrName>
                                        </p:attrNameLst>
                                      </p:cBhvr>
                                      <p:to>
                                        <a:srgbClr val="FFFFFF"/>
                                      </p:to>
                                    </p:animClr>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9"/>
                                        </p:tgtEl>
                                        <p:attrNameLst>
                                          <p:attrName>fillcolor</p:attrName>
                                        </p:attrNameLst>
                                      </p:cBhvr>
                                      <p:to>
                                        <a:srgbClr val="C5EDFF"/>
                                      </p:to>
                                    </p:animClr>
                                    <p:set>
                                      <p:cBhvr>
                                        <p:cTn id="43" dur="500" fill="hold"/>
                                        <p:tgtEl>
                                          <p:spTgt spid="9"/>
                                        </p:tgtEl>
                                        <p:attrNameLst>
                                          <p:attrName>fill.type</p:attrName>
                                        </p:attrNameLst>
                                      </p:cBhvr>
                                      <p:to>
                                        <p:strVal val="solid"/>
                                      </p:to>
                                    </p:set>
                                    <p:set>
                                      <p:cBhvr>
                                        <p:cTn id="44" dur="500" fill="hold"/>
                                        <p:tgtEl>
                                          <p:spTgt spid="9"/>
                                        </p:tgtEl>
                                        <p:attrNameLst>
                                          <p:attrName>fill.on</p:attrName>
                                        </p:attrNameLst>
                                      </p:cBhvr>
                                      <p:to>
                                        <p:strVal val="true"/>
                                      </p:to>
                                    </p:set>
                                  </p:childTnLst>
                                </p:cTn>
                              </p:par>
                              <p:par>
                                <p:cTn id="45" presetID="3" presetClass="emph" presetSubtype="2" fill="hold" grpId="1" nodeType="withEffect">
                                  <p:stCondLst>
                                    <p:cond delay="0"/>
                                  </p:stCondLst>
                                  <p:childTnLst>
                                    <p:animClr clrSpc="rgb" dir="cw">
                                      <p:cBhvr override="childStyle">
                                        <p:cTn id="46" dur="500" fill="hold"/>
                                        <p:tgtEl>
                                          <p:spTgt spid="9"/>
                                        </p:tgtEl>
                                        <p:attrNameLst>
                                          <p:attrName>style.color</p:attrName>
                                        </p:attrNameLst>
                                      </p:cBhvr>
                                      <p:to>
                                        <a:schemeClr val="tx1"/>
                                      </p:to>
                                    </p:animClr>
                                  </p:childTnLst>
                                </p:cTn>
                              </p:par>
                              <p:par>
                                <p:cTn id="47" presetID="3" presetClass="emph" presetSubtype="2" fill="hold" grpId="1" nodeType="withEffect">
                                  <p:stCondLst>
                                    <p:cond delay="0"/>
                                  </p:stCondLst>
                                  <p:childTnLst>
                                    <p:animClr clrSpc="rgb" dir="cw">
                                      <p:cBhvr override="childStyle">
                                        <p:cTn id="48" dur="500" fill="hold"/>
                                        <p:tgtEl>
                                          <p:spTgt spid="16">
                                            <p:txEl>
                                              <p:pRg st="0" end="0"/>
                                            </p:txEl>
                                          </p:spTgt>
                                        </p:tgtEl>
                                        <p:attrNameLst>
                                          <p:attrName>style.color</p:attrName>
                                        </p:attrNameLst>
                                      </p:cBhvr>
                                      <p:to>
                                        <a:schemeClr val="tx1"/>
                                      </p:to>
                                    </p:animClr>
                                  </p:childTnLst>
                                </p:cTn>
                              </p:par>
                              <p:par>
                                <p:cTn id="49" presetID="1" presetClass="emph" presetSubtype="2" fill="hold" nodeType="withEffect">
                                  <p:stCondLst>
                                    <p:cond delay="0"/>
                                  </p:stCondLst>
                                  <p:childTnLst>
                                    <p:animClr clrSpc="rgb" dir="cw">
                                      <p:cBhvr>
                                        <p:cTn id="50" dur="500" fill="hold"/>
                                        <p:tgtEl>
                                          <p:spTgt spid="10"/>
                                        </p:tgtEl>
                                        <p:attrNameLst>
                                          <p:attrName>fillcolor</p:attrName>
                                        </p:attrNameLst>
                                      </p:cBhvr>
                                      <p:to>
                                        <a:srgbClr val="006298"/>
                                      </p:to>
                                    </p:animClr>
                                    <p:set>
                                      <p:cBhvr>
                                        <p:cTn id="51" dur="500" fill="hold"/>
                                        <p:tgtEl>
                                          <p:spTgt spid="10"/>
                                        </p:tgtEl>
                                        <p:attrNameLst>
                                          <p:attrName>fill.type</p:attrName>
                                        </p:attrNameLst>
                                      </p:cBhvr>
                                      <p:to>
                                        <p:strVal val="solid"/>
                                      </p:to>
                                    </p:set>
                                    <p:set>
                                      <p:cBhvr>
                                        <p:cTn id="52" dur="500" fill="hold"/>
                                        <p:tgtEl>
                                          <p:spTgt spid="10"/>
                                        </p:tgtEl>
                                        <p:attrNameLst>
                                          <p:attrName>fill.on</p:attrName>
                                        </p:attrNameLst>
                                      </p:cBhvr>
                                      <p:to>
                                        <p:strVal val="true"/>
                                      </p:to>
                                    </p:set>
                                  </p:childTnLst>
                                </p:cTn>
                              </p:par>
                              <p:par>
                                <p:cTn id="53" presetID="3" presetClass="emph" presetSubtype="2" fill="hold" grpId="0" nodeType="withEffect">
                                  <p:stCondLst>
                                    <p:cond delay="0"/>
                                  </p:stCondLst>
                                  <p:childTnLst>
                                    <p:animClr clrSpc="rgb" dir="cw">
                                      <p:cBhvr override="childStyle">
                                        <p:cTn id="54" dur="500" fill="hold"/>
                                        <p:tgtEl>
                                          <p:spTgt spid="10"/>
                                        </p:tgtEl>
                                        <p:attrNameLst>
                                          <p:attrName>style.color</p:attrName>
                                        </p:attrNameLst>
                                      </p:cBhvr>
                                      <p:to>
                                        <a:srgbClr val="FFFFFF"/>
                                      </p:to>
                                    </p:animClr>
                                  </p:childTnLst>
                                </p:cTn>
                              </p:par>
                              <p:par>
                                <p:cTn id="55" presetID="3" presetClass="emph" presetSubtype="2" fill="hold" grpId="0" nodeType="withEffect">
                                  <p:stCondLst>
                                    <p:cond delay="0"/>
                                  </p:stCondLst>
                                  <p:childTnLst>
                                    <p:animClr clrSpc="rgb" dir="cw">
                                      <p:cBhvr override="childStyle">
                                        <p:cTn id="56" dur="500" fill="hold"/>
                                        <p:tgtEl>
                                          <p:spTgt spid="17">
                                            <p:txEl>
                                              <p:pRg st="0" end="0"/>
                                            </p:txEl>
                                          </p:spTgt>
                                        </p:tgtEl>
                                        <p:attrNameLst>
                                          <p:attrName>style.color</p:attrName>
                                        </p:attrNameLst>
                                      </p:cBhvr>
                                      <p:to>
                                        <a:srgbClr val="FFFFFF"/>
                                      </p:to>
                                    </p:animClr>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0"/>
                                        </p:tgtEl>
                                        <p:attrNameLst>
                                          <p:attrName>fillcolor</p:attrName>
                                        </p:attrNameLst>
                                      </p:cBhvr>
                                      <p:to>
                                        <a:srgbClr val="C5EDFF"/>
                                      </p:to>
                                    </p:animClr>
                                    <p:set>
                                      <p:cBhvr>
                                        <p:cTn id="61" dur="500" fill="hold"/>
                                        <p:tgtEl>
                                          <p:spTgt spid="10"/>
                                        </p:tgtEl>
                                        <p:attrNameLst>
                                          <p:attrName>fill.type</p:attrName>
                                        </p:attrNameLst>
                                      </p:cBhvr>
                                      <p:to>
                                        <p:strVal val="solid"/>
                                      </p:to>
                                    </p:set>
                                    <p:set>
                                      <p:cBhvr>
                                        <p:cTn id="62" dur="500" fill="hold"/>
                                        <p:tgtEl>
                                          <p:spTgt spid="10"/>
                                        </p:tgtEl>
                                        <p:attrNameLst>
                                          <p:attrName>fill.on</p:attrName>
                                        </p:attrNameLst>
                                      </p:cBhvr>
                                      <p:to>
                                        <p:strVal val="true"/>
                                      </p:to>
                                    </p:set>
                                  </p:childTnLst>
                                </p:cTn>
                              </p:par>
                              <p:par>
                                <p:cTn id="63" presetID="3" presetClass="emph" presetSubtype="2" fill="hold" grpId="1" nodeType="withEffect">
                                  <p:stCondLst>
                                    <p:cond delay="0"/>
                                  </p:stCondLst>
                                  <p:childTnLst>
                                    <p:animClr clrSpc="rgb" dir="cw">
                                      <p:cBhvr override="childStyle">
                                        <p:cTn id="64" dur="500" fill="hold"/>
                                        <p:tgtEl>
                                          <p:spTgt spid="10"/>
                                        </p:tgtEl>
                                        <p:attrNameLst>
                                          <p:attrName>style.color</p:attrName>
                                        </p:attrNameLst>
                                      </p:cBhvr>
                                      <p:to>
                                        <a:schemeClr val="tx1"/>
                                      </p:to>
                                    </p:animClr>
                                  </p:childTnLst>
                                </p:cTn>
                              </p:par>
                              <p:par>
                                <p:cTn id="65" presetID="3" presetClass="emph" presetSubtype="2" fill="hold" grpId="1" nodeType="withEffect">
                                  <p:stCondLst>
                                    <p:cond delay="0"/>
                                  </p:stCondLst>
                                  <p:childTnLst>
                                    <p:animClr clrSpc="rgb" dir="cw">
                                      <p:cBhvr override="childStyle">
                                        <p:cTn id="66" dur="500" fill="hold"/>
                                        <p:tgtEl>
                                          <p:spTgt spid="17">
                                            <p:txEl>
                                              <p:pRg st="0" end="0"/>
                                            </p:txEl>
                                          </p:spTgt>
                                        </p:tgtEl>
                                        <p:attrNameLst>
                                          <p:attrName>style.color</p:attrName>
                                        </p:attrNameLst>
                                      </p:cBhvr>
                                      <p:to>
                                        <a:schemeClr val="tx1"/>
                                      </p:to>
                                    </p:animClr>
                                  </p:childTnLst>
                                </p:cTn>
                              </p:par>
                              <p:par>
                                <p:cTn id="67" presetID="1" presetClass="emph" presetSubtype="2" fill="hold" nodeType="withEffect">
                                  <p:stCondLst>
                                    <p:cond delay="0"/>
                                  </p:stCondLst>
                                  <p:childTnLst>
                                    <p:animClr clrSpc="rgb" dir="cw">
                                      <p:cBhvr>
                                        <p:cTn id="68" dur="500" fill="hold"/>
                                        <p:tgtEl>
                                          <p:spTgt spid="11"/>
                                        </p:tgtEl>
                                        <p:attrNameLst>
                                          <p:attrName>fillcolor</p:attrName>
                                        </p:attrNameLst>
                                      </p:cBhvr>
                                      <p:to>
                                        <a:srgbClr val="006298"/>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3" presetClass="emph" presetSubtype="2" fill="hold" grpId="0" nodeType="withEffect">
                                  <p:stCondLst>
                                    <p:cond delay="0"/>
                                  </p:stCondLst>
                                  <p:childTnLst>
                                    <p:animClr clrSpc="rgb" dir="cw">
                                      <p:cBhvr override="childStyle">
                                        <p:cTn id="72" dur="500" fill="hold"/>
                                        <p:tgtEl>
                                          <p:spTgt spid="11"/>
                                        </p:tgtEl>
                                        <p:attrNameLst>
                                          <p:attrName>style.color</p:attrName>
                                        </p:attrNameLst>
                                      </p:cBhvr>
                                      <p:to>
                                        <a:srgbClr val="FFFFFF"/>
                                      </p:to>
                                    </p:animClr>
                                  </p:childTnLst>
                                </p:cTn>
                              </p:par>
                              <p:par>
                                <p:cTn id="73" presetID="3" presetClass="emph" presetSubtype="2" fill="hold" grpId="0" nodeType="withEffect">
                                  <p:stCondLst>
                                    <p:cond delay="0"/>
                                  </p:stCondLst>
                                  <p:childTnLst>
                                    <p:animClr clrSpc="rgb" dir="cw">
                                      <p:cBhvr override="childStyle">
                                        <p:cTn id="74" dur="500" fill="hold"/>
                                        <p:tgtEl>
                                          <p:spTgt spid="25">
                                            <p:txEl>
                                              <p:pRg st="0" end="0"/>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2" grpId="1" animBg="1"/>
      <p:bldP spid="9" grpId="0" animBg="1"/>
      <p:bldP spid="9" grpId="1" animBg="1"/>
      <p:bldP spid="10" grpId="0" animBg="1"/>
      <p:bldP spid="10" grpId="1" animBg="1"/>
      <p:bldP spid="11" grpId="0" animBg="1"/>
      <p:bldP spid="14" grpId="0" build="p">
        <p:tmplLst>
          <p:tmpl lvl="1">
            <p:tnLst>
              <p:par>
                <p:cTn presetID="3" presetClass="emph" presetSubtype="2" fill="hold" nodeType="withEffect">
                  <p:stCondLst>
                    <p:cond delay="0"/>
                  </p:stCondLst>
                  <p:childTnLst>
                    <p:animClr clrSpc="rgb" dir="cw">
                      <p:cBhvr override="childStyle">
                        <p:cTn dur="500" fill="hold"/>
                        <p:tgtEl>
                          <p:spTgt spid="14"/>
                        </p:tgtEl>
                        <p:attrNameLst>
                          <p:attrName>style.color</p:attrName>
                        </p:attrNameLst>
                      </p:cBhvr>
                      <p:to>
                        <a:schemeClr val="tx1"/>
                      </p:to>
                    </p:animClr>
                  </p:childTnLst>
                </p:cTn>
              </p:par>
            </p:tnLst>
          </p:tmpl>
        </p:tmplLst>
      </p:bldP>
      <p:bldP spid="15" grpId="0" build="p">
        <p:tmplLst>
          <p:tmpl lvl="1">
            <p:tnLst>
              <p:par>
                <p:cTn presetID="3" presetClass="emph" presetSubtype="2" fill="hold" nodeType="withEffect">
                  <p:stCondLst>
                    <p:cond delay="0"/>
                  </p:stCondLst>
                  <p:childTnLst>
                    <p:animClr clrSpc="rgb" dir="cw">
                      <p:cBhvr override="childStyle">
                        <p:cTn dur="500" fill="hold"/>
                        <p:tgtEl>
                          <p:spTgt spid="15"/>
                        </p:tgtEl>
                        <p:attrNameLst>
                          <p:attrName>style.color</p:attrName>
                        </p:attrNameLst>
                      </p:cBhvr>
                      <p:to>
                        <a:srgbClr val="FFFFFF"/>
                      </p:to>
                    </p:animClr>
                  </p:childTnLst>
                </p:cTn>
              </p:par>
            </p:tnLst>
          </p:tmpl>
        </p:tmplLst>
      </p:bldP>
      <p:bldP spid="15" grpId="1" build="p">
        <p:tmplLst>
          <p:tmpl lvl="1">
            <p:tnLst>
              <p:par>
                <p:cTn presetID="3" presetClass="emph" presetSubtype="2" fill="hold" nodeType="withEffect">
                  <p:stCondLst>
                    <p:cond delay="0"/>
                  </p:stCondLst>
                  <p:childTnLst>
                    <p:animClr clrSpc="rgb" dir="cw">
                      <p:cBhvr override="childStyle">
                        <p:cTn dur="500" fill="hold"/>
                        <p:tgtEl>
                          <p:spTgt spid="15"/>
                        </p:tgtEl>
                        <p:attrNameLst>
                          <p:attrName>style.color</p:attrName>
                        </p:attrNameLst>
                      </p:cBhvr>
                      <p:to>
                        <a:schemeClr val="tx1"/>
                      </p:to>
                    </p:animClr>
                  </p:childTnLst>
                </p:cTn>
              </p:par>
            </p:tnLst>
          </p:tmpl>
        </p:tmplLst>
      </p:bldP>
      <p:bldP spid="16" grpId="0" build="p">
        <p:tmplLst>
          <p:tmpl lvl="1">
            <p:tnLst>
              <p:par>
                <p:cTn presetID="3" presetClass="emph" presetSubtype="2" fill="hold" nodeType="withEffect">
                  <p:stCondLst>
                    <p:cond delay="0"/>
                  </p:stCondLst>
                  <p:childTnLst>
                    <p:animClr clrSpc="rgb" dir="cw">
                      <p:cBhvr override="childStyle">
                        <p:cTn dur="500" fill="hold"/>
                        <p:tgtEl>
                          <p:spTgt spid="16"/>
                        </p:tgtEl>
                        <p:attrNameLst>
                          <p:attrName>style.color</p:attrName>
                        </p:attrNameLst>
                      </p:cBhvr>
                      <p:to>
                        <a:srgbClr val="FFFFFF"/>
                      </p:to>
                    </p:animClr>
                  </p:childTnLst>
                </p:cTn>
              </p:par>
            </p:tnLst>
          </p:tmpl>
        </p:tmplLst>
      </p:bldP>
      <p:bldP spid="16" grpId="1" build="p">
        <p:tmplLst>
          <p:tmpl lvl="1">
            <p:tnLst>
              <p:par>
                <p:cTn presetID="3" presetClass="emph" presetSubtype="2" fill="hold" nodeType="withEffect">
                  <p:stCondLst>
                    <p:cond delay="0"/>
                  </p:stCondLst>
                  <p:childTnLst>
                    <p:animClr clrSpc="rgb" dir="cw">
                      <p:cBhvr override="childStyle">
                        <p:cTn dur="500" fill="hold"/>
                        <p:tgtEl>
                          <p:spTgt spid="16"/>
                        </p:tgtEl>
                        <p:attrNameLst>
                          <p:attrName>style.color</p:attrName>
                        </p:attrNameLst>
                      </p:cBhvr>
                      <p:to>
                        <a:schemeClr val="tx1"/>
                      </p:to>
                    </p:animClr>
                  </p:childTnLst>
                </p:cTn>
              </p:par>
            </p:tnLst>
          </p:tmpl>
        </p:tmplLst>
      </p:bldP>
      <p:bldP spid="17" grpId="0" build="p">
        <p:tmplLst>
          <p:tmpl lvl="1">
            <p:tnLst>
              <p:par>
                <p:cTn presetID="3" presetClass="emph" presetSubtype="2" fill="hold" nodeType="withEffect">
                  <p:stCondLst>
                    <p:cond delay="0"/>
                  </p:stCondLst>
                  <p:childTnLst>
                    <p:animClr clrSpc="rgb" dir="cw">
                      <p:cBhvr override="childStyle">
                        <p:cTn dur="500" fill="hold"/>
                        <p:tgtEl>
                          <p:spTgt spid="17"/>
                        </p:tgtEl>
                        <p:attrNameLst>
                          <p:attrName>style.color</p:attrName>
                        </p:attrNameLst>
                      </p:cBhvr>
                      <p:to>
                        <a:srgbClr val="FFFFFF"/>
                      </p:to>
                    </p:animClr>
                  </p:childTnLst>
                </p:cTn>
              </p:par>
            </p:tnLst>
          </p:tmpl>
        </p:tmplLst>
      </p:bldP>
      <p:bldP spid="17" grpId="1" build="p">
        <p:tmplLst>
          <p:tmpl lvl="1">
            <p:tnLst>
              <p:par>
                <p:cTn presetID="3" presetClass="emph" presetSubtype="2" fill="hold" nodeType="withEffect">
                  <p:stCondLst>
                    <p:cond delay="0"/>
                  </p:stCondLst>
                  <p:childTnLst>
                    <p:animClr clrSpc="rgb" dir="cw">
                      <p:cBhvr override="childStyle">
                        <p:cTn dur="500" fill="hold"/>
                        <p:tgtEl>
                          <p:spTgt spid="17"/>
                        </p:tgtEl>
                        <p:attrNameLst>
                          <p:attrName>style.color</p:attrName>
                        </p:attrNameLst>
                      </p:cBhvr>
                      <p:to>
                        <a:schemeClr val="tx1"/>
                      </p:to>
                    </p:animClr>
                  </p:childTnLst>
                </p:cTn>
              </p:par>
            </p:tnLst>
          </p:tmpl>
        </p:tmplLst>
      </p:bldP>
      <p:bldP spid="25" grpId="0" build="p">
        <p:tmplLst>
          <p:tmpl lvl="1">
            <p:tnLst>
              <p:par>
                <p:cTn presetID="3" presetClass="emph" presetSubtype="2" fill="hold" nodeType="withEffect">
                  <p:stCondLst>
                    <p:cond delay="0"/>
                  </p:stCondLst>
                  <p:childTnLst>
                    <p:animClr clrSpc="rgb" dir="cw">
                      <p:cBhvr override="childStyle">
                        <p:cTn dur="500" fill="hold"/>
                        <p:tgtEl>
                          <p:spTgt spid="25"/>
                        </p:tgtEl>
                        <p:attrNameLst>
                          <p:attrName>style.color</p:attrName>
                        </p:attrNameLst>
                      </p:cBhvr>
                      <p:to>
                        <a:srgbClr val="FFFFFF"/>
                      </p:to>
                    </p:animClr>
                  </p:childTnLst>
                </p:cTn>
              </p:par>
            </p:tnLst>
          </p:tmpl>
        </p:tmplLst>
      </p:bldP>
    </p:bld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Rolling Agenda 6">
    <p:spTree>
      <p:nvGrpSpPr>
        <p:cNvPr id="1" name=""/>
        <p:cNvGrpSpPr/>
        <p:nvPr/>
      </p:nvGrpSpPr>
      <p:grpSpPr>
        <a:xfrm>
          <a:off x="0" y="0"/>
          <a:ext cx="0" cy="0"/>
          <a:chOff x="0" y="0"/>
          <a:chExt cx="0" cy="0"/>
        </a:xfrm>
      </p:grpSpPr>
      <p:cxnSp>
        <p:nvCxnSpPr>
          <p:cNvPr id="4" name="Rule">
            <a:extLst>
              <a:ext uri="{FF2B5EF4-FFF2-40B4-BE49-F238E27FC236}">
                <a16:creationId xmlns:a16="http://schemas.microsoft.com/office/drawing/2014/main" id="{9128BF9D-1678-FB09-C1B3-AEB0BE5DF01F}"/>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noChangeArrowheads="1"/>
          </p:cNvSpPr>
          <p:nvPr>
            <p:ph type="title" hasCustomPrompt="1"/>
          </p:nvPr>
        </p:nvSpPr>
        <p:spPr bwMode="gray">
          <a:xfrm>
            <a:off x="356460" y="538394"/>
            <a:ext cx="1147715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lvl="0"/>
            <a:r>
              <a:rPr lang="en-US" noProof="1"/>
              <a:t>Headline goes here</a:t>
            </a:r>
            <a:endParaRPr lang="en-CA" noProof="1"/>
          </a:p>
        </p:txBody>
      </p:sp>
      <p:sp>
        <p:nvSpPr>
          <p:cNvPr id="34" name="Agenda 1">
            <a:extLst>
              <a:ext uri="{FF2B5EF4-FFF2-40B4-BE49-F238E27FC236}">
                <a16:creationId xmlns:a16="http://schemas.microsoft.com/office/drawing/2014/main" id="{3304B550-1102-7939-2913-70939AD21ED6}"/>
              </a:ext>
            </a:extLst>
          </p:cNvPr>
          <p:cNvSpPr>
            <a:spLocks noGrp="1"/>
          </p:cNvSpPr>
          <p:nvPr>
            <p:ph type="body" sz="quarter" idx="13" hasCustomPrompt="1"/>
          </p:nvPr>
        </p:nvSpPr>
        <p:spPr>
          <a:xfrm>
            <a:off x="1960065" y="2151642"/>
            <a:ext cx="1909964" cy="868178"/>
          </a:xfrm>
        </p:spPr>
        <p:txBody>
          <a:bodyPr anchor="b"/>
          <a:lstStyle>
            <a:lvl1pPr marL="0" indent="0">
              <a:lnSpc>
                <a:spcPct val="100000"/>
              </a:lnSpc>
              <a:buNone/>
              <a:defRPr sz="1899"/>
            </a:lvl1pPr>
          </a:lstStyle>
          <a:p>
            <a:pPr lvl="0"/>
            <a:r>
              <a:rPr lang="en-US"/>
              <a:t>This is Agenda 1</a:t>
            </a:r>
            <a:br>
              <a:rPr lang="en-US"/>
            </a:br>
            <a:r>
              <a:rPr lang="en-US"/>
              <a:t>Add text here</a:t>
            </a:r>
          </a:p>
        </p:txBody>
      </p:sp>
      <p:sp>
        <p:nvSpPr>
          <p:cNvPr id="35" name="Agenda 2">
            <a:extLst>
              <a:ext uri="{FF2B5EF4-FFF2-40B4-BE49-F238E27FC236}">
                <a16:creationId xmlns:a16="http://schemas.microsoft.com/office/drawing/2014/main" id="{0F60A57B-80C2-44B0-AB45-770DACCD00A9}"/>
              </a:ext>
            </a:extLst>
          </p:cNvPr>
          <p:cNvSpPr>
            <a:spLocks noGrp="1"/>
          </p:cNvSpPr>
          <p:nvPr>
            <p:ph type="body" sz="quarter" idx="14" hasCustomPrompt="1"/>
          </p:nvPr>
        </p:nvSpPr>
        <p:spPr>
          <a:xfrm>
            <a:off x="5636392" y="2151642"/>
            <a:ext cx="1909964" cy="868178"/>
          </a:xfrm>
        </p:spPr>
        <p:txBody>
          <a:bodyPr anchor="b"/>
          <a:lstStyle>
            <a:lvl1pPr marL="0" indent="0">
              <a:lnSpc>
                <a:spcPct val="100000"/>
              </a:lnSpc>
              <a:buNone/>
              <a:defRPr sz="1899"/>
            </a:lvl1pPr>
          </a:lstStyle>
          <a:p>
            <a:pPr lvl="0"/>
            <a:r>
              <a:rPr lang="en-US"/>
              <a:t>This is Agenda 2</a:t>
            </a:r>
            <a:br>
              <a:rPr lang="en-US"/>
            </a:br>
            <a:r>
              <a:rPr lang="en-US"/>
              <a:t>Add text here</a:t>
            </a:r>
          </a:p>
        </p:txBody>
      </p:sp>
      <p:sp>
        <p:nvSpPr>
          <p:cNvPr id="36" name="Agenda 3">
            <a:extLst>
              <a:ext uri="{FF2B5EF4-FFF2-40B4-BE49-F238E27FC236}">
                <a16:creationId xmlns:a16="http://schemas.microsoft.com/office/drawing/2014/main" id="{6BC063A5-23A3-7A00-6963-7975FE2B8C71}"/>
              </a:ext>
            </a:extLst>
          </p:cNvPr>
          <p:cNvSpPr>
            <a:spLocks noGrp="1"/>
          </p:cNvSpPr>
          <p:nvPr>
            <p:ph type="body" sz="quarter" idx="15" hasCustomPrompt="1"/>
          </p:nvPr>
        </p:nvSpPr>
        <p:spPr>
          <a:xfrm>
            <a:off x="9312717" y="2151642"/>
            <a:ext cx="1909964" cy="868178"/>
          </a:xfrm>
        </p:spPr>
        <p:txBody>
          <a:bodyPr anchor="b"/>
          <a:lstStyle>
            <a:lvl1pPr marL="0" indent="0">
              <a:lnSpc>
                <a:spcPct val="100000"/>
              </a:lnSpc>
              <a:buNone/>
              <a:defRPr sz="1899"/>
            </a:lvl1pPr>
          </a:lstStyle>
          <a:p>
            <a:pPr lvl="0"/>
            <a:r>
              <a:rPr lang="en-US"/>
              <a:t>This is Agenda 3</a:t>
            </a:r>
            <a:br>
              <a:rPr lang="en-US"/>
            </a:br>
            <a:r>
              <a:rPr lang="en-US"/>
              <a:t>Add text here</a:t>
            </a:r>
          </a:p>
        </p:txBody>
      </p:sp>
      <p:sp>
        <p:nvSpPr>
          <p:cNvPr id="37" name="Agenda 4">
            <a:extLst>
              <a:ext uri="{FF2B5EF4-FFF2-40B4-BE49-F238E27FC236}">
                <a16:creationId xmlns:a16="http://schemas.microsoft.com/office/drawing/2014/main" id="{7AFE0FA9-7737-D59A-C401-20867EB19A4E}"/>
              </a:ext>
            </a:extLst>
          </p:cNvPr>
          <p:cNvSpPr>
            <a:spLocks noGrp="1"/>
          </p:cNvSpPr>
          <p:nvPr>
            <p:ph type="body" sz="quarter" idx="16" hasCustomPrompt="1"/>
          </p:nvPr>
        </p:nvSpPr>
        <p:spPr>
          <a:xfrm>
            <a:off x="1960065" y="4055432"/>
            <a:ext cx="1909964" cy="868178"/>
          </a:xfrm>
        </p:spPr>
        <p:txBody>
          <a:bodyPr anchor="b"/>
          <a:lstStyle>
            <a:lvl1pPr marL="0" indent="0">
              <a:lnSpc>
                <a:spcPct val="100000"/>
              </a:lnSpc>
              <a:buNone/>
              <a:defRPr sz="1899"/>
            </a:lvl1pPr>
          </a:lstStyle>
          <a:p>
            <a:pPr lvl="0"/>
            <a:r>
              <a:rPr lang="en-US"/>
              <a:t>This is Agenda 4</a:t>
            </a:r>
            <a:br>
              <a:rPr lang="en-US"/>
            </a:br>
            <a:r>
              <a:rPr lang="en-US"/>
              <a:t>Add text here</a:t>
            </a:r>
          </a:p>
        </p:txBody>
      </p:sp>
      <p:sp>
        <p:nvSpPr>
          <p:cNvPr id="38" name="Agenda 5">
            <a:extLst>
              <a:ext uri="{FF2B5EF4-FFF2-40B4-BE49-F238E27FC236}">
                <a16:creationId xmlns:a16="http://schemas.microsoft.com/office/drawing/2014/main" id="{24679606-1E18-8DF4-F3C3-4A3C757F4EA1}"/>
              </a:ext>
            </a:extLst>
          </p:cNvPr>
          <p:cNvSpPr>
            <a:spLocks noGrp="1"/>
          </p:cNvSpPr>
          <p:nvPr>
            <p:ph type="body" sz="quarter" idx="17" hasCustomPrompt="1"/>
          </p:nvPr>
        </p:nvSpPr>
        <p:spPr>
          <a:xfrm>
            <a:off x="5636392" y="4055432"/>
            <a:ext cx="1909964" cy="868178"/>
          </a:xfrm>
        </p:spPr>
        <p:txBody>
          <a:bodyPr anchor="b"/>
          <a:lstStyle>
            <a:lvl1pPr marL="0" indent="0">
              <a:lnSpc>
                <a:spcPct val="100000"/>
              </a:lnSpc>
              <a:buNone/>
              <a:defRPr sz="1899"/>
            </a:lvl1pPr>
          </a:lstStyle>
          <a:p>
            <a:pPr lvl="0"/>
            <a:r>
              <a:rPr lang="en-US"/>
              <a:t>This is Agenda 5</a:t>
            </a:r>
            <a:br>
              <a:rPr lang="en-US"/>
            </a:br>
            <a:r>
              <a:rPr lang="en-US"/>
              <a:t>Add text here</a:t>
            </a:r>
          </a:p>
        </p:txBody>
      </p:sp>
      <p:sp>
        <p:nvSpPr>
          <p:cNvPr id="39" name="Agenda 6">
            <a:extLst>
              <a:ext uri="{FF2B5EF4-FFF2-40B4-BE49-F238E27FC236}">
                <a16:creationId xmlns:a16="http://schemas.microsoft.com/office/drawing/2014/main" id="{921702B7-956E-A49A-45F7-57787F540B67}"/>
              </a:ext>
            </a:extLst>
          </p:cNvPr>
          <p:cNvSpPr>
            <a:spLocks noGrp="1"/>
          </p:cNvSpPr>
          <p:nvPr>
            <p:ph type="body" sz="quarter" idx="18" hasCustomPrompt="1"/>
          </p:nvPr>
        </p:nvSpPr>
        <p:spPr>
          <a:xfrm>
            <a:off x="9312717" y="4055432"/>
            <a:ext cx="1909964" cy="868178"/>
          </a:xfrm>
        </p:spPr>
        <p:txBody>
          <a:bodyPr anchor="b"/>
          <a:lstStyle>
            <a:lvl1pPr marL="0" indent="0">
              <a:lnSpc>
                <a:spcPct val="100000"/>
              </a:lnSpc>
              <a:buNone/>
              <a:defRPr sz="1899"/>
            </a:lvl1pPr>
          </a:lstStyle>
          <a:p>
            <a:pPr lvl="0"/>
            <a:r>
              <a:rPr lang="en-US"/>
              <a:t>This is Agenda 6</a:t>
            </a:r>
            <a:br>
              <a:rPr lang="en-US"/>
            </a:br>
            <a:r>
              <a:rPr lang="en-US"/>
              <a:t>Add text here</a:t>
            </a:r>
          </a:p>
        </p:txBody>
      </p:sp>
      <p:sp>
        <p:nvSpPr>
          <p:cNvPr id="21" name="1">
            <a:extLst>
              <a:ext uri="{FF2B5EF4-FFF2-40B4-BE49-F238E27FC236}">
                <a16:creationId xmlns:a16="http://schemas.microsoft.com/office/drawing/2014/main" id="{497F6EB2-FB52-25A3-553D-6A52C044398C}"/>
              </a:ext>
            </a:extLst>
          </p:cNvPr>
          <p:cNvSpPr/>
          <p:nvPr userDrawn="1"/>
        </p:nvSpPr>
        <p:spPr>
          <a:xfrm>
            <a:off x="981822" y="1927173"/>
            <a:ext cx="1157586" cy="1285737"/>
          </a:xfrm>
          <a:prstGeom prst="rect">
            <a:avLst/>
          </a:prstGeom>
        </p:spPr>
        <p:txBody>
          <a:bodyPr wrap="square" lIns="0" tIns="0" bIns="0">
            <a:spAutoFit/>
          </a:bodyPr>
          <a:lstStyle/>
          <a:p>
            <a:r>
              <a:rPr lang="en-US" sz="8355">
                <a:solidFill>
                  <a:schemeClr val="bg1"/>
                </a:solidFill>
                <a:latin typeface="Arial" panose="020B0604020202020204" pitchFamily="34" charset="0"/>
              </a:rPr>
              <a:t>1.</a:t>
            </a:r>
          </a:p>
        </p:txBody>
      </p:sp>
      <p:sp>
        <p:nvSpPr>
          <p:cNvPr id="22" name="2">
            <a:extLst>
              <a:ext uri="{FF2B5EF4-FFF2-40B4-BE49-F238E27FC236}">
                <a16:creationId xmlns:a16="http://schemas.microsoft.com/office/drawing/2014/main" id="{2A508DDD-5312-B660-47AB-54B2DAD6FA07}"/>
              </a:ext>
            </a:extLst>
          </p:cNvPr>
          <p:cNvSpPr/>
          <p:nvPr userDrawn="1"/>
        </p:nvSpPr>
        <p:spPr>
          <a:xfrm>
            <a:off x="4658147" y="192717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2.</a:t>
            </a:r>
          </a:p>
        </p:txBody>
      </p:sp>
      <p:sp>
        <p:nvSpPr>
          <p:cNvPr id="23" name="3">
            <a:extLst>
              <a:ext uri="{FF2B5EF4-FFF2-40B4-BE49-F238E27FC236}">
                <a16:creationId xmlns:a16="http://schemas.microsoft.com/office/drawing/2014/main" id="{7E8401B9-A162-6C06-0CE2-5E0298B54FC4}"/>
              </a:ext>
            </a:extLst>
          </p:cNvPr>
          <p:cNvSpPr/>
          <p:nvPr userDrawn="1"/>
        </p:nvSpPr>
        <p:spPr>
          <a:xfrm>
            <a:off x="8334473" y="192717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3.</a:t>
            </a:r>
          </a:p>
        </p:txBody>
      </p:sp>
      <p:sp>
        <p:nvSpPr>
          <p:cNvPr id="24" name="4">
            <a:extLst>
              <a:ext uri="{FF2B5EF4-FFF2-40B4-BE49-F238E27FC236}">
                <a16:creationId xmlns:a16="http://schemas.microsoft.com/office/drawing/2014/main" id="{9942101F-6DE5-F0D1-087A-EFA68CD5A555}"/>
              </a:ext>
            </a:extLst>
          </p:cNvPr>
          <p:cNvSpPr/>
          <p:nvPr userDrawn="1"/>
        </p:nvSpPr>
        <p:spPr>
          <a:xfrm>
            <a:off x="981822" y="383096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4.</a:t>
            </a:r>
          </a:p>
        </p:txBody>
      </p:sp>
      <p:sp>
        <p:nvSpPr>
          <p:cNvPr id="25" name="5">
            <a:extLst>
              <a:ext uri="{FF2B5EF4-FFF2-40B4-BE49-F238E27FC236}">
                <a16:creationId xmlns:a16="http://schemas.microsoft.com/office/drawing/2014/main" id="{AB3D1E12-D659-D561-6184-23A8C5CF81C6}"/>
              </a:ext>
            </a:extLst>
          </p:cNvPr>
          <p:cNvSpPr/>
          <p:nvPr userDrawn="1"/>
        </p:nvSpPr>
        <p:spPr>
          <a:xfrm>
            <a:off x="4658147" y="383096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5.</a:t>
            </a:r>
          </a:p>
        </p:txBody>
      </p:sp>
      <p:sp>
        <p:nvSpPr>
          <p:cNvPr id="26" name="6">
            <a:extLst>
              <a:ext uri="{FF2B5EF4-FFF2-40B4-BE49-F238E27FC236}">
                <a16:creationId xmlns:a16="http://schemas.microsoft.com/office/drawing/2014/main" id="{E261DECA-4982-BA64-8EFB-010ADF52D318}"/>
              </a:ext>
            </a:extLst>
          </p:cNvPr>
          <p:cNvSpPr/>
          <p:nvPr userDrawn="1"/>
        </p:nvSpPr>
        <p:spPr>
          <a:xfrm>
            <a:off x="8334473" y="383096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6.</a:t>
            </a:r>
          </a:p>
        </p:txBody>
      </p:sp>
      <p:sp>
        <p:nvSpPr>
          <p:cNvPr id="2" name="Footer">
            <a:extLst>
              <a:ext uri="{FF2B5EF4-FFF2-40B4-BE49-F238E27FC236}">
                <a16:creationId xmlns:a16="http://schemas.microsoft.com/office/drawing/2014/main" id="{94B0F237-90C7-E6AF-AD7B-2437BBE4F261}"/>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Tree>
    <p:extLst>
      <p:ext uri="{BB962C8B-B14F-4D97-AF65-F5344CB8AC3E}">
        <p14:creationId xmlns:p14="http://schemas.microsoft.com/office/powerpoint/2010/main" val="157208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1"/>
                                        </p:tgtEl>
                                        <p:attrNameLst>
                                          <p:attrName>style.color</p:attrName>
                                        </p:attrNameLst>
                                      </p:cBhvr>
                                      <p:to>
                                        <a:srgbClr val="006298"/>
                                      </p:to>
                                    </p:animClr>
                                  </p:childTnLst>
                                </p:cTn>
                              </p:par>
                              <p:par>
                                <p:cTn id="7" presetID="3" presetClass="emph" presetSubtype="2" fill="hold" grpId="0" nodeType="withEffect">
                                  <p:stCondLst>
                                    <p:cond delay="0"/>
                                  </p:stCondLst>
                                  <p:childTnLst>
                                    <p:animClr clrSpc="rgb" dir="cw">
                                      <p:cBhvr override="childStyle">
                                        <p:cTn id="8" dur="500" fill="hold"/>
                                        <p:tgtEl>
                                          <p:spTgt spid="22"/>
                                        </p:tgtEl>
                                        <p:attrNameLst>
                                          <p:attrName>style.color</p:attrName>
                                        </p:attrNameLst>
                                      </p:cBhvr>
                                      <p:to>
                                        <a:srgbClr val="006298"/>
                                      </p:to>
                                    </p:animClr>
                                  </p:childTnLst>
                                </p:cTn>
                              </p:par>
                              <p:par>
                                <p:cTn id="9" presetID="3" presetClass="emph" presetSubtype="2" fill="hold" grpId="1" nodeType="withEffect">
                                  <p:stCondLst>
                                    <p:cond delay="0"/>
                                  </p:stCondLst>
                                  <p:childTnLst>
                                    <p:animClr clrSpc="rgb" dir="cw">
                                      <p:cBhvr override="childStyle">
                                        <p:cTn id="10" dur="500" fill="hold"/>
                                        <p:tgtEl>
                                          <p:spTgt spid="21"/>
                                        </p:tgtEl>
                                        <p:attrNameLst>
                                          <p:attrName>style.color</p:attrName>
                                        </p:attrNameLst>
                                      </p:cBhvr>
                                      <p:to>
                                        <a:srgbClr val="DCDCDC"/>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1" nodeType="clickEffect">
                                  <p:stCondLst>
                                    <p:cond delay="0"/>
                                  </p:stCondLst>
                                  <p:childTnLst>
                                    <p:animClr clrSpc="rgb" dir="cw">
                                      <p:cBhvr override="childStyle">
                                        <p:cTn id="14" dur="500" fill="hold"/>
                                        <p:tgtEl>
                                          <p:spTgt spid="22"/>
                                        </p:tgtEl>
                                        <p:attrNameLst>
                                          <p:attrName>style.color</p:attrName>
                                        </p:attrNameLst>
                                      </p:cBhvr>
                                      <p:to>
                                        <a:srgbClr val="006298"/>
                                      </p:to>
                                    </p:animClr>
                                  </p:childTnLst>
                                </p:cTn>
                              </p:par>
                              <p:par>
                                <p:cTn id="15" presetID="3" presetClass="emph" presetSubtype="2" fill="hold" grpId="0" nodeType="withEffect">
                                  <p:stCondLst>
                                    <p:cond delay="0"/>
                                  </p:stCondLst>
                                  <p:childTnLst>
                                    <p:animClr clrSpc="rgb" dir="cw">
                                      <p:cBhvr override="childStyle">
                                        <p:cTn id="16" dur="500" fill="hold"/>
                                        <p:tgtEl>
                                          <p:spTgt spid="23"/>
                                        </p:tgtEl>
                                        <p:attrNameLst>
                                          <p:attrName>style.color</p:attrName>
                                        </p:attrNameLst>
                                      </p:cBhvr>
                                      <p:to>
                                        <a:srgbClr val="006298"/>
                                      </p:to>
                                    </p:animClr>
                                  </p:childTnLst>
                                </p:cTn>
                              </p:par>
                              <p:par>
                                <p:cTn id="17" presetID="3" presetClass="emph" presetSubtype="2" fill="hold" grpId="2" nodeType="withEffect">
                                  <p:stCondLst>
                                    <p:cond delay="0"/>
                                  </p:stCondLst>
                                  <p:childTnLst>
                                    <p:animClr clrSpc="rgb" dir="cw">
                                      <p:cBhvr override="childStyle">
                                        <p:cTn id="18" dur="500" fill="hold"/>
                                        <p:tgtEl>
                                          <p:spTgt spid="22"/>
                                        </p:tgtEl>
                                        <p:attrNameLst>
                                          <p:attrName>style.color</p:attrName>
                                        </p:attrNameLst>
                                      </p:cBhvr>
                                      <p:to>
                                        <a:srgbClr val="DCDCDC"/>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500" fill="hold"/>
                                        <p:tgtEl>
                                          <p:spTgt spid="23"/>
                                        </p:tgtEl>
                                        <p:attrNameLst>
                                          <p:attrName>style.color</p:attrName>
                                        </p:attrNameLst>
                                      </p:cBhvr>
                                      <p:to>
                                        <a:srgbClr val="006298"/>
                                      </p:to>
                                    </p:animClr>
                                  </p:childTnLst>
                                </p:cTn>
                              </p:par>
                              <p:par>
                                <p:cTn id="23" presetID="3" presetClass="emph" presetSubtype="2" fill="hold" grpId="0" nodeType="withEffect">
                                  <p:stCondLst>
                                    <p:cond delay="0"/>
                                  </p:stCondLst>
                                  <p:childTnLst>
                                    <p:animClr clrSpc="rgb" dir="cw">
                                      <p:cBhvr override="childStyle">
                                        <p:cTn id="24" dur="500" fill="hold"/>
                                        <p:tgtEl>
                                          <p:spTgt spid="24"/>
                                        </p:tgtEl>
                                        <p:attrNameLst>
                                          <p:attrName>style.color</p:attrName>
                                        </p:attrNameLst>
                                      </p:cBhvr>
                                      <p:to>
                                        <a:srgbClr val="006298"/>
                                      </p:to>
                                    </p:animClr>
                                  </p:childTnLst>
                                </p:cTn>
                              </p:par>
                              <p:par>
                                <p:cTn id="25" presetID="3" presetClass="emph" presetSubtype="2" fill="hold" grpId="2" nodeType="withEffect">
                                  <p:stCondLst>
                                    <p:cond delay="0"/>
                                  </p:stCondLst>
                                  <p:childTnLst>
                                    <p:animClr clrSpc="rgb" dir="cw">
                                      <p:cBhvr override="childStyle">
                                        <p:cTn id="26" dur="500" fill="hold"/>
                                        <p:tgtEl>
                                          <p:spTgt spid="23"/>
                                        </p:tgtEl>
                                        <p:attrNameLst>
                                          <p:attrName>style.color</p:attrName>
                                        </p:attrNameLst>
                                      </p:cBhvr>
                                      <p:to>
                                        <a:srgbClr val="DCDCDC"/>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1" nodeType="clickEffect">
                                  <p:stCondLst>
                                    <p:cond delay="0"/>
                                  </p:stCondLst>
                                  <p:childTnLst>
                                    <p:animClr clrSpc="rgb" dir="cw">
                                      <p:cBhvr override="childStyle">
                                        <p:cTn id="30" dur="500" fill="hold"/>
                                        <p:tgtEl>
                                          <p:spTgt spid="24"/>
                                        </p:tgtEl>
                                        <p:attrNameLst>
                                          <p:attrName>style.color</p:attrName>
                                        </p:attrNameLst>
                                      </p:cBhvr>
                                      <p:to>
                                        <a:srgbClr val="006298"/>
                                      </p:to>
                                    </p:animClr>
                                  </p:childTnLst>
                                </p:cTn>
                              </p:par>
                              <p:par>
                                <p:cTn id="31" presetID="3" presetClass="emph" presetSubtype="2" fill="hold" grpId="0" nodeType="withEffect">
                                  <p:stCondLst>
                                    <p:cond delay="0"/>
                                  </p:stCondLst>
                                  <p:childTnLst>
                                    <p:animClr clrSpc="rgb" dir="cw">
                                      <p:cBhvr override="childStyle">
                                        <p:cTn id="32" dur="500" fill="hold"/>
                                        <p:tgtEl>
                                          <p:spTgt spid="25"/>
                                        </p:tgtEl>
                                        <p:attrNameLst>
                                          <p:attrName>style.color</p:attrName>
                                        </p:attrNameLst>
                                      </p:cBhvr>
                                      <p:to>
                                        <a:srgbClr val="006298"/>
                                      </p:to>
                                    </p:animClr>
                                  </p:childTnLst>
                                </p:cTn>
                              </p:par>
                              <p:par>
                                <p:cTn id="33" presetID="3" presetClass="emph" presetSubtype="2" fill="hold" grpId="2" nodeType="withEffect">
                                  <p:stCondLst>
                                    <p:cond delay="0"/>
                                  </p:stCondLst>
                                  <p:childTnLst>
                                    <p:animClr clrSpc="rgb" dir="cw">
                                      <p:cBhvr override="childStyle">
                                        <p:cTn id="34" dur="500" fill="hold"/>
                                        <p:tgtEl>
                                          <p:spTgt spid="24"/>
                                        </p:tgtEl>
                                        <p:attrNameLst>
                                          <p:attrName>style.color</p:attrName>
                                        </p:attrNameLst>
                                      </p:cBhvr>
                                      <p:to>
                                        <a:srgbClr val="DCDCDC"/>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1" nodeType="clickEffect">
                                  <p:stCondLst>
                                    <p:cond delay="0"/>
                                  </p:stCondLst>
                                  <p:childTnLst>
                                    <p:animClr clrSpc="rgb" dir="cw">
                                      <p:cBhvr override="childStyle">
                                        <p:cTn id="38" dur="500" fill="hold"/>
                                        <p:tgtEl>
                                          <p:spTgt spid="25"/>
                                        </p:tgtEl>
                                        <p:attrNameLst>
                                          <p:attrName>style.color</p:attrName>
                                        </p:attrNameLst>
                                      </p:cBhvr>
                                      <p:to>
                                        <a:srgbClr val="006298"/>
                                      </p:to>
                                    </p:animClr>
                                  </p:childTnLst>
                                </p:cTn>
                              </p:par>
                              <p:par>
                                <p:cTn id="39" presetID="3" presetClass="emph" presetSubtype="2" fill="hold" grpId="0" nodeType="withEffect">
                                  <p:stCondLst>
                                    <p:cond delay="0"/>
                                  </p:stCondLst>
                                  <p:childTnLst>
                                    <p:animClr clrSpc="rgb" dir="cw">
                                      <p:cBhvr override="childStyle">
                                        <p:cTn id="40" dur="500" fill="hold"/>
                                        <p:tgtEl>
                                          <p:spTgt spid="26"/>
                                        </p:tgtEl>
                                        <p:attrNameLst>
                                          <p:attrName>style.color</p:attrName>
                                        </p:attrNameLst>
                                      </p:cBhvr>
                                      <p:to>
                                        <a:srgbClr val="006298"/>
                                      </p:to>
                                    </p:animClr>
                                  </p:childTnLst>
                                </p:cTn>
                              </p:par>
                              <p:par>
                                <p:cTn id="41" presetID="3" presetClass="emph" presetSubtype="2" fill="hold" grpId="2" nodeType="withEffect">
                                  <p:stCondLst>
                                    <p:cond delay="0"/>
                                  </p:stCondLst>
                                  <p:childTnLst>
                                    <p:animClr clrSpc="rgb" dir="cw">
                                      <p:cBhvr override="childStyle">
                                        <p:cTn id="42" dur="500" fill="hold"/>
                                        <p:tgtEl>
                                          <p:spTgt spid="25"/>
                                        </p:tgtEl>
                                        <p:attrNameLst>
                                          <p:attrName>style.color</p:attrName>
                                        </p:attrNameLst>
                                      </p:cBhvr>
                                      <p:to>
                                        <a:srgbClr val="DCDCD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Rolling Agenda 7">
    <p:spTree>
      <p:nvGrpSpPr>
        <p:cNvPr id="1" name=""/>
        <p:cNvGrpSpPr/>
        <p:nvPr/>
      </p:nvGrpSpPr>
      <p:grpSpPr>
        <a:xfrm>
          <a:off x="0" y="0"/>
          <a:ext cx="0" cy="0"/>
          <a:chOff x="0" y="0"/>
          <a:chExt cx="0" cy="0"/>
        </a:xfrm>
      </p:grpSpPr>
      <p:sp>
        <p:nvSpPr>
          <p:cNvPr id="5" name="Box 1">
            <a:extLst>
              <a:ext uri="{FF2B5EF4-FFF2-40B4-BE49-F238E27FC236}">
                <a16:creationId xmlns:a16="http://schemas.microsoft.com/office/drawing/2014/main" id="{B0DB532F-F654-FE63-FAF5-7CDD433CE2F5}"/>
              </a:ext>
            </a:extLst>
          </p:cNvPr>
          <p:cNvSpPr/>
          <p:nvPr userDrawn="1"/>
        </p:nvSpPr>
        <p:spPr>
          <a:xfrm>
            <a:off x="-2"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algn="ctr">
              <a:spcAft>
                <a:spcPts val="1139"/>
              </a:spcAft>
            </a:pPr>
            <a:endParaRPr lang="en-US" sz="2658">
              <a:solidFill>
                <a:schemeClr val="tx2"/>
              </a:solidFill>
              <a:latin typeface="Arial" panose="020B0604020202020204" pitchFamily="34" charset="0"/>
            </a:endParaRPr>
          </a:p>
          <a:p>
            <a:pPr algn="ctr">
              <a:spcAft>
                <a:spcPts val="1139"/>
              </a:spcAft>
            </a:pPr>
            <a:r>
              <a:rPr lang="en-US" sz="2658">
                <a:solidFill>
                  <a:schemeClr val="tx2"/>
                </a:solidFill>
                <a:latin typeface="Arial" panose="020B0604020202020204" pitchFamily="34" charset="0"/>
              </a:rPr>
              <a:t>01</a:t>
            </a:r>
            <a:endParaRPr lang="en-US" sz="1899">
              <a:solidFill>
                <a:schemeClr val="tx2"/>
              </a:solidFill>
              <a:latin typeface="Arial" panose="020B0604020202020204" pitchFamily="34" charset="0"/>
            </a:endParaRPr>
          </a:p>
        </p:txBody>
      </p:sp>
      <p:sp>
        <p:nvSpPr>
          <p:cNvPr id="6" name="Box 2">
            <a:extLst>
              <a:ext uri="{FF2B5EF4-FFF2-40B4-BE49-F238E27FC236}">
                <a16:creationId xmlns:a16="http://schemas.microsoft.com/office/drawing/2014/main" id="{65E9DA5E-9314-4655-B8DE-C2A1F364C2E9}"/>
              </a:ext>
            </a:extLst>
          </p:cNvPr>
          <p:cNvSpPr/>
          <p:nvPr userDrawn="1"/>
        </p:nvSpPr>
        <p:spPr>
          <a:xfrm>
            <a:off x="2438399"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algn="ctr">
              <a:spcAft>
                <a:spcPts val="1139"/>
              </a:spcAft>
            </a:pPr>
            <a:endParaRPr lang="en-US" sz="2658">
              <a:solidFill>
                <a:schemeClr val="tx1"/>
              </a:solidFill>
              <a:latin typeface="Arial" panose="020B0604020202020204" pitchFamily="34" charset="0"/>
            </a:endParaRPr>
          </a:p>
          <a:p>
            <a:pPr algn="ctr">
              <a:spcAft>
                <a:spcPts val="1139"/>
              </a:spcAft>
            </a:pPr>
            <a:r>
              <a:rPr lang="en-US" sz="2658">
                <a:solidFill>
                  <a:schemeClr val="tx1"/>
                </a:solidFill>
                <a:latin typeface="Arial" panose="020B0604020202020204" pitchFamily="34" charset="0"/>
              </a:rPr>
              <a:t>02</a:t>
            </a:r>
            <a:endParaRPr lang="en-US" sz="1899">
              <a:solidFill>
                <a:schemeClr val="tx1"/>
              </a:solidFill>
              <a:latin typeface="Arial" panose="020B0604020202020204" pitchFamily="34" charset="0"/>
            </a:endParaRPr>
          </a:p>
        </p:txBody>
      </p:sp>
      <p:sp>
        <p:nvSpPr>
          <p:cNvPr id="8" name="Box 3">
            <a:extLst>
              <a:ext uri="{FF2B5EF4-FFF2-40B4-BE49-F238E27FC236}">
                <a16:creationId xmlns:a16="http://schemas.microsoft.com/office/drawing/2014/main" id="{6C86AFD1-144B-EF2E-9896-343C788037A0}"/>
              </a:ext>
            </a:extLst>
          </p:cNvPr>
          <p:cNvSpPr/>
          <p:nvPr userDrawn="1"/>
        </p:nvSpPr>
        <p:spPr>
          <a:xfrm>
            <a:off x="4876799"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lvl="0" algn="ctr">
              <a:spcAft>
                <a:spcPts val="1139"/>
              </a:spcAft>
            </a:pPr>
            <a:endParaRPr lang="en-US" sz="2658">
              <a:solidFill>
                <a:schemeClr val="tx1"/>
              </a:solidFill>
              <a:latin typeface="Arial" panose="020B0604020202020204" pitchFamily="34" charset="0"/>
            </a:endParaRPr>
          </a:p>
          <a:p>
            <a:pPr lvl="0" algn="ctr">
              <a:spcAft>
                <a:spcPts val="1139"/>
              </a:spcAft>
            </a:pPr>
            <a:r>
              <a:rPr lang="en-US" sz="2658">
                <a:solidFill>
                  <a:schemeClr val="tx1"/>
                </a:solidFill>
                <a:latin typeface="Arial" panose="020B0604020202020204" pitchFamily="34" charset="0"/>
              </a:rPr>
              <a:t>03</a:t>
            </a:r>
          </a:p>
        </p:txBody>
      </p:sp>
      <p:sp>
        <p:nvSpPr>
          <p:cNvPr id="10" name="Box 4">
            <a:extLst>
              <a:ext uri="{FF2B5EF4-FFF2-40B4-BE49-F238E27FC236}">
                <a16:creationId xmlns:a16="http://schemas.microsoft.com/office/drawing/2014/main" id="{1DB1823A-97DF-7E9A-C9FD-E0F5ECD1DA8A}"/>
              </a:ext>
            </a:extLst>
          </p:cNvPr>
          <p:cNvSpPr/>
          <p:nvPr userDrawn="1"/>
        </p:nvSpPr>
        <p:spPr>
          <a:xfrm>
            <a:off x="7315199"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lvl="0" algn="ctr">
              <a:spcAft>
                <a:spcPts val="1139"/>
              </a:spcAft>
            </a:pPr>
            <a:endParaRPr lang="en-US" sz="2658">
              <a:solidFill>
                <a:schemeClr val="tx1"/>
              </a:solidFill>
              <a:latin typeface="Arial" panose="020B0604020202020204" pitchFamily="34" charset="0"/>
            </a:endParaRPr>
          </a:p>
          <a:p>
            <a:pPr lvl="0" algn="ctr">
              <a:spcAft>
                <a:spcPts val="1139"/>
              </a:spcAft>
            </a:pPr>
            <a:r>
              <a:rPr lang="en-US" sz="2658">
                <a:solidFill>
                  <a:schemeClr val="tx1"/>
                </a:solidFill>
                <a:latin typeface="Arial" panose="020B0604020202020204" pitchFamily="34" charset="0"/>
              </a:rPr>
              <a:t>04</a:t>
            </a:r>
          </a:p>
        </p:txBody>
      </p:sp>
      <p:sp>
        <p:nvSpPr>
          <p:cNvPr id="12" name="Box 5">
            <a:extLst>
              <a:ext uri="{FF2B5EF4-FFF2-40B4-BE49-F238E27FC236}">
                <a16:creationId xmlns:a16="http://schemas.microsoft.com/office/drawing/2014/main" id="{856F4381-FFC8-8E71-18D8-2A14920F705C}"/>
              </a:ext>
            </a:extLst>
          </p:cNvPr>
          <p:cNvSpPr/>
          <p:nvPr userDrawn="1"/>
        </p:nvSpPr>
        <p:spPr>
          <a:xfrm>
            <a:off x="9753600"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lvl="0" algn="ctr">
              <a:spcAft>
                <a:spcPts val="1139"/>
              </a:spcAft>
            </a:pPr>
            <a:endParaRPr lang="en-US" sz="2658">
              <a:solidFill>
                <a:schemeClr val="tx1"/>
              </a:solidFill>
              <a:latin typeface="Arial" panose="020B0604020202020204" pitchFamily="34" charset="0"/>
            </a:endParaRPr>
          </a:p>
          <a:p>
            <a:pPr lvl="0" algn="ctr">
              <a:spcAft>
                <a:spcPts val="1139"/>
              </a:spcAft>
            </a:pPr>
            <a:r>
              <a:rPr lang="en-US" sz="2658">
                <a:solidFill>
                  <a:schemeClr val="tx1"/>
                </a:solidFill>
                <a:latin typeface="Arial" panose="020B0604020202020204" pitchFamily="34" charset="0"/>
              </a:rPr>
              <a:t>05</a:t>
            </a:r>
          </a:p>
        </p:txBody>
      </p:sp>
      <p:sp>
        <p:nvSpPr>
          <p:cNvPr id="34" name="Agenda 1">
            <a:extLst>
              <a:ext uri="{FF2B5EF4-FFF2-40B4-BE49-F238E27FC236}">
                <a16:creationId xmlns:a16="http://schemas.microsoft.com/office/drawing/2014/main" id="{3304B550-1102-7939-2913-70939AD21ED6}"/>
              </a:ext>
            </a:extLst>
          </p:cNvPr>
          <p:cNvSpPr>
            <a:spLocks noGrp="1"/>
          </p:cNvSpPr>
          <p:nvPr>
            <p:ph type="body" sz="quarter" idx="13" hasCustomPrompt="1"/>
          </p:nvPr>
        </p:nvSpPr>
        <p:spPr>
          <a:xfrm>
            <a:off x="264216" y="3993164"/>
            <a:ext cx="1909964" cy="597935"/>
          </a:xfrm>
        </p:spPr>
        <p:txBody>
          <a:bodyPr anchor="b"/>
          <a:lstStyle>
            <a:lvl1pPr marL="0" indent="0" algn="ctr">
              <a:lnSpc>
                <a:spcPct val="100000"/>
              </a:lnSpc>
              <a:buNone/>
              <a:defRPr sz="1899">
                <a:solidFill>
                  <a:schemeClr val="tx2"/>
                </a:solidFill>
              </a:defRPr>
            </a:lvl1pPr>
          </a:lstStyle>
          <a:p>
            <a:pPr lvl="0"/>
            <a:r>
              <a:rPr lang="en-US"/>
              <a:t>This is Agenda 1</a:t>
            </a:r>
            <a:br>
              <a:rPr lang="en-US"/>
            </a:br>
            <a:r>
              <a:rPr lang="en-US"/>
              <a:t>Add text here</a:t>
            </a:r>
          </a:p>
        </p:txBody>
      </p:sp>
      <p:sp>
        <p:nvSpPr>
          <p:cNvPr id="35" name="Agenda 2">
            <a:extLst>
              <a:ext uri="{FF2B5EF4-FFF2-40B4-BE49-F238E27FC236}">
                <a16:creationId xmlns:a16="http://schemas.microsoft.com/office/drawing/2014/main" id="{0F60A57B-80C2-44B0-AB45-770DACCD00A9}"/>
              </a:ext>
            </a:extLst>
          </p:cNvPr>
          <p:cNvSpPr>
            <a:spLocks noGrp="1"/>
          </p:cNvSpPr>
          <p:nvPr>
            <p:ph type="body" sz="quarter" idx="14" hasCustomPrompt="1"/>
          </p:nvPr>
        </p:nvSpPr>
        <p:spPr>
          <a:xfrm>
            <a:off x="2702617"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2</a:t>
            </a:r>
            <a:br>
              <a:rPr lang="en-US"/>
            </a:br>
            <a:r>
              <a:rPr lang="en-US"/>
              <a:t>Add text here</a:t>
            </a:r>
          </a:p>
        </p:txBody>
      </p:sp>
      <p:sp>
        <p:nvSpPr>
          <p:cNvPr id="36" name="Agenda 3">
            <a:extLst>
              <a:ext uri="{FF2B5EF4-FFF2-40B4-BE49-F238E27FC236}">
                <a16:creationId xmlns:a16="http://schemas.microsoft.com/office/drawing/2014/main" id="{6BC063A5-23A3-7A00-6963-7975FE2B8C71}"/>
              </a:ext>
            </a:extLst>
          </p:cNvPr>
          <p:cNvSpPr>
            <a:spLocks noGrp="1"/>
          </p:cNvSpPr>
          <p:nvPr>
            <p:ph type="body" sz="quarter" idx="15" hasCustomPrompt="1"/>
          </p:nvPr>
        </p:nvSpPr>
        <p:spPr>
          <a:xfrm>
            <a:off x="5141017"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3</a:t>
            </a:r>
            <a:br>
              <a:rPr lang="en-US"/>
            </a:br>
            <a:r>
              <a:rPr lang="en-US"/>
              <a:t>Add text here</a:t>
            </a:r>
          </a:p>
        </p:txBody>
      </p:sp>
      <p:sp>
        <p:nvSpPr>
          <p:cNvPr id="37" name="Agenda 4">
            <a:extLst>
              <a:ext uri="{FF2B5EF4-FFF2-40B4-BE49-F238E27FC236}">
                <a16:creationId xmlns:a16="http://schemas.microsoft.com/office/drawing/2014/main" id="{7AFE0FA9-7737-D59A-C401-20867EB19A4E}"/>
              </a:ext>
            </a:extLst>
          </p:cNvPr>
          <p:cNvSpPr>
            <a:spLocks noGrp="1"/>
          </p:cNvSpPr>
          <p:nvPr>
            <p:ph type="body" sz="quarter" idx="16" hasCustomPrompt="1"/>
          </p:nvPr>
        </p:nvSpPr>
        <p:spPr>
          <a:xfrm>
            <a:off x="7579417"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4</a:t>
            </a:r>
            <a:br>
              <a:rPr lang="en-US"/>
            </a:br>
            <a:r>
              <a:rPr lang="en-US"/>
              <a:t>Add text here</a:t>
            </a:r>
          </a:p>
        </p:txBody>
      </p:sp>
      <p:sp>
        <p:nvSpPr>
          <p:cNvPr id="38" name="Agenda 5">
            <a:extLst>
              <a:ext uri="{FF2B5EF4-FFF2-40B4-BE49-F238E27FC236}">
                <a16:creationId xmlns:a16="http://schemas.microsoft.com/office/drawing/2014/main" id="{24679606-1E18-8DF4-F3C3-4A3C757F4EA1}"/>
              </a:ext>
            </a:extLst>
          </p:cNvPr>
          <p:cNvSpPr>
            <a:spLocks noGrp="1"/>
          </p:cNvSpPr>
          <p:nvPr>
            <p:ph type="body" sz="quarter" idx="17" hasCustomPrompt="1"/>
          </p:nvPr>
        </p:nvSpPr>
        <p:spPr>
          <a:xfrm>
            <a:off x="10017819"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5</a:t>
            </a:r>
            <a:br>
              <a:rPr lang="en-US"/>
            </a:br>
            <a:r>
              <a:rPr lang="en-US"/>
              <a:t>Add text here</a:t>
            </a:r>
          </a:p>
        </p:txBody>
      </p:sp>
      <p:pic>
        <p:nvPicPr>
          <p:cNvPr id="2" name="Picture 1">
            <a:extLst>
              <a:ext uri="{FF2B5EF4-FFF2-40B4-BE49-F238E27FC236}">
                <a16:creationId xmlns:a16="http://schemas.microsoft.com/office/drawing/2014/main" id="{9EEFC3A5-6134-1BF2-5AAA-0F6C45EEF483}"/>
              </a:ext>
            </a:extLst>
          </p:cNvPr>
          <p:cNvPicPr>
            <a:picLocks noChangeAspect="1"/>
          </p:cNvPicPr>
          <p:nvPr userDrawn="1"/>
        </p:nvPicPr>
        <p:blipFill>
          <a:blip r:embed="rId2"/>
          <a:stretch>
            <a:fillRect/>
          </a:stretch>
        </p:blipFill>
        <p:spPr>
          <a:xfrm>
            <a:off x="886403" y="2011128"/>
            <a:ext cx="665592" cy="665601"/>
          </a:xfrm>
          <a:prstGeom prst="rect">
            <a:avLst/>
          </a:prstGeom>
        </p:spPr>
      </p:pic>
      <p:pic>
        <p:nvPicPr>
          <p:cNvPr id="3" name="Picture 2">
            <a:extLst>
              <a:ext uri="{FF2B5EF4-FFF2-40B4-BE49-F238E27FC236}">
                <a16:creationId xmlns:a16="http://schemas.microsoft.com/office/drawing/2014/main" id="{6A146212-2109-2993-8899-CC30CDB9C068}"/>
              </a:ext>
            </a:extLst>
          </p:cNvPr>
          <p:cNvPicPr>
            <a:picLocks noChangeAspect="1"/>
          </p:cNvPicPr>
          <p:nvPr userDrawn="1"/>
        </p:nvPicPr>
        <p:blipFill>
          <a:blip r:embed="rId2"/>
          <a:stretch>
            <a:fillRect/>
          </a:stretch>
        </p:blipFill>
        <p:spPr>
          <a:xfrm>
            <a:off x="3321258" y="2011128"/>
            <a:ext cx="665592" cy="665601"/>
          </a:xfrm>
          <a:prstGeom prst="rect">
            <a:avLst/>
          </a:prstGeom>
        </p:spPr>
      </p:pic>
      <p:pic>
        <p:nvPicPr>
          <p:cNvPr id="4" name="Picture 3">
            <a:extLst>
              <a:ext uri="{FF2B5EF4-FFF2-40B4-BE49-F238E27FC236}">
                <a16:creationId xmlns:a16="http://schemas.microsoft.com/office/drawing/2014/main" id="{3BBCB56F-910C-E4DC-422D-A446F024D3A2}"/>
              </a:ext>
            </a:extLst>
          </p:cNvPr>
          <p:cNvPicPr>
            <a:picLocks noChangeAspect="1"/>
          </p:cNvPicPr>
          <p:nvPr userDrawn="1"/>
        </p:nvPicPr>
        <p:blipFill>
          <a:blip r:embed="rId2"/>
          <a:stretch>
            <a:fillRect/>
          </a:stretch>
        </p:blipFill>
        <p:spPr>
          <a:xfrm>
            <a:off x="5766092" y="2011128"/>
            <a:ext cx="665592" cy="665601"/>
          </a:xfrm>
          <a:prstGeom prst="rect">
            <a:avLst/>
          </a:prstGeom>
        </p:spPr>
      </p:pic>
      <p:pic>
        <p:nvPicPr>
          <p:cNvPr id="15" name="Picture 14">
            <a:extLst>
              <a:ext uri="{FF2B5EF4-FFF2-40B4-BE49-F238E27FC236}">
                <a16:creationId xmlns:a16="http://schemas.microsoft.com/office/drawing/2014/main" id="{3CB2498B-9752-8F95-4928-1EFA92B18B3F}"/>
              </a:ext>
            </a:extLst>
          </p:cNvPr>
          <p:cNvPicPr>
            <a:picLocks noChangeAspect="1"/>
          </p:cNvPicPr>
          <p:nvPr userDrawn="1"/>
        </p:nvPicPr>
        <p:blipFill>
          <a:blip r:embed="rId2"/>
          <a:stretch>
            <a:fillRect/>
          </a:stretch>
        </p:blipFill>
        <p:spPr>
          <a:xfrm>
            <a:off x="8201603" y="2011128"/>
            <a:ext cx="665592" cy="665601"/>
          </a:xfrm>
          <a:prstGeom prst="rect">
            <a:avLst/>
          </a:prstGeom>
        </p:spPr>
      </p:pic>
      <p:pic>
        <p:nvPicPr>
          <p:cNvPr id="16" name="Picture 15">
            <a:extLst>
              <a:ext uri="{FF2B5EF4-FFF2-40B4-BE49-F238E27FC236}">
                <a16:creationId xmlns:a16="http://schemas.microsoft.com/office/drawing/2014/main" id="{C6998D90-2B90-FA4D-10D8-7523D0B1C5D7}"/>
              </a:ext>
            </a:extLst>
          </p:cNvPr>
          <p:cNvPicPr>
            <a:picLocks noChangeAspect="1"/>
          </p:cNvPicPr>
          <p:nvPr userDrawn="1"/>
        </p:nvPicPr>
        <p:blipFill>
          <a:blip r:embed="rId2"/>
          <a:stretch>
            <a:fillRect/>
          </a:stretch>
        </p:blipFill>
        <p:spPr>
          <a:xfrm>
            <a:off x="10636459" y="2011128"/>
            <a:ext cx="665592" cy="665601"/>
          </a:xfrm>
          <a:prstGeom prst="rect">
            <a:avLst/>
          </a:prstGeom>
        </p:spPr>
      </p:pic>
    </p:spTree>
    <p:extLst>
      <p:ext uri="{BB962C8B-B14F-4D97-AF65-F5344CB8AC3E}">
        <p14:creationId xmlns:p14="http://schemas.microsoft.com/office/powerpoint/2010/main" val="157354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C5EDFF"/>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5"/>
                                        </p:tgtEl>
                                        <p:attrNameLst>
                                          <p:attrName>style.color</p:attrName>
                                        </p:attrNameLst>
                                      </p:cBhvr>
                                      <p:to>
                                        <a:schemeClr val="tx1"/>
                                      </p:to>
                                    </p:animClr>
                                  </p:childTnLst>
                                </p:cTn>
                              </p:par>
                              <p:par>
                                <p:cTn id="11" presetID="3" presetClass="emph" presetSubtype="2" fill="hold" grpId="0" nodeType="withEffect">
                                  <p:stCondLst>
                                    <p:cond delay="0"/>
                                  </p:stCondLst>
                                  <p:childTnLst>
                                    <p:animClr clrSpc="rgb" dir="cw">
                                      <p:cBhvr override="childStyle">
                                        <p:cTn id="12" dur="500" fill="hold"/>
                                        <p:tgtEl>
                                          <p:spTgt spid="34">
                                            <p:txEl>
                                              <p:pRg st="0" end="0"/>
                                            </p:txEl>
                                          </p:spTgt>
                                        </p:tgtEl>
                                        <p:attrNameLst>
                                          <p:attrName>style.color</p:attrName>
                                        </p:attrNameLst>
                                      </p:cBhvr>
                                      <p:to>
                                        <a:schemeClr val="tx1"/>
                                      </p:to>
                                    </p:animClr>
                                  </p:childTnLst>
                                </p:cTn>
                              </p:par>
                              <p:par>
                                <p:cTn id="13" presetID="1" presetClass="emph" presetSubtype="2" fill="hold" nodeType="withEffect">
                                  <p:stCondLst>
                                    <p:cond delay="0"/>
                                  </p:stCondLst>
                                  <p:childTnLst>
                                    <p:animClr clrSpc="rgb" dir="cw">
                                      <p:cBhvr>
                                        <p:cTn id="14" dur="500" fill="hold"/>
                                        <p:tgtEl>
                                          <p:spTgt spid="6"/>
                                        </p:tgtEl>
                                        <p:attrNameLst>
                                          <p:attrName>fillcolor</p:attrName>
                                        </p:attrNameLst>
                                      </p:cBhvr>
                                      <p:to>
                                        <a:srgbClr val="006298"/>
                                      </p:to>
                                    </p:animClr>
                                    <p:set>
                                      <p:cBhvr>
                                        <p:cTn id="15" dur="500" fill="hold"/>
                                        <p:tgtEl>
                                          <p:spTgt spid="6"/>
                                        </p:tgtEl>
                                        <p:attrNameLst>
                                          <p:attrName>fill.type</p:attrName>
                                        </p:attrNameLst>
                                      </p:cBhvr>
                                      <p:to>
                                        <p:strVal val="solid"/>
                                      </p:to>
                                    </p:set>
                                    <p:set>
                                      <p:cBhvr>
                                        <p:cTn id="16" dur="500" fill="hold"/>
                                        <p:tgtEl>
                                          <p:spTgt spid="6"/>
                                        </p:tgtEl>
                                        <p:attrNameLst>
                                          <p:attrName>fill.on</p:attrName>
                                        </p:attrNameLst>
                                      </p:cBhvr>
                                      <p:to>
                                        <p:strVal val="true"/>
                                      </p:to>
                                    </p:set>
                                  </p:childTnLst>
                                </p:cTn>
                              </p:par>
                              <p:par>
                                <p:cTn id="17" presetID="3" presetClass="emph" presetSubtype="2" fill="hold" grpId="0" nodeType="withEffect">
                                  <p:stCondLst>
                                    <p:cond delay="0"/>
                                  </p:stCondLst>
                                  <p:childTnLst>
                                    <p:animClr clrSpc="rgb" dir="cw">
                                      <p:cBhvr override="childStyle">
                                        <p:cTn id="18" dur="500" fill="hold"/>
                                        <p:tgtEl>
                                          <p:spTgt spid="6"/>
                                        </p:tgtEl>
                                        <p:attrNameLst>
                                          <p:attrName>style.color</p:attrName>
                                        </p:attrNameLst>
                                      </p:cBhvr>
                                      <p:to>
                                        <a:srgbClr val="FFFFFF"/>
                                      </p:to>
                                    </p:animClr>
                                  </p:childTnLst>
                                </p:cTn>
                              </p:par>
                              <p:par>
                                <p:cTn id="19" presetID="3" presetClass="emph" presetSubtype="2" fill="hold" grpId="0" nodeType="withEffect">
                                  <p:stCondLst>
                                    <p:cond delay="0"/>
                                  </p:stCondLst>
                                  <p:childTnLst>
                                    <p:animClr clrSpc="rgb" dir="cw">
                                      <p:cBhvr override="childStyle">
                                        <p:cTn id="20" dur="500" fill="hold"/>
                                        <p:tgtEl>
                                          <p:spTgt spid="35">
                                            <p:txEl>
                                              <p:pRg st="0" end="0"/>
                                            </p:txEl>
                                          </p:spTgt>
                                        </p:tgtEl>
                                        <p:attrNameLst>
                                          <p:attrName>style.color</p:attrName>
                                        </p:attrNameLst>
                                      </p:cBhvr>
                                      <p:to>
                                        <a:srgbClr val="FFFFFF"/>
                                      </p:to>
                                    </p:animClr>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6"/>
                                        </p:tgtEl>
                                        <p:attrNameLst>
                                          <p:attrName>fillcolor</p:attrName>
                                        </p:attrNameLst>
                                      </p:cBhvr>
                                      <p:to>
                                        <a:srgbClr val="C5EDFF"/>
                                      </p:to>
                                    </p:animClr>
                                    <p:set>
                                      <p:cBhvr>
                                        <p:cTn id="25" dur="500" fill="hold"/>
                                        <p:tgtEl>
                                          <p:spTgt spid="6"/>
                                        </p:tgtEl>
                                        <p:attrNameLst>
                                          <p:attrName>fill.type</p:attrName>
                                        </p:attrNameLst>
                                      </p:cBhvr>
                                      <p:to>
                                        <p:strVal val="solid"/>
                                      </p:to>
                                    </p:set>
                                    <p:set>
                                      <p:cBhvr>
                                        <p:cTn id="26" dur="500" fill="hold"/>
                                        <p:tgtEl>
                                          <p:spTgt spid="6"/>
                                        </p:tgtEl>
                                        <p:attrNameLst>
                                          <p:attrName>fill.on</p:attrName>
                                        </p:attrNameLst>
                                      </p:cBhvr>
                                      <p:to>
                                        <p:strVal val="true"/>
                                      </p:to>
                                    </p:set>
                                  </p:childTnLst>
                                </p:cTn>
                              </p:par>
                              <p:par>
                                <p:cTn id="27" presetID="3" presetClass="emph" presetSubtype="2" fill="hold" grpId="1" nodeType="withEffect">
                                  <p:stCondLst>
                                    <p:cond delay="0"/>
                                  </p:stCondLst>
                                  <p:childTnLst>
                                    <p:animClr clrSpc="rgb" dir="cw">
                                      <p:cBhvr override="childStyle">
                                        <p:cTn id="28" dur="500" fill="hold"/>
                                        <p:tgtEl>
                                          <p:spTgt spid="6"/>
                                        </p:tgtEl>
                                        <p:attrNameLst>
                                          <p:attrName>style.color</p:attrName>
                                        </p:attrNameLst>
                                      </p:cBhvr>
                                      <p:to>
                                        <a:schemeClr val="tx1"/>
                                      </p:to>
                                    </p:animClr>
                                  </p:childTnLst>
                                </p:cTn>
                              </p:par>
                              <p:par>
                                <p:cTn id="29" presetID="3" presetClass="emph" presetSubtype="2" fill="hold" grpId="1" nodeType="withEffect">
                                  <p:stCondLst>
                                    <p:cond delay="0"/>
                                  </p:stCondLst>
                                  <p:childTnLst>
                                    <p:animClr clrSpc="rgb" dir="cw">
                                      <p:cBhvr override="childStyle">
                                        <p:cTn id="30" dur="500" fill="hold"/>
                                        <p:tgtEl>
                                          <p:spTgt spid="35">
                                            <p:txEl>
                                              <p:pRg st="0" end="0"/>
                                            </p:txEl>
                                          </p:spTgt>
                                        </p:tgtEl>
                                        <p:attrNameLst>
                                          <p:attrName>style.color</p:attrName>
                                        </p:attrNameLst>
                                      </p:cBhvr>
                                      <p:to>
                                        <a:schemeClr val="tx1"/>
                                      </p:to>
                                    </p:animClr>
                                  </p:childTnLst>
                                </p:cTn>
                              </p:par>
                              <p:par>
                                <p:cTn id="31" presetID="1" presetClass="emph" presetSubtype="2" fill="hold" nodeType="withEffect">
                                  <p:stCondLst>
                                    <p:cond delay="0"/>
                                  </p:stCondLst>
                                  <p:childTnLst>
                                    <p:animClr clrSpc="rgb" dir="cw">
                                      <p:cBhvr>
                                        <p:cTn id="32" dur="500" fill="hold"/>
                                        <p:tgtEl>
                                          <p:spTgt spid="8"/>
                                        </p:tgtEl>
                                        <p:attrNameLst>
                                          <p:attrName>fillcolor</p:attrName>
                                        </p:attrNameLst>
                                      </p:cBhvr>
                                      <p:to>
                                        <a:srgbClr val="006298"/>
                                      </p:to>
                                    </p:animClr>
                                    <p:set>
                                      <p:cBhvr>
                                        <p:cTn id="33" dur="500" fill="hold"/>
                                        <p:tgtEl>
                                          <p:spTgt spid="8"/>
                                        </p:tgtEl>
                                        <p:attrNameLst>
                                          <p:attrName>fill.type</p:attrName>
                                        </p:attrNameLst>
                                      </p:cBhvr>
                                      <p:to>
                                        <p:strVal val="solid"/>
                                      </p:to>
                                    </p:set>
                                    <p:set>
                                      <p:cBhvr>
                                        <p:cTn id="34" dur="500" fill="hold"/>
                                        <p:tgtEl>
                                          <p:spTgt spid="8"/>
                                        </p:tgtEl>
                                        <p:attrNameLst>
                                          <p:attrName>fill.on</p:attrName>
                                        </p:attrNameLst>
                                      </p:cBhvr>
                                      <p:to>
                                        <p:strVal val="true"/>
                                      </p:to>
                                    </p:set>
                                  </p:childTnLst>
                                </p:cTn>
                              </p:par>
                              <p:par>
                                <p:cTn id="35" presetID="3" presetClass="emph" presetSubtype="2" fill="hold" grpId="0" nodeType="withEffect">
                                  <p:stCondLst>
                                    <p:cond delay="0"/>
                                  </p:stCondLst>
                                  <p:childTnLst>
                                    <p:animClr clrSpc="rgb" dir="cw">
                                      <p:cBhvr override="childStyle">
                                        <p:cTn id="36" dur="500" fill="hold"/>
                                        <p:tgtEl>
                                          <p:spTgt spid="8"/>
                                        </p:tgtEl>
                                        <p:attrNameLst>
                                          <p:attrName>style.color</p:attrName>
                                        </p:attrNameLst>
                                      </p:cBhvr>
                                      <p:to>
                                        <a:srgbClr val="FFFFFF"/>
                                      </p:to>
                                    </p:animClr>
                                  </p:childTnLst>
                                </p:cTn>
                              </p:par>
                              <p:par>
                                <p:cTn id="37" presetID="3" presetClass="emph" presetSubtype="2" fill="hold" grpId="0" nodeType="withEffect">
                                  <p:stCondLst>
                                    <p:cond delay="0"/>
                                  </p:stCondLst>
                                  <p:childTnLst>
                                    <p:animClr clrSpc="rgb" dir="cw">
                                      <p:cBhvr override="childStyle">
                                        <p:cTn id="38" dur="500" fill="hold"/>
                                        <p:tgtEl>
                                          <p:spTgt spid="36">
                                            <p:txEl>
                                              <p:pRg st="0" end="0"/>
                                            </p:txEl>
                                          </p:spTgt>
                                        </p:tgtEl>
                                        <p:attrNameLst>
                                          <p:attrName>style.color</p:attrName>
                                        </p:attrNameLst>
                                      </p:cBhvr>
                                      <p:to>
                                        <a:srgbClr val="FFFFFF"/>
                                      </p:to>
                                    </p:animClr>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8"/>
                                        </p:tgtEl>
                                        <p:attrNameLst>
                                          <p:attrName>fillcolor</p:attrName>
                                        </p:attrNameLst>
                                      </p:cBhvr>
                                      <p:to>
                                        <a:srgbClr val="C5EDFF"/>
                                      </p:to>
                                    </p:animClr>
                                    <p:set>
                                      <p:cBhvr>
                                        <p:cTn id="43" dur="500" fill="hold"/>
                                        <p:tgtEl>
                                          <p:spTgt spid="8"/>
                                        </p:tgtEl>
                                        <p:attrNameLst>
                                          <p:attrName>fill.type</p:attrName>
                                        </p:attrNameLst>
                                      </p:cBhvr>
                                      <p:to>
                                        <p:strVal val="solid"/>
                                      </p:to>
                                    </p:set>
                                    <p:set>
                                      <p:cBhvr>
                                        <p:cTn id="44" dur="500" fill="hold"/>
                                        <p:tgtEl>
                                          <p:spTgt spid="8"/>
                                        </p:tgtEl>
                                        <p:attrNameLst>
                                          <p:attrName>fill.on</p:attrName>
                                        </p:attrNameLst>
                                      </p:cBhvr>
                                      <p:to>
                                        <p:strVal val="true"/>
                                      </p:to>
                                    </p:set>
                                  </p:childTnLst>
                                </p:cTn>
                              </p:par>
                              <p:par>
                                <p:cTn id="45" presetID="3" presetClass="emph" presetSubtype="2" fill="hold" grpId="1" nodeType="withEffect">
                                  <p:stCondLst>
                                    <p:cond delay="0"/>
                                  </p:stCondLst>
                                  <p:childTnLst>
                                    <p:animClr clrSpc="rgb" dir="cw">
                                      <p:cBhvr override="childStyle">
                                        <p:cTn id="46" dur="500" fill="hold"/>
                                        <p:tgtEl>
                                          <p:spTgt spid="8"/>
                                        </p:tgtEl>
                                        <p:attrNameLst>
                                          <p:attrName>style.color</p:attrName>
                                        </p:attrNameLst>
                                      </p:cBhvr>
                                      <p:to>
                                        <a:schemeClr val="tx1"/>
                                      </p:to>
                                    </p:animClr>
                                  </p:childTnLst>
                                </p:cTn>
                              </p:par>
                              <p:par>
                                <p:cTn id="47" presetID="3" presetClass="emph" presetSubtype="2" fill="hold" grpId="1" nodeType="withEffect">
                                  <p:stCondLst>
                                    <p:cond delay="0"/>
                                  </p:stCondLst>
                                  <p:childTnLst>
                                    <p:animClr clrSpc="rgb" dir="cw">
                                      <p:cBhvr override="childStyle">
                                        <p:cTn id="48" dur="500" fill="hold"/>
                                        <p:tgtEl>
                                          <p:spTgt spid="36">
                                            <p:txEl>
                                              <p:pRg st="0" end="0"/>
                                            </p:txEl>
                                          </p:spTgt>
                                        </p:tgtEl>
                                        <p:attrNameLst>
                                          <p:attrName>style.color</p:attrName>
                                        </p:attrNameLst>
                                      </p:cBhvr>
                                      <p:to>
                                        <a:schemeClr val="tx1"/>
                                      </p:to>
                                    </p:animClr>
                                  </p:childTnLst>
                                </p:cTn>
                              </p:par>
                              <p:par>
                                <p:cTn id="49" presetID="1" presetClass="emph" presetSubtype="2" fill="hold" nodeType="withEffect">
                                  <p:stCondLst>
                                    <p:cond delay="0"/>
                                  </p:stCondLst>
                                  <p:childTnLst>
                                    <p:animClr clrSpc="rgb" dir="cw">
                                      <p:cBhvr>
                                        <p:cTn id="50" dur="500" fill="hold"/>
                                        <p:tgtEl>
                                          <p:spTgt spid="10"/>
                                        </p:tgtEl>
                                        <p:attrNameLst>
                                          <p:attrName>fillcolor</p:attrName>
                                        </p:attrNameLst>
                                      </p:cBhvr>
                                      <p:to>
                                        <a:srgbClr val="006298"/>
                                      </p:to>
                                    </p:animClr>
                                    <p:set>
                                      <p:cBhvr>
                                        <p:cTn id="51" dur="500" fill="hold"/>
                                        <p:tgtEl>
                                          <p:spTgt spid="10"/>
                                        </p:tgtEl>
                                        <p:attrNameLst>
                                          <p:attrName>fill.type</p:attrName>
                                        </p:attrNameLst>
                                      </p:cBhvr>
                                      <p:to>
                                        <p:strVal val="solid"/>
                                      </p:to>
                                    </p:set>
                                    <p:set>
                                      <p:cBhvr>
                                        <p:cTn id="52" dur="500" fill="hold"/>
                                        <p:tgtEl>
                                          <p:spTgt spid="10"/>
                                        </p:tgtEl>
                                        <p:attrNameLst>
                                          <p:attrName>fill.on</p:attrName>
                                        </p:attrNameLst>
                                      </p:cBhvr>
                                      <p:to>
                                        <p:strVal val="true"/>
                                      </p:to>
                                    </p:set>
                                  </p:childTnLst>
                                </p:cTn>
                              </p:par>
                              <p:par>
                                <p:cTn id="53" presetID="3" presetClass="emph" presetSubtype="2" fill="hold" grpId="0" nodeType="withEffect">
                                  <p:stCondLst>
                                    <p:cond delay="0"/>
                                  </p:stCondLst>
                                  <p:childTnLst>
                                    <p:animClr clrSpc="rgb" dir="cw">
                                      <p:cBhvr override="childStyle">
                                        <p:cTn id="54" dur="500" fill="hold"/>
                                        <p:tgtEl>
                                          <p:spTgt spid="10"/>
                                        </p:tgtEl>
                                        <p:attrNameLst>
                                          <p:attrName>style.color</p:attrName>
                                        </p:attrNameLst>
                                      </p:cBhvr>
                                      <p:to>
                                        <a:srgbClr val="FFFFFF"/>
                                      </p:to>
                                    </p:animClr>
                                  </p:childTnLst>
                                </p:cTn>
                              </p:par>
                              <p:par>
                                <p:cTn id="55" presetID="3" presetClass="emph" presetSubtype="2" fill="hold" grpId="0" nodeType="withEffect">
                                  <p:stCondLst>
                                    <p:cond delay="0"/>
                                  </p:stCondLst>
                                  <p:childTnLst>
                                    <p:animClr clrSpc="rgb" dir="cw">
                                      <p:cBhvr override="childStyle">
                                        <p:cTn id="56" dur="500" fill="hold"/>
                                        <p:tgtEl>
                                          <p:spTgt spid="37">
                                            <p:txEl>
                                              <p:pRg st="0" end="0"/>
                                            </p:txEl>
                                          </p:spTgt>
                                        </p:tgtEl>
                                        <p:attrNameLst>
                                          <p:attrName>style.color</p:attrName>
                                        </p:attrNameLst>
                                      </p:cBhvr>
                                      <p:to>
                                        <a:srgbClr val="FFFFFF"/>
                                      </p:to>
                                    </p:animClr>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0"/>
                                        </p:tgtEl>
                                        <p:attrNameLst>
                                          <p:attrName>fillcolor</p:attrName>
                                        </p:attrNameLst>
                                      </p:cBhvr>
                                      <p:to>
                                        <a:srgbClr val="C5EDFF"/>
                                      </p:to>
                                    </p:animClr>
                                    <p:set>
                                      <p:cBhvr>
                                        <p:cTn id="61" dur="500" fill="hold"/>
                                        <p:tgtEl>
                                          <p:spTgt spid="10"/>
                                        </p:tgtEl>
                                        <p:attrNameLst>
                                          <p:attrName>fill.type</p:attrName>
                                        </p:attrNameLst>
                                      </p:cBhvr>
                                      <p:to>
                                        <p:strVal val="solid"/>
                                      </p:to>
                                    </p:set>
                                    <p:set>
                                      <p:cBhvr>
                                        <p:cTn id="62" dur="500" fill="hold"/>
                                        <p:tgtEl>
                                          <p:spTgt spid="10"/>
                                        </p:tgtEl>
                                        <p:attrNameLst>
                                          <p:attrName>fill.on</p:attrName>
                                        </p:attrNameLst>
                                      </p:cBhvr>
                                      <p:to>
                                        <p:strVal val="true"/>
                                      </p:to>
                                    </p:set>
                                  </p:childTnLst>
                                </p:cTn>
                              </p:par>
                              <p:par>
                                <p:cTn id="63" presetID="3" presetClass="emph" presetSubtype="2" fill="hold" grpId="1" nodeType="withEffect">
                                  <p:stCondLst>
                                    <p:cond delay="0"/>
                                  </p:stCondLst>
                                  <p:childTnLst>
                                    <p:animClr clrSpc="rgb" dir="cw">
                                      <p:cBhvr override="childStyle">
                                        <p:cTn id="64" dur="500" fill="hold"/>
                                        <p:tgtEl>
                                          <p:spTgt spid="10"/>
                                        </p:tgtEl>
                                        <p:attrNameLst>
                                          <p:attrName>style.color</p:attrName>
                                        </p:attrNameLst>
                                      </p:cBhvr>
                                      <p:to>
                                        <a:schemeClr val="tx1"/>
                                      </p:to>
                                    </p:animClr>
                                  </p:childTnLst>
                                </p:cTn>
                              </p:par>
                              <p:par>
                                <p:cTn id="65" presetID="3" presetClass="emph" presetSubtype="2" fill="hold" grpId="1" nodeType="withEffect">
                                  <p:stCondLst>
                                    <p:cond delay="0"/>
                                  </p:stCondLst>
                                  <p:childTnLst>
                                    <p:animClr clrSpc="rgb" dir="cw">
                                      <p:cBhvr override="childStyle">
                                        <p:cTn id="66" dur="500" fill="hold"/>
                                        <p:tgtEl>
                                          <p:spTgt spid="37">
                                            <p:txEl>
                                              <p:pRg st="0" end="0"/>
                                            </p:txEl>
                                          </p:spTgt>
                                        </p:tgtEl>
                                        <p:attrNameLst>
                                          <p:attrName>style.color</p:attrName>
                                        </p:attrNameLst>
                                      </p:cBhvr>
                                      <p:to>
                                        <a:schemeClr val="tx1"/>
                                      </p:to>
                                    </p:animClr>
                                  </p:childTnLst>
                                </p:cTn>
                              </p:par>
                              <p:par>
                                <p:cTn id="67" presetID="1" presetClass="emph" presetSubtype="2" fill="hold" nodeType="withEffect">
                                  <p:stCondLst>
                                    <p:cond delay="0"/>
                                  </p:stCondLst>
                                  <p:childTnLst>
                                    <p:animClr clrSpc="rgb" dir="cw">
                                      <p:cBhvr>
                                        <p:cTn id="68" dur="500" fill="hold"/>
                                        <p:tgtEl>
                                          <p:spTgt spid="12"/>
                                        </p:tgtEl>
                                        <p:attrNameLst>
                                          <p:attrName>fillcolor</p:attrName>
                                        </p:attrNameLst>
                                      </p:cBhvr>
                                      <p:to>
                                        <a:srgbClr val="006298"/>
                                      </p:to>
                                    </p:animClr>
                                    <p:set>
                                      <p:cBhvr>
                                        <p:cTn id="69" dur="500" fill="hold"/>
                                        <p:tgtEl>
                                          <p:spTgt spid="12"/>
                                        </p:tgtEl>
                                        <p:attrNameLst>
                                          <p:attrName>fill.type</p:attrName>
                                        </p:attrNameLst>
                                      </p:cBhvr>
                                      <p:to>
                                        <p:strVal val="solid"/>
                                      </p:to>
                                    </p:set>
                                    <p:set>
                                      <p:cBhvr>
                                        <p:cTn id="70" dur="500" fill="hold"/>
                                        <p:tgtEl>
                                          <p:spTgt spid="12"/>
                                        </p:tgtEl>
                                        <p:attrNameLst>
                                          <p:attrName>fill.on</p:attrName>
                                        </p:attrNameLst>
                                      </p:cBhvr>
                                      <p:to>
                                        <p:strVal val="true"/>
                                      </p:to>
                                    </p:set>
                                  </p:childTnLst>
                                </p:cTn>
                              </p:par>
                              <p:par>
                                <p:cTn id="71" presetID="3" presetClass="emph" presetSubtype="2" fill="hold" grpId="0" nodeType="withEffect">
                                  <p:stCondLst>
                                    <p:cond delay="0"/>
                                  </p:stCondLst>
                                  <p:childTnLst>
                                    <p:animClr clrSpc="rgb" dir="cw">
                                      <p:cBhvr override="childStyle">
                                        <p:cTn id="72" dur="500" fill="hold"/>
                                        <p:tgtEl>
                                          <p:spTgt spid="12"/>
                                        </p:tgtEl>
                                        <p:attrNameLst>
                                          <p:attrName>style.color</p:attrName>
                                        </p:attrNameLst>
                                      </p:cBhvr>
                                      <p:to>
                                        <a:srgbClr val="FFFFFF"/>
                                      </p:to>
                                    </p:animClr>
                                  </p:childTnLst>
                                </p:cTn>
                              </p:par>
                              <p:par>
                                <p:cTn id="73" presetID="3" presetClass="emph" presetSubtype="2" fill="hold" grpId="0" nodeType="withEffect">
                                  <p:stCondLst>
                                    <p:cond delay="0"/>
                                  </p:stCondLst>
                                  <p:childTnLst>
                                    <p:animClr clrSpc="rgb" dir="cw">
                                      <p:cBhvr override="childStyle">
                                        <p:cTn id="74" dur="500" fill="hold"/>
                                        <p:tgtEl>
                                          <p:spTgt spid="38">
                                            <p:txEl>
                                              <p:pRg st="0" end="0"/>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8" grpId="0" animBg="1"/>
      <p:bldP spid="8" grpId="1" animBg="1"/>
      <p:bldP spid="10" grpId="0" animBg="1"/>
      <p:bldP spid="10" grpId="1" animBg="1"/>
      <p:bldP spid="12" grpId="0" animBg="1"/>
      <p:bldP spid="34" grpId="0" build="p">
        <p:tmplLst>
          <p:tmpl lvl="1">
            <p:tnLst>
              <p:par>
                <p:cTn presetID="3" presetClass="emph" presetSubtype="2" fill="hold" nodeType="withEffect">
                  <p:stCondLst>
                    <p:cond delay="0"/>
                  </p:stCondLst>
                  <p:childTnLst>
                    <p:animClr clrSpc="rgb" dir="cw">
                      <p:cBhvr override="childStyle">
                        <p:cTn dur="500" fill="hold"/>
                        <p:tgtEl>
                          <p:spTgt spid="34"/>
                        </p:tgtEl>
                        <p:attrNameLst>
                          <p:attrName>style.color</p:attrName>
                        </p:attrNameLst>
                      </p:cBhvr>
                      <p:to>
                        <a:schemeClr val="tx1"/>
                      </p:to>
                    </p:animClr>
                  </p:childTnLst>
                </p:cTn>
              </p:par>
            </p:tnLst>
          </p:tmpl>
        </p:tmplLst>
      </p:bldP>
      <p:bldP spid="35" grpId="0" build="p">
        <p:tmplLst>
          <p:tmpl lvl="1">
            <p:tnLst>
              <p:par>
                <p:cTn presetID="3" presetClass="emph" presetSubtype="2" fill="hold" nodeType="withEffect">
                  <p:stCondLst>
                    <p:cond delay="0"/>
                  </p:stCondLst>
                  <p:childTnLst>
                    <p:animClr clrSpc="rgb" dir="cw">
                      <p:cBhvr override="childStyle">
                        <p:cTn dur="500" fill="hold"/>
                        <p:tgtEl>
                          <p:spTgt spid="35"/>
                        </p:tgtEl>
                        <p:attrNameLst>
                          <p:attrName>style.color</p:attrName>
                        </p:attrNameLst>
                      </p:cBhvr>
                      <p:to>
                        <a:srgbClr val="FFFFFF"/>
                      </p:to>
                    </p:animClr>
                  </p:childTnLst>
                </p:cTn>
              </p:par>
            </p:tnLst>
          </p:tmpl>
        </p:tmplLst>
      </p:bldP>
      <p:bldP spid="35" grpId="1" build="p">
        <p:tmplLst>
          <p:tmpl lvl="1">
            <p:tnLst>
              <p:par>
                <p:cTn presetID="3" presetClass="emph" presetSubtype="2" fill="hold" nodeType="withEffect">
                  <p:stCondLst>
                    <p:cond delay="0"/>
                  </p:stCondLst>
                  <p:childTnLst>
                    <p:animClr clrSpc="rgb" dir="cw">
                      <p:cBhvr override="childStyle">
                        <p:cTn dur="500" fill="hold"/>
                        <p:tgtEl>
                          <p:spTgt spid="35"/>
                        </p:tgtEl>
                        <p:attrNameLst>
                          <p:attrName>style.color</p:attrName>
                        </p:attrNameLst>
                      </p:cBhvr>
                      <p:to>
                        <a:schemeClr val="tx1"/>
                      </p:to>
                    </p:animClr>
                  </p:childTnLst>
                </p:cTn>
              </p:par>
            </p:tnLst>
          </p:tmpl>
        </p:tmplLst>
      </p:bldP>
      <p:bldP spid="36" grpId="0" build="p">
        <p:tmplLst>
          <p:tmpl lvl="1">
            <p:tnLst>
              <p:par>
                <p:cTn presetID="3" presetClass="emph" presetSubtype="2" fill="hold" nodeType="withEffect">
                  <p:stCondLst>
                    <p:cond delay="0"/>
                  </p:stCondLst>
                  <p:childTnLst>
                    <p:animClr clrSpc="rgb" dir="cw">
                      <p:cBhvr override="childStyle">
                        <p:cTn dur="500" fill="hold"/>
                        <p:tgtEl>
                          <p:spTgt spid="36"/>
                        </p:tgtEl>
                        <p:attrNameLst>
                          <p:attrName>style.color</p:attrName>
                        </p:attrNameLst>
                      </p:cBhvr>
                      <p:to>
                        <a:srgbClr val="FFFFFF"/>
                      </p:to>
                    </p:animClr>
                  </p:childTnLst>
                </p:cTn>
              </p:par>
            </p:tnLst>
          </p:tmpl>
        </p:tmplLst>
      </p:bldP>
      <p:bldP spid="36" grpId="1" build="p">
        <p:tmplLst>
          <p:tmpl lvl="1">
            <p:tnLst>
              <p:par>
                <p:cTn presetID="3" presetClass="emph" presetSubtype="2" fill="hold" nodeType="withEffect">
                  <p:stCondLst>
                    <p:cond delay="0"/>
                  </p:stCondLst>
                  <p:childTnLst>
                    <p:animClr clrSpc="rgb" dir="cw">
                      <p:cBhvr override="childStyle">
                        <p:cTn dur="500" fill="hold"/>
                        <p:tgtEl>
                          <p:spTgt spid="36"/>
                        </p:tgtEl>
                        <p:attrNameLst>
                          <p:attrName>style.color</p:attrName>
                        </p:attrNameLst>
                      </p:cBhvr>
                      <p:to>
                        <a:schemeClr val="tx1"/>
                      </p:to>
                    </p:animClr>
                  </p:childTnLst>
                </p:cTn>
              </p:par>
            </p:tnLst>
          </p:tmpl>
        </p:tmplLst>
      </p:bldP>
      <p:bldP spid="37" grpId="0" build="p">
        <p:tmplLst>
          <p:tmpl lvl="1">
            <p:tnLst>
              <p:par>
                <p:cTn presetID="3" presetClass="emph" presetSubtype="2" fill="hold" nodeType="withEffect">
                  <p:stCondLst>
                    <p:cond delay="0"/>
                  </p:stCondLst>
                  <p:childTnLst>
                    <p:animClr clrSpc="rgb" dir="cw">
                      <p:cBhvr override="childStyle">
                        <p:cTn dur="500" fill="hold"/>
                        <p:tgtEl>
                          <p:spTgt spid="37"/>
                        </p:tgtEl>
                        <p:attrNameLst>
                          <p:attrName>style.color</p:attrName>
                        </p:attrNameLst>
                      </p:cBhvr>
                      <p:to>
                        <a:srgbClr val="FFFFFF"/>
                      </p:to>
                    </p:animClr>
                  </p:childTnLst>
                </p:cTn>
              </p:par>
            </p:tnLst>
          </p:tmpl>
        </p:tmplLst>
      </p:bldP>
      <p:bldP spid="37" grpId="1" build="p">
        <p:tmplLst>
          <p:tmpl lvl="1">
            <p:tnLst>
              <p:par>
                <p:cTn presetID="3" presetClass="emph" presetSubtype="2" fill="hold" nodeType="withEffect">
                  <p:stCondLst>
                    <p:cond delay="0"/>
                  </p:stCondLst>
                  <p:childTnLst>
                    <p:animClr clrSpc="rgb" dir="cw">
                      <p:cBhvr override="childStyle">
                        <p:cTn dur="500" fill="hold"/>
                        <p:tgtEl>
                          <p:spTgt spid="37"/>
                        </p:tgtEl>
                        <p:attrNameLst>
                          <p:attrName>style.color</p:attrName>
                        </p:attrNameLst>
                      </p:cBhvr>
                      <p:to>
                        <a:schemeClr val="tx1"/>
                      </p:to>
                    </p:animClr>
                  </p:childTnLst>
                </p:cTn>
              </p:par>
            </p:tnLst>
          </p:tmpl>
        </p:tmplLst>
      </p:bldP>
      <p:bldP spid="38" grpId="0" build="p">
        <p:tmplLst>
          <p:tmpl lvl="1">
            <p:tnLst>
              <p:par>
                <p:cTn presetID="3" presetClass="emph" presetSubtype="2" fill="hold" nodeType="withEffect">
                  <p:stCondLst>
                    <p:cond delay="0"/>
                  </p:stCondLst>
                  <p:childTnLst>
                    <p:animClr clrSpc="rgb" dir="cw">
                      <p:cBhvr override="childStyle">
                        <p:cTn dur="500" fill="hold"/>
                        <p:tgtEl>
                          <p:spTgt spid="38"/>
                        </p:tgtEl>
                        <p:attrNameLst>
                          <p:attrName>style.color</p:attrName>
                        </p:attrNameLst>
                      </p:cBhvr>
                      <p:to>
                        <a:srgbClr val="FFFFFF"/>
                      </p:to>
                    </p:animClr>
                  </p:childTnLst>
                </p:cTn>
              </p:par>
            </p:tnLst>
          </p:tmpl>
        </p:tmplLst>
      </p:bldP>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5E5BE05A-8DD8-8CBE-0DE4-12C80F4B4F30}"/>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Tree>
    <p:extLst>
      <p:ext uri="{BB962C8B-B14F-4D97-AF65-F5344CB8AC3E}">
        <p14:creationId xmlns:p14="http://schemas.microsoft.com/office/powerpoint/2010/main" val="215869358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Closing Slide Light">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bg1"/>
                </a:solidFill>
              </a:defRPr>
            </a:lvl1pPr>
          </a:lstStyle>
          <a:p>
            <a:r>
              <a:rPr lang="en-US"/>
              <a:t>Thank You</a:t>
            </a:r>
          </a:p>
        </p:txBody>
      </p:sp>
      <p:sp>
        <p:nvSpPr>
          <p:cNvPr id="11" name="Text Placeholder 7">
            <a:extLst>
              <a:ext uri="{FF2B5EF4-FFF2-40B4-BE49-F238E27FC236}">
                <a16:creationId xmlns:a16="http://schemas.microsoft.com/office/drawing/2014/main" id="{6124A734-2A78-AC35-6837-37093B619384}"/>
              </a:ext>
            </a:extLst>
          </p:cNvPr>
          <p:cNvSpPr>
            <a:spLocks noGrp="1"/>
          </p:cNvSpPr>
          <p:nvPr>
            <p:ph type="body" sz="quarter" idx="10" hasCustomPrompt="1"/>
          </p:nvPr>
        </p:nvSpPr>
        <p:spPr>
          <a:xfrm>
            <a:off x="2353330" y="4038124"/>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FirstName </a:t>
            </a:r>
            <a:r>
              <a:rPr lang="en-US" err="1"/>
              <a:t>LastName</a:t>
            </a:r>
            <a:endParaRPr lang="en-US"/>
          </a:p>
        </p:txBody>
      </p:sp>
      <p:sp>
        <p:nvSpPr>
          <p:cNvPr id="12" name="Text Placeholder 7">
            <a:extLst>
              <a:ext uri="{FF2B5EF4-FFF2-40B4-BE49-F238E27FC236}">
                <a16:creationId xmlns:a16="http://schemas.microsoft.com/office/drawing/2014/main" id="{A098185C-F12A-8340-F9D3-26A836BF26DD}"/>
              </a:ext>
            </a:extLst>
          </p:cNvPr>
          <p:cNvSpPr>
            <a:spLocks noGrp="1"/>
          </p:cNvSpPr>
          <p:nvPr>
            <p:ph type="body" sz="quarter" idx="11" hasCustomPrompt="1"/>
          </p:nvPr>
        </p:nvSpPr>
        <p:spPr>
          <a:xfrm>
            <a:off x="2353330" y="4472213"/>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name@collegeboard.org</a:t>
            </a:r>
          </a:p>
        </p:txBody>
      </p:sp>
      <p:sp>
        <p:nvSpPr>
          <p:cNvPr id="14" name="Text Placeholder 7">
            <a:extLst>
              <a:ext uri="{FF2B5EF4-FFF2-40B4-BE49-F238E27FC236}">
                <a16:creationId xmlns:a16="http://schemas.microsoft.com/office/drawing/2014/main" id="{56437778-0CE3-1C27-B490-1A53EB823003}"/>
              </a:ext>
            </a:extLst>
          </p:cNvPr>
          <p:cNvSpPr>
            <a:spLocks noGrp="1"/>
          </p:cNvSpPr>
          <p:nvPr>
            <p:ph type="body" sz="quarter" idx="12" hasCustomPrompt="1"/>
          </p:nvPr>
        </p:nvSpPr>
        <p:spPr>
          <a:xfrm>
            <a:off x="2353330" y="6350797"/>
            <a:ext cx="6077159" cy="260453"/>
          </a:xfrm>
        </p:spPr>
        <p:txBody>
          <a:bodyPr lIns="0" tIns="0" rIns="0" bIns="0"/>
          <a:lstStyle>
            <a:lvl1pPr marL="0" indent="0">
              <a:buNone/>
              <a:defRPr lang="en-US" sz="151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Insert Date Here</a:t>
            </a:r>
          </a:p>
        </p:txBody>
      </p:sp>
      <p:pic>
        <p:nvPicPr>
          <p:cNvPr id="2" name="Graphic 1">
            <a:extLst>
              <a:ext uri="{FF2B5EF4-FFF2-40B4-BE49-F238E27FC236}">
                <a16:creationId xmlns:a16="http://schemas.microsoft.com/office/drawing/2014/main" id="{1241CB38-85B8-4679-5A5E-FFD7AAAE3E6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9070" y="721733"/>
            <a:ext cx="972345" cy="434089"/>
          </a:xfrm>
          <a:prstGeom prst="rect">
            <a:avLst/>
          </a:prstGeom>
        </p:spPr>
      </p:pic>
    </p:spTree>
    <p:extLst>
      <p:ext uri="{BB962C8B-B14F-4D97-AF65-F5344CB8AC3E}">
        <p14:creationId xmlns:p14="http://schemas.microsoft.com/office/powerpoint/2010/main" val="447746947"/>
      </p:ext>
    </p:extLst>
  </p:cSld>
  <p:clrMapOvr>
    <a:overrideClrMapping bg1="lt1" tx1="dk1" bg2="lt2" tx2="dk2" accent1="accent1" accent2="accent2" accent3="accent3" accent4="accent4" accent5="accent5" accent6="accent6" hlink="hlink" folHlink="folHlink"/>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K12) Closing Slide Light">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accent3"/>
                </a:solidFill>
              </a:defRPr>
            </a:lvl1pPr>
          </a:lstStyle>
          <a:p>
            <a:r>
              <a:rPr lang="en-US"/>
              <a:t>Thank You</a:t>
            </a:r>
          </a:p>
        </p:txBody>
      </p:sp>
      <p:sp>
        <p:nvSpPr>
          <p:cNvPr id="11" name="Text Placeholder 7">
            <a:extLst>
              <a:ext uri="{FF2B5EF4-FFF2-40B4-BE49-F238E27FC236}">
                <a16:creationId xmlns:a16="http://schemas.microsoft.com/office/drawing/2014/main" id="{6124A734-2A78-AC35-6837-37093B619384}"/>
              </a:ext>
            </a:extLst>
          </p:cNvPr>
          <p:cNvSpPr>
            <a:spLocks noGrp="1"/>
          </p:cNvSpPr>
          <p:nvPr>
            <p:ph type="body" sz="quarter" idx="10" hasCustomPrompt="1"/>
          </p:nvPr>
        </p:nvSpPr>
        <p:spPr>
          <a:xfrm>
            <a:off x="2353330" y="4038124"/>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FirstName </a:t>
            </a:r>
            <a:r>
              <a:rPr lang="en-US" err="1"/>
              <a:t>LastName</a:t>
            </a:r>
            <a:endParaRPr lang="en-US"/>
          </a:p>
        </p:txBody>
      </p:sp>
      <p:sp>
        <p:nvSpPr>
          <p:cNvPr id="12" name="Text Placeholder 7">
            <a:extLst>
              <a:ext uri="{FF2B5EF4-FFF2-40B4-BE49-F238E27FC236}">
                <a16:creationId xmlns:a16="http://schemas.microsoft.com/office/drawing/2014/main" id="{A098185C-F12A-8340-F9D3-26A836BF26DD}"/>
              </a:ext>
            </a:extLst>
          </p:cNvPr>
          <p:cNvSpPr>
            <a:spLocks noGrp="1"/>
          </p:cNvSpPr>
          <p:nvPr>
            <p:ph type="body" sz="quarter" idx="11" hasCustomPrompt="1"/>
          </p:nvPr>
        </p:nvSpPr>
        <p:spPr>
          <a:xfrm>
            <a:off x="2353330" y="4472213"/>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name@collegeboard.org</a:t>
            </a:r>
          </a:p>
        </p:txBody>
      </p:sp>
      <p:sp>
        <p:nvSpPr>
          <p:cNvPr id="14" name="Text Placeholder 7">
            <a:extLst>
              <a:ext uri="{FF2B5EF4-FFF2-40B4-BE49-F238E27FC236}">
                <a16:creationId xmlns:a16="http://schemas.microsoft.com/office/drawing/2014/main" id="{56437778-0CE3-1C27-B490-1A53EB823003}"/>
              </a:ext>
            </a:extLst>
          </p:cNvPr>
          <p:cNvSpPr>
            <a:spLocks noGrp="1"/>
          </p:cNvSpPr>
          <p:nvPr>
            <p:ph type="body" sz="quarter" idx="12" hasCustomPrompt="1"/>
          </p:nvPr>
        </p:nvSpPr>
        <p:spPr>
          <a:xfrm>
            <a:off x="2353330" y="6350797"/>
            <a:ext cx="6077159" cy="260453"/>
          </a:xfrm>
        </p:spPr>
        <p:txBody>
          <a:bodyPr lIns="0" tIns="0" rIns="0" bIns="0"/>
          <a:lstStyle>
            <a:lvl1pPr marL="0" indent="0">
              <a:buNone/>
              <a:defRPr lang="en-US" sz="151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Insert Date Here</a:t>
            </a:r>
          </a:p>
        </p:txBody>
      </p:sp>
      <p:pic>
        <p:nvPicPr>
          <p:cNvPr id="4" name="Graphic 3">
            <a:extLst>
              <a:ext uri="{FF2B5EF4-FFF2-40B4-BE49-F238E27FC236}">
                <a16:creationId xmlns:a16="http://schemas.microsoft.com/office/drawing/2014/main" id="{6AF11BD9-E61C-11AB-F2D8-C36098C786B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9070" y="721733"/>
            <a:ext cx="972345" cy="434089"/>
          </a:xfrm>
          <a:prstGeom prst="rect">
            <a:avLst/>
          </a:prstGeom>
        </p:spPr>
      </p:pic>
    </p:spTree>
    <p:extLst>
      <p:ext uri="{BB962C8B-B14F-4D97-AF65-F5344CB8AC3E}">
        <p14:creationId xmlns:p14="http://schemas.microsoft.com/office/powerpoint/2010/main" val="677278435"/>
      </p:ext>
    </p:extLst>
  </p:cSld>
  <p:clrMapOvr>
    <a:overrideClrMapping bg1="lt1" tx1="dk1" bg2="lt2" tx2="dk2" accent1="accent1" accent2="accent2" accent3="accent3" accent4="accent4" accent5="accent5" accent6="accent6" hlink="hlink" folHlink="folHlink"/>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Closing Slide Photo">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B3B28086-3CCE-84ED-2EEB-47A7489ED7CB}"/>
              </a:ext>
            </a:extLst>
          </p:cNvPr>
          <p:cNvSpPr>
            <a:spLocks noGrp="1"/>
          </p:cNvSpPr>
          <p:nvPr>
            <p:ph type="pic" sz="quarter" idx="10" hasCustomPrompt="1"/>
          </p:nvPr>
        </p:nvSpPr>
        <p:spPr>
          <a:xfrm>
            <a:off x="0" y="0"/>
            <a:ext cx="6096002" cy="685800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0" name="Title 5">
            <a:extLst>
              <a:ext uri="{FF2B5EF4-FFF2-40B4-BE49-F238E27FC236}">
                <a16:creationId xmlns:a16="http://schemas.microsoft.com/office/drawing/2014/main" id="{EB7D48DD-DE4F-6798-26A7-3668364B3D4C}"/>
              </a:ext>
            </a:extLst>
          </p:cNvPr>
          <p:cNvSpPr>
            <a:spLocks noGrp="1"/>
          </p:cNvSpPr>
          <p:nvPr>
            <p:ph type="ctrTitle" hasCustomPrompt="1"/>
          </p:nvPr>
        </p:nvSpPr>
        <p:spPr>
          <a:xfrm>
            <a:off x="6982356" y="1536675"/>
            <a:ext cx="4774911" cy="589709"/>
          </a:xfrm>
        </p:spPr>
        <p:txBody>
          <a:bodyPr/>
          <a:lstStyle>
            <a:lvl1pPr>
              <a:defRPr/>
            </a:lvl1pPr>
          </a:lstStyle>
          <a:p>
            <a:r>
              <a:rPr lang="en-US"/>
              <a:t>Thank You</a:t>
            </a:r>
          </a:p>
        </p:txBody>
      </p:sp>
      <p:sp>
        <p:nvSpPr>
          <p:cNvPr id="20" name="Text Placeholder 7">
            <a:extLst>
              <a:ext uri="{FF2B5EF4-FFF2-40B4-BE49-F238E27FC236}">
                <a16:creationId xmlns:a16="http://schemas.microsoft.com/office/drawing/2014/main" id="{81F797E3-D1DC-E942-557A-1916383B0848}"/>
              </a:ext>
            </a:extLst>
          </p:cNvPr>
          <p:cNvSpPr>
            <a:spLocks noGrp="1"/>
          </p:cNvSpPr>
          <p:nvPr>
            <p:ph type="body" sz="quarter" idx="14" hasCustomPrompt="1"/>
          </p:nvPr>
        </p:nvSpPr>
        <p:spPr>
          <a:xfrm>
            <a:off x="6982357" y="6327788"/>
            <a:ext cx="4774911" cy="260453"/>
          </a:xfrm>
        </p:spPr>
        <p:txBody>
          <a:bodyPr lIns="0" tIns="0" rIns="0" bIns="0"/>
          <a:lstStyle>
            <a:lvl1pPr marL="0" indent="0">
              <a:buNone/>
              <a:defRPr lang="en-US" sz="151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Insert Date Here</a:t>
            </a:r>
          </a:p>
        </p:txBody>
      </p:sp>
      <p:sp>
        <p:nvSpPr>
          <p:cNvPr id="21" name="Text Placeholder 7">
            <a:extLst>
              <a:ext uri="{FF2B5EF4-FFF2-40B4-BE49-F238E27FC236}">
                <a16:creationId xmlns:a16="http://schemas.microsoft.com/office/drawing/2014/main" id="{FE3BAA77-CFC1-7CCB-917A-331FDEB589D3}"/>
              </a:ext>
            </a:extLst>
          </p:cNvPr>
          <p:cNvSpPr>
            <a:spLocks noGrp="1"/>
          </p:cNvSpPr>
          <p:nvPr>
            <p:ph type="body" sz="quarter" idx="12" hasCustomPrompt="1"/>
          </p:nvPr>
        </p:nvSpPr>
        <p:spPr>
          <a:xfrm>
            <a:off x="6982358" y="4731616"/>
            <a:ext cx="4774911" cy="434089"/>
          </a:xfrm>
        </p:spPr>
        <p:txBody>
          <a:bodyPr lIns="0" tIns="0" rIns="0" bIns="0"/>
          <a:lstStyle>
            <a:lvl1pPr marL="0" indent="0">
              <a:buNone/>
              <a:defRPr lang="en-US" sz="2279" dirty="0" smtClean="0">
                <a:solidFill>
                  <a:schemeClr val="accent3"/>
                </a:solidFill>
              </a:defRPr>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FirstName </a:t>
            </a:r>
            <a:r>
              <a:rPr lang="en-US" err="1"/>
              <a:t>LastName</a:t>
            </a:r>
            <a:endParaRPr lang="en-US"/>
          </a:p>
        </p:txBody>
      </p:sp>
      <p:sp>
        <p:nvSpPr>
          <p:cNvPr id="22" name="Text Placeholder 7">
            <a:extLst>
              <a:ext uri="{FF2B5EF4-FFF2-40B4-BE49-F238E27FC236}">
                <a16:creationId xmlns:a16="http://schemas.microsoft.com/office/drawing/2014/main" id="{322E98E9-F801-EE88-3C90-CAC2626620F5}"/>
              </a:ext>
            </a:extLst>
          </p:cNvPr>
          <p:cNvSpPr>
            <a:spLocks noGrp="1"/>
          </p:cNvSpPr>
          <p:nvPr>
            <p:ph type="body" sz="quarter" idx="13" hasCustomPrompt="1"/>
          </p:nvPr>
        </p:nvSpPr>
        <p:spPr>
          <a:xfrm>
            <a:off x="6982357" y="5165705"/>
            <a:ext cx="4774911" cy="434089"/>
          </a:xfrm>
        </p:spPr>
        <p:txBody>
          <a:bodyPr lIns="0" tIns="0" rIns="0" bIns="0"/>
          <a:lstStyle>
            <a:lvl1pPr marL="0" indent="0">
              <a:buNone/>
              <a:defRPr lang="en-US" sz="2279" dirty="0" smtClean="0">
                <a:solidFill>
                  <a:schemeClr val="accent3"/>
                </a:solidFill>
              </a:defRPr>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name@collegeboard.org</a:t>
            </a:r>
          </a:p>
        </p:txBody>
      </p:sp>
      <p:pic>
        <p:nvPicPr>
          <p:cNvPr id="2" name="Picture 1">
            <a:extLst>
              <a:ext uri="{FF2B5EF4-FFF2-40B4-BE49-F238E27FC236}">
                <a16:creationId xmlns:a16="http://schemas.microsoft.com/office/drawing/2014/main" id="{3C58E9B6-CD9B-C003-A1E4-8F6C26AE1F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82357" y="955314"/>
            <a:ext cx="972345" cy="434089"/>
          </a:xfrm>
          <a:prstGeom prst="rect">
            <a:avLst/>
          </a:prstGeom>
        </p:spPr>
      </p:pic>
    </p:spTree>
    <p:extLst>
      <p:ext uri="{BB962C8B-B14F-4D97-AF65-F5344CB8AC3E}">
        <p14:creationId xmlns:p14="http://schemas.microsoft.com/office/powerpoint/2010/main" val="3274025746"/>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734457"/>
            <a:ext cx="4556067" cy="694542"/>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pic>
        <p:nvPicPr>
          <p:cNvPr id="4" name="Picture 1">
            <a:extLst>
              <a:ext uri="{FF2B5EF4-FFF2-40B4-BE49-F238E27FC236}">
                <a16:creationId xmlns:a16="http://schemas.microsoft.com/office/drawing/2014/main" id="{86D08CB9-AB02-D076-BB6B-8C3E2CC39367}"/>
              </a:ext>
            </a:extLst>
          </p:cNvPr>
          <p:cNvPicPr>
            <a:picLocks noChangeAspect="1"/>
          </p:cNvPicPr>
          <p:nvPr userDrawn="1"/>
        </p:nvPicPr>
        <p:blipFill>
          <a:blip r:embed="rId2"/>
          <a:srcRect/>
          <a:stretch/>
        </p:blipFill>
        <p:spPr>
          <a:xfrm>
            <a:off x="5605487" y="5990374"/>
            <a:ext cx="976686" cy="434089"/>
          </a:xfrm>
          <a:prstGeom prst="rect">
            <a:avLst/>
          </a:prstGeom>
        </p:spPr>
      </p:pic>
    </p:spTree>
    <p:extLst>
      <p:ext uri="{BB962C8B-B14F-4D97-AF65-F5344CB8AC3E}">
        <p14:creationId xmlns:p14="http://schemas.microsoft.com/office/powerpoint/2010/main" val="22100921"/>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328366"/>
            <a:ext cx="4556067" cy="589709"/>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sp>
        <p:nvSpPr>
          <p:cNvPr id="7" name="Text Placeholder 6">
            <a:extLst>
              <a:ext uri="{FF2B5EF4-FFF2-40B4-BE49-F238E27FC236}">
                <a16:creationId xmlns:a16="http://schemas.microsoft.com/office/drawing/2014/main" id="{7F0E72B5-5A1C-2B40-BA86-C1CFD3AE9B99}"/>
              </a:ext>
            </a:extLst>
          </p:cNvPr>
          <p:cNvSpPr>
            <a:spLocks noGrp="1"/>
          </p:cNvSpPr>
          <p:nvPr>
            <p:ph type="body" sz="quarter" idx="10" hasCustomPrompt="1"/>
          </p:nvPr>
        </p:nvSpPr>
        <p:spPr>
          <a:xfrm>
            <a:off x="3817065" y="3939924"/>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FirstName </a:t>
            </a:r>
            <a:r>
              <a:rPr lang="en-US" err="1"/>
              <a:t>LastName</a:t>
            </a:r>
            <a:endParaRPr lang="en-US"/>
          </a:p>
        </p:txBody>
      </p:sp>
      <p:sp>
        <p:nvSpPr>
          <p:cNvPr id="10" name="Text Placeholder 9">
            <a:extLst>
              <a:ext uri="{FF2B5EF4-FFF2-40B4-BE49-F238E27FC236}">
                <a16:creationId xmlns:a16="http://schemas.microsoft.com/office/drawing/2014/main" id="{7AD3262C-B14D-249D-011B-0727CBC7AAA6}"/>
              </a:ext>
            </a:extLst>
          </p:cNvPr>
          <p:cNvSpPr>
            <a:spLocks noGrp="1"/>
          </p:cNvSpPr>
          <p:nvPr>
            <p:ph type="body" sz="quarter" idx="11" hasCustomPrompt="1"/>
          </p:nvPr>
        </p:nvSpPr>
        <p:spPr>
          <a:xfrm>
            <a:off x="3817065" y="4311131"/>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name@collegeboard.org</a:t>
            </a:r>
          </a:p>
        </p:txBody>
      </p:sp>
      <p:pic>
        <p:nvPicPr>
          <p:cNvPr id="3" name="Picture 1">
            <a:extLst>
              <a:ext uri="{FF2B5EF4-FFF2-40B4-BE49-F238E27FC236}">
                <a16:creationId xmlns:a16="http://schemas.microsoft.com/office/drawing/2014/main" id="{D3345D36-31AD-89AA-3CB4-EDBCEEA6771F}"/>
              </a:ext>
            </a:extLst>
          </p:cNvPr>
          <p:cNvPicPr>
            <a:picLocks noChangeAspect="1"/>
          </p:cNvPicPr>
          <p:nvPr userDrawn="1"/>
        </p:nvPicPr>
        <p:blipFill>
          <a:blip r:embed="rId2"/>
          <a:srcRect/>
          <a:stretch/>
        </p:blipFill>
        <p:spPr>
          <a:xfrm>
            <a:off x="5605487" y="5990374"/>
            <a:ext cx="976686" cy="434089"/>
          </a:xfrm>
          <a:prstGeom prst="rect">
            <a:avLst/>
          </a:prstGeom>
        </p:spPr>
      </p:pic>
    </p:spTree>
    <p:extLst>
      <p:ext uri="{BB962C8B-B14F-4D97-AF65-F5344CB8AC3E}">
        <p14:creationId xmlns:p14="http://schemas.microsoft.com/office/powerpoint/2010/main" val="2818348854"/>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p:cSld name="(K12) 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734457"/>
            <a:ext cx="4556067" cy="694542"/>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pic>
        <p:nvPicPr>
          <p:cNvPr id="5" name="Graphic 4">
            <a:extLst>
              <a:ext uri="{FF2B5EF4-FFF2-40B4-BE49-F238E27FC236}">
                <a16:creationId xmlns:a16="http://schemas.microsoft.com/office/drawing/2014/main" id="{B4F17A8B-0F92-6E1D-76D2-5C211918DB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9828" y="5990374"/>
            <a:ext cx="972345" cy="434089"/>
          </a:xfrm>
          <a:prstGeom prst="rect">
            <a:avLst/>
          </a:prstGeom>
        </p:spPr>
      </p:pic>
    </p:spTree>
    <p:extLst>
      <p:ext uri="{BB962C8B-B14F-4D97-AF65-F5344CB8AC3E}">
        <p14:creationId xmlns:p14="http://schemas.microsoft.com/office/powerpoint/2010/main" val="2858737040"/>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sp>
        <p:nvSpPr>
          <p:cNvPr id="12" name="Rectangle 11"/>
          <p:cNvSpPr/>
          <p:nvPr/>
        </p:nvSpPr>
        <p:spPr>
          <a:xfrm>
            <a:off x="7644877"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897">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23" name="Straight Connector 22"/>
          <p:cNvCxnSpPr/>
          <p:nvPr/>
        </p:nvCxnSpPr>
        <p:spPr>
          <a:xfrm>
            <a:off x="356462"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2" y="538395"/>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2"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a:off x="356462"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624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K12) 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328366"/>
            <a:ext cx="4556067" cy="589709"/>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sp>
        <p:nvSpPr>
          <p:cNvPr id="7" name="Text Placeholder 6">
            <a:extLst>
              <a:ext uri="{FF2B5EF4-FFF2-40B4-BE49-F238E27FC236}">
                <a16:creationId xmlns:a16="http://schemas.microsoft.com/office/drawing/2014/main" id="{7F0E72B5-5A1C-2B40-BA86-C1CFD3AE9B99}"/>
              </a:ext>
            </a:extLst>
          </p:cNvPr>
          <p:cNvSpPr>
            <a:spLocks noGrp="1"/>
          </p:cNvSpPr>
          <p:nvPr>
            <p:ph type="body" sz="quarter" idx="10" hasCustomPrompt="1"/>
          </p:nvPr>
        </p:nvSpPr>
        <p:spPr>
          <a:xfrm>
            <a:off x="3817065" y="3939924"/>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FirstName </a:t>
            </a:r>
            <a:r>
              <a:rPr lang="en-US" err="1"/>
              <a:t>LastName</a:t>
            </a:r>
            <a:endParaRPr lang="en-US"/>
          </a:p>
        </p:txBody>
      </p:sp>
      <p:sp>
        <p:nvSpPr>
          <p:cNvPr id="10" name="Text Placeholder 9">
            <a:extLst>
              <a:ext uri="{FF2B5EF4-FFF2-40B4-BE49-F238E27FC236}">
                <a16:creationId xmlns:a16="http://schemas.microsoft.com/office/drawing/2014/main" id="{7AD3262C-B14D-249D-011B-0727CBC7AAA6}"/>
              </a:ext>
            </a:extLst>
          </p:cNvPr>
          <p:cNvSpPr>
            <a:spLocks noGrp="1"/>
          </p:cNvSpPr>
          <p:nvPr>
            <p:ph type="body" sz="quarter" idx="11" hasCustomPrompt="1"/>
          </p:nvPr>
        </p:nvSpPr>
        <p:spPr>
          <a:xfrm>
            <a:off x="3817065" y="4311131"/>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name@collegeboard.org</a:t>
            </a:r>
          </a:p>
        </p:txBody>
      </p:sp>
      <p:pic>
        <p:nvPicPr>
          <p:cNvPr id="5" name="Graphic 4">
            <a:extLst>
              <a:ext uri="{FF2B5EF4-FFF2-40B4-BE49-F238E27FC236}">
                <a16:creationId xmlns:a16="http://schemas.microsoft.com/office/drawing/2014/main" id="{5BD782A3-4AFB-4FE5-F65B-A184A30B55F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9828" y="5990374"/>
            <a:ext cx="972345" cy="434089"/>
          </a:xfrm>
          <a:prstGeom prst="rect">
            <a:avLst/>
          </a:prstGeom>
        </p:spPr>
      </p:pic>
    </p:spTree>
    <p:extLst>
      <p:ext uri="{BB962C8B-B14F-4D97-AF65-F5344CB8AC3E}">
        <p14:creationId xmlns:p14="http://schemas.microsoft.com/office/powerpoint/2010/main" val="4061593587"/>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65" name="Picture Placeholder 64"/>
          <p:cNvSpPr>
            <a:spLocks noGrp="1"/>
          </p:cNvSpPr>
          <p:nvPr>
            <p:ph type="pic" sz="quarter" idx="12" hasCustomPrompt="1"/>
          </p:nvPr>
        </p:nvSpPr>
        <p:spPr>
          <a:xfrm>
            <a:off x="6067348" y="340639"/>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379516896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20649809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Cover Slide No Picture">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6" name="Picture 5">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99012822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1598552110"/>
      </p:ext>
    </p:extLst>
  </p:cSld>
  <p:clrMapOvr>
    <a:overrideClrMapping bg1="lt1" tx1="dk1" bg2="lt2" tx2="dk2" accent1="accent1" accent2="accent2" accent3="accent3" accent4="accent4" accent5="accent5" accent6="accent6" hlink="hlink" folHlink="folHlink"/>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4528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with a s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9717878"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117661" y="1740546"/>
            <a:ext cx="971787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898251"/>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5293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67240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353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29" name="Straight Connector 28"/>
          <p:cNvCxnSpPr/>
          <p:nvPr/>
        </p:nvCxnSpPr>
        <p:spPr>
          <a:xfrm>
            <a:off x="356462"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2" y="538395"/>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2"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userDrawn="1"/>
        </p:nvSpPr>
        <p:spPr>
          <a:xfrm>
            <a:off x="7644877"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897">
              <a:solidFill>
                <a:schemeClr val="tx1"/>
              </a:solidFill>
            </a:endParaRPr>
          </a:p>
        </p:txBody>
      </p:sp>
      <p:cxnSp>
        <p:nvCxnSpPr>
          <p:cNvPr id="16" name="Straight Connector 15"/>
          <p:cNvCxnSpPr/>
          <p:nvPr userDrawn="1"/>
        </p:nvCxnSpPr>
        <p:spPr>
          <a:xfrm>
            <a:off x="356462"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262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6" name="Straight Connector 15"/>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64285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65963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a:t>This is a sample quote to support your slides</a:t>
            </a:r>
            <a:br>
              <a:rPr lang="en-US"/>
            </a:br>
            <a:r>
              <a:rPr lang="en-US"/>
              <a:t>(Use Format Background to Change Picture:</a:t>
            </a:r>
            <a:br>
              <a:rPr lang="en-US"/>
            </a:br>
            <a:r>
              <a:rPr lang="en-US"/>
              <a:t>Copy image you like. Right Click Format Background. Change Picture Source to Clipboard)</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4" name="Freeform 3"/>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38835741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1104664894"/>
      </p:ext>
    </p:extLst>
  </p:cSld>
  <p:clrMapOvr>
    <a:overrideClrMapping bg1="lt1" tx1="dk1" bg2="lt2" tx2="dk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3644906939"/>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95724563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49966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7267-AEFC-1044-BA8B-ED6316FEEA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77477-2BED-7540-A0FE-2AF2BBCC58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3A789-6113-3B40-97CA-4FD8027F7FEF}"/>
              </a:ext>
            </a:extLst>
          </p:cNvPr>
          <p:cNvSpPr>
            <a:spLocks noGrp="1"/>
          </p:cNvSpPr>
          <p:nvPr>
            <p:ph type="dt" sz="half" idx="10"/>
          </p:nvPr>
        </p:nvSpPr>
        <p:spPr/>
        <p:txBody>
          <a:bodyPr/>
          <a:lstStyle/>
          <a:p>
            <a:fld id="{439B3E06-C2EC-6641-8BE9-405923A1A416}" type="datetime1">
              <a:rPr lang="en-US" smtClean="0"/>
              <a:t>8/25/2025</a:t>
            </a:fld>
            <a:endParaRPr lang="en-US"/>
          </a:p>
        </p:txBody>
      </p:sp>
      <p:sp>
        <p:nvSpPr>
          <p:cNvPr id="5" name="Footer Placeholder 4">
            <a:extLst>
              <a:ext uri="{FF2B5EF4-FFF2-40B4-BE49-F238E27FC236}">
                <a16:creationId xmlns:a16="http://schemas.microsoft.com/office/drawing/2014/main" id="{E0DDC34B-4F7E-014D-9FCE-49EFD21AE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9CF8D-901F-984A-82AB-F208F82121EC}"/>
              </a:ext>
            </a:extLst>
          </p:cNvPr>
          <p:cNvSpPr>
            <a:spLocks noGrp="1"/>
          </p:cNvSpPr>
          <p:nvPr>
            <p:ph type="sldNum" sz="quarter" idx="12"/>
          </p:nvPr>
        </p:nvSpPr>
        <p:spPr/>
        <p:txBody>
          <a:bodyPr/>
          <a:lstStyle/>
          <a:p>
            <a:fld id="{F9975628-894A-8B4F-83BD-0BC5F62E4F6A}" type="slidenum">
              <a:rPr lang="en-US" smtClean="0"/>
              <a:t>‹#›</a:t>
            </a:fld>
            <a:endParaRPr lang="en-US"/>
          </a:p>
        </p:txBody>
      </p:sp>
    </p:spTree>
    <p:extLst>
      <p:ext uri="{BB962C8B-B14F-4D97-AF65-F5344CB8AC3E}">
        <p14:creationId xmlns:p14="http://schemas.microsoft.com/office/powerpoint/2010/main" val="32412360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4478892" cy="93421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13">
            <a:extLst>
              <a:ext uri="{FF2B5EF4-FFF2-40B4-BE49-F238E27FC236}">
                <a16:creationId xmlns:a16="http://schemas.microsoft.com/office/drawing/2014/main" id="{D4645F49-9802-EC4E-8FE9-D2D7A0803881}"/>
              </a:ext>
            </a:extLst>
          </p:cNvPr>
          <p:cNvSpPr>
            <a:spLocks noGrp="1"/>
          </p:cNvSpPr>
          <p:nvPr>
            <p:ph type="body" sz="quarter" idx="10" hasCustomPrompt="1"/>
          </p:nvPr>
        </p:nvSpPr>
        <p:spPr>
          <a:xfrm>
            <a:off x="356461" y="1483598"/>
            <a:ext cx="4478892" cy="784338"/>
          </a:xfrm>
        </p:spPr>
        <p:txBody>
          <a:bodyPr lIns="0" tIns="237744" rIns="0"/>
          <a:lstStyle>
            <a:lvl1pPr marL="0" indent="0">
              <a:buNone/>
              <a:defRPr lang="en-US" altLang="zh-CN" b="1" i="0" smtClean="0">
                <a:solidFill>
                  <a:schemeClr val="accent3"/>
                </a:solidFill>
                <a:latin typeface="Arial" panose="020B0604020202020204" pitchFamily="34" charset="0"/>
                <a:ea typeface="Roboto Slab" pitchFamily="2" charset="0"/>
              </a:defRPr>
            </a:lvl1pPr>
          </a:lstStyle>
          <a:p>
            <a:pPr lvl="0"/>
            <a:r>
              <a:rPr lang="en-US" altLang="zh-CN" b="1">
                <a:solidFill>
                  <a:schemeClr val="accent3"/>
                </a:solidFill>
                <a:latin typeface="+mj-lt"/>
              </a:rPr>
              <a:t>Click to edit subhead text</a:t>
            </a:r>
            <a:endParaRPr lang="en-US"/>
          </a:p>
        </p:txBody>
      </p:sp>
      <p:sp>
        <p:nvSpPr>
          <p:cNvPr id="16" name="Text Placeholder 15">
            <a:extLst>
              <a:ext uri="{FF2B5EF4-FFF2-40B4-BE49-F238E27FC236}">
                <a16:creationId xmlns:a16="http://schemas.microsoft.com/office/drawing/2014/main" id="{FF01D23E-E197-C044-B155-8AD42D548B64}"/>
              </a:ext>
            </a:extLst>
          </p:cNvPr>
          <p:cNvSpPr>
            <a:spLocks noGrp="1"/>
          </p:cNvSpPr>
          <p:nvPr>
            <p:ph type="body" sz="quarter" idx="11" hasCustomPrompt="1"/>
          </p:nvPr>
        </p:nvSpPr>
        <p:spPr>
          <a:xfrm>
            <a:off x="356461" y="2299690"/>
            <a:ext cx="5187282" cy="3074715"/>
          </a:xfrm>
        </p:spPr>
        <p:txBody>
          <a:bodyPr lIns="0" tIns="237744" rIns="0">
            <a:noAutofit/>
          </a:bodyPr>
          <a:lstStyle>
            <a:lvl1pPr marL="0" marR="0" indent="0" algn="l" defTabSz="931347" rtl="0" eaLnBrk="1" fontAlgn="base" latinLnBrk="0" hangingPunct="1">
              <a:lnSpc>
                <a:spcPct val="100000"/>
              </a:lnSpc>
              <a:spcBef>
                <a:spcPct val="40000"/>
              </a:spcBef>
              <a:spcAft>
                <a:spcPct val="0"/>
              </a:spcAft>
              <a:buClr>
                <a:schemeClr val="accent3"/>
              </a:buClr>
              <a:buSzPct val="100000"/>
              <a:buFontTx/>
              <a:buNone/>
              <a:tabLst/>
              <a:defRPr sz="1614">
                <a:latin typeface="+mn-lt"/>
                <a:ea typeface="+mj-ea"/>
              </a:defRPr>
            </a:lvl1pPr>
            <a:lvl2pPr>
              <a:defRPr sz="1614"/>
            </a:lvl2pPr>
            <a:lvl3pPr>
              <a:defRPr sz="1614"/>
            </a:lvl3pPr>
            <a:lvl4pPr>
              <a:defRPr sz="1614"/>
            </a:lvl4pPr>
            <a:lvl5pPr>
              <a:defRPr sz="1614"/>
            </a:lvl5pPr>
          </a:lstStyle>
          <a:p>
            <a:pPr>
              <a:buClr>
                <a:schemeClr val="accent3"/>
              </a:buClr>
            </a:pPr>
            <a:r>
              <a:rPr lang="en-US" sz="1709">
                <a:latin typeface="Roboto" panose="02000000000000000000" pitchFamily="2" charset="0"/>
                <a:ea typeface="Roboto" panose="02000000000000000000" pitchFamily="2" charset="0"/>
              </a:rPr>
              <a:t>Click to edit body copy</a:t>
            </a:r>
          </a:p>
          <a:p>
            <a:pPr marL="257703" marR="0" lvl="0" indent="-257703" algn="l" defTabSz="931347" rtl="0" eaLnBrk="1" fontAlgn="base" latinLnBrk="0" hangingPunct="1">
              <a:lnSpc>
                <a:spcPct val="100000"/>
              </a:lnSpc>
              <a:spcBef>
                <a:spcPct val="40000"/>
              </a:spcBef>
              <a:spcAft>
                <a:spcPct val="0"/>
              </a:spcAft>
              <a:buClr>
                <a:schemeClr val="accent3"/>
              </a:buClr>
              <a:buSzPct val="100000"/>
              <a:buFont typeface="Verdana" pitchFamily="34" charset="0"/>
              <a:buChar char="•"/>
              <a:tabLst/>
              <a:defRPr/>
            </a:pPr>
            <a:r>
              <a:rPr lang="en-US" sz="1709">
                <a:latin typeface="Roboto" panose="02000000000000000000" pitchFamily="2" charset="0"/>
                <a:ea typeface="Roboto" panose="02000000000000000000" pitchFamily="2" charset="0"/>
              </a:rPr>
              <a:t>Click to edit bulleted list</a:t>
            </a:r>
          </a:p>
        </p:txBody>
      </p:sp>
    </p:spTree>
    <p:extLst>
      <p:ext uri="{BB962C8B-B14F-4D97-AF65-F5344CB8AC3E}">
        <p14:creationId xmlns:p14="http://schemas.microsoft.com/office/powerpoint/2010/main" val="4601701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10"/>
            <a:ext cx="6960030" cy="5372292"/>
          </a:xfrm>
          <a:prstGeom prst="rect">
            <a:avLst/>
          </a:prstGeom>
        </p:spPr>
        <p:txBody>
          <a:bodyPr lIns="0" tIns="228600" rIns="0" bIns="0"/>
          <a:lstStyle>
            <a:lvl1pPr marL="285724" indent="-285724">
              <a:buClr>
                <a:schemeClr val="accent2"/>
              </a:buClr>
              <a:buFont typeface="Arial" charset="0"/>
              <a:buChar char="•"/>
              <a:defRPr sz="1600">
                <a:latin typeface="Arial"/>
                <a:ea typeface="Arial"/>
                <a:cs typeface="Arial"/>
              </a:defRPr>
            </a:lvl1pPr>
            <a:lvl2pPr>
              <a:buClr>
                <a:schemeClr val="accent2"/>
              </a:buClr>
              <a:defRPr sz="1600">
                <a:latin typeface="Arial"/>
                <a:ea typeface="Arial"/>
                <a:cs typeface="Arial"/>
              </a:defRPr>
            </a:lvl2pPr>
            <a:lvl3pPr>
              <a:buClr>
                <a:schemeClr val="accent2"/>
              </a:buClr>
              <a:defRPr sz="1600">
                <a:latin typeface="Arial"/>
                <a:ea typeface="Arial"/>
                <a:cs typeface="Arial"/>
              </a:defRPr>
            </a:lvl3pPr>
            <a:lvl4pPr>
              <a:buClr>
                <a:schemeClr val="accent2"/>
              </a:buClr>
              <a:defRPr sz="1600">
                <a:latin typeface="Arial"/>
                <a:ea typeface="Arial"/>
                <a:cs typeface="Arial"/>
              </a:defRPr>
            </a:lvl4pPr>
            <a:lvl5pPr>
              <a:buClr>
                <a:schemeClr val="accent2"/>
              </a:buClr>
              <a:defRPr sz="1600">
                <a:latin typeface="Arial"/>
                <a:ea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990309" y="6282609"/>
            <a:ext cx="2844800" cy="365125"/>
          </a:xfrm>
          <a:prstGeom prst="rect">
            <a:avLst/>
          </a:prstGeom>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66611" y="555810"/>
            <a:ext cx="3741179" cy="1246495"/>
          </a:xfrm>
          <a:prstGeom prst="rect">
            <a:avLst/>
          </a:prstGeom>
        </p:spPr>
        <p:txBody>
          <a:bodyPr lIns="0" tIns="137160" rIns="0" bIns="0">
            <a:spAutoFit/>
          </a:bodyPr>
          <a:lstStyle>
            <a:lvl1pPr>
              <a:defRPr sz="3199" baseline="0">
                <a:solidFill>
                  <a:schemeClr val="tx1"/>
                </a:solidFill>
                <a:latin typeface="Arial"/>
                <a:ea typeface="Arial"/>
                <a:cs typeface="Arial"/>
              </a:defRPr>
            </a:lvl1pPr>
          </a:lstStyle>
          <a:p>
            <a:r>
              <a:rPr lang="en-US" sz="360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6" y="1692276"/>
            <a:ext cx="3741738" cy="723275"/>
          </a:xfrm>
          <a:prstGeom prst="rect">
            <a:avLst/>
          </a:prstGeom>
        </p:spPr>
        <p:txBody>
          <a:bodyPr lIns="0" tIns="228600" rIns="0" bIns="0">
            <a:spAutoFit/>
          </a:bodyPr>
          <a:lstStyle>
            <a:lvl1pPr marL="0" indent="0">
              <a:buNone/>
              <a:defRPr sz="1600" b="1">
                <a:solidFill>
                  <a:srgbClr val="006298"/>
                </a:solidFill>
                <a:latin typeface="Arial"/>
                <a:ea typeface="Arial"/>
                <a:cs typeface="Arial"/>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345581435"/>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7" b="1" baseline="0">
                <a:solidFill>
                  <a:schemeClr val="bg2"/>
                </a:solidFill>
              </a:defRPr>
            </a:lvl1pPr>
          </a:lstStyle>
          <a:p>
            <a:r>
              <a:rPr lang="en-US"/>
              <a:t>Insert Full Background Photo Photo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9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1B3E75-42CE-094D-C393-093707B3241E}"/>
              </a:ext>
            </a:extLst>
          </p:cNvPr>
          <p:cNvSpPr/>
          <p:nvPr userDrawn="1"/>
        </p:nvSpPr>
        <p:spPr>
          <a:xfrm>
            <a:off x="355948" y="338589"/>
            <a:ext cx="11520558" cy="581679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Picture Placeholder 64">
            <a:extLst>
              <a:ext uri="{FF2B5EF4-FFF2-40B4-BE49-F238E27FC236}">
                <a16:creationId xmlns:a16="http://schemas.microsoft.com/office/drawing/2014/main" id="{CF9DEE11-4542-5079-3052-061B22CA7DBA}"/>
              </a:ext>
            </a:extLst>
          </p:cNvPr>
          <p:cNvSpPr>
            <a:spLocks noGrp="1"/>
          </p:cNvSpPr>
          <p:nvPr>
            <p:ph type="pic" sz="quarter" idx="12" hasCustomPrompt="1"/>
          </p:nvPr>
        </p:nvSpPr>
        <p:spPr>
          <a:xfrm>
            <a:off x="6079232" y="338589"/>
            <a:ext cx="5797274" cy="5816790"/>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2"/>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tx2"/>
              </a:buClr>
              <a:buSzPts val="2400"/>
              <a:buFontTx/>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6" name="Title 1">
            <a:extLst>
              <a:ext uri="{FF2B5EF4-FFF2-40B4-BE49-F238E27FC236}">
                <a16:creationId xmlns:a16="http://schemas.microsoft.com/office/drawing/2014/main" id="{B0C469F6-51BA-B6D1-EF71-473C286546E9}"/>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7" name="Subtitle 2">
            <a:extLst>
              <a:ext uri="{FF2B5EF4-FFF2-40B4-BE49-F238E27FC236}">
                <a16:creationId xmlns:a16="http://schemas.microsoft.com/office/drawing/2014/main" id="{B4257B5A-1B19-3C83-0BEA-0E7433EC2AA1}"/>
              </a:ext>
            </a:extLst>
          </p:cNvPr>
          <p:cNvSpPr>
            <a:spLocks noGrp="1"/>
          </p:cNvSpPr>
          <p:nvPr>
            <p:ph type="subTitle" idx="1" hasCustomPrompt="1"/>
          </p:nvPr>
        </p:nvSpPr>
        <p:spPr>
          <a:xfrm>
            <a:off x="886360" y="5064161"/>
            <a:ext cx="4828269" cy="534662"/>
          </a:xfrm>
          <a:prstGeom prst="rect">
            <a:avLst/>
          </a:prstGeom>
        </p:spPr>
        <p:txBody>
          <a:bodyPr lIns="0" r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Text Placeholder 35">
            <a:extLst>
              <a:ext uri="{FF2B5EF4-FFF2-40B4-BE49-F238E27FC236}">
                <a16:creationId xmlns:a16="http://schemas.microsoft.com/office/drawing/2014/main" id="{95AE3692-2A8E-DC66-24BD-4D77A74D2F4E}"/>
              </a:ext>
            </a:extLst>
          </p:cNvPr>
          <p:cNvSpPr>
            <a:spLocks noGrp="1"/>
          </p:cNvSpPr>
          <p:nvPr>
            <p:ph type="body" sz="quarter" idx="11" hasCustomPrompt="1"/>
          </p:nvPr>
        </p:nvSpPr>
        <p:spPr>
          <a:xfrm>
            <a:off x="357481"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1866A2E1-F861-4EEC-E944-35C6420FE6E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6061873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K12) Cover Slide Mai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1B3E75-42CE-094D-C393-093707B3241E}"/>
              </a:ext>
            </a:extLst>
          </p:cNvPr>
          <p:cNvSpPr/>
          <p:nvPr userDrawn="1"/>
        </p:nvSpPr>
        <p:spPr>
          <a:xfrm>
            <a:off x="355948" y="338589"/>
            <a:ext cx="11520558" cy="581679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Picture Placeholder 64">
            <a:extLst>
              <a:ext uri="{FF2B5EF4-FFF2-40B4-BE49-F238E27FC236}">
                <a16:creationId xmlns:a16="http://schemas.microsoft.com/office/drawing/2014/main" id="{CF9DEE11-4542-5079-3052-061B22CA7DBA}"/>
              </a:ext>
            </a:extLst>
          </p:cNvPr>
          <p:cNvSpPr>
            <a:spLocks noGrp="1"/>
          </p:cNvSpPr>
          <p:nvPr>
            <p:ph type="pic" sz="quarter" idx="12" hasCustomPrompt="1"/>
          </p:nvPr>
        </p:nvSpPr>
        <p:spPr>
          <a:xfrm>
            <a:off x="6079232" y="338589"/>
            <a:ext cx="5797274" cy="5816790"/>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Tx/>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6" name="Title 1">
            <a:extLst>
              <a:ext uri="{FF2B5EF4-FFF2-40B4-BE49-F238E27FC236}">
                <a16:creationId xmlns:a16="http://schemas.microsoft.com/office/drawing/2014/main" id="{B0C469F6-51BA-B6D1-EF71-473C286546E9}"/>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7" name="Subtitle 2">
            <a:extLst>
              <a:ext uri="{FF2B5EF4-FFF2-40B4-BE49-F238E27FC236}">
                <a16:creationId xmlns:a16="http://schemas.microsoft.com/office/drawing/2014/main" id="{B4257B5A-1B19-3C83-0BEA-0E7433EC2AA1}"/>
              </a:ext>
            </a:extLst>
          </p:cNvPr>
          <p:cNvSpPr>
            <a:spLocks noGrp="1"/>
          </p:cNvSpPr>
          <p:nvPr>
            <p:ph type="subTitle" idx="1" hasCustomPrompt="1"/>
          </p:nvPr>
        </p:nvSpPr>
        <p:spPr>
          <a:xfrm>
            <a:off x="886360" y="5064161"/>
            <a:ext cx="4828269" cy="534662"/>
          </a:xfrm>
          <a:prstGeom prst="rect">
            <a:avLst/>
          </a:prstGeom>
        </p:spPr>
        <p:txBody>
          <a:bodyPr lIns="0" r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Text Placeholder 35">
            <a:extLst>
              <a:ext uri="{FF2B5EF4-FFF2-40B4-BE49-F238E27FC236}">
                <a16:creationId xmlns:a16="http://schemas.microsoft.com/office/drawing/2014/main" id="{95AE3692-2A8E-DC66-24BD-4D77A74D2F4E}"/>
              </a:ext>
            </a:extLst>
          </p:cNvPr>
          <p:cNvSpPr>
            <a:spLocks noGrp="1"/>
          </p:cNvSpPr>
          <p:nvPr>
            <p:ph type="body" sz="quarter" idx="11" hasCustomPrompt="1"/>
          </p:nvPr>
        </p:nvSpPr>
        <p:spPr>
          <a:xfrm>
            <a:off x="357481"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F0564D5A-0C28-9345-0189-C32D4194F61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4265812356"/>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Cover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990F9E-6131-66CB-4C35-807B9B00C897}"/>
              </a:ext>
            </a:extLst>
          </p:cNvPr>
          <p:cNvSpPr/>
          <p:nvPr userDrawn="1"/>
        </p:nvSpPr>
        <p:spPr>
          <a:xfrm>
            <a:off x="355948" y="338589"/>
            <a:ext cx="11520558" cy="581679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Title 1">
            <a:extLst>
              <a:ext uri="{FF2B5EF4-FFF2-40B4-BE49-F238E27FC236}">
                <a16:creationId xmlns:a16="http://schemas.microsoft.com/office/drawing/2014/main" id="{88648BD3-9B9C-4628-A276-8B95584B53C6}"/>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6" name="Subtitle 2">
            <a:extLst>
              <a:ext uri="{FF2B5EF4-FFF2-40B4-BE49-F238E27FC236}">
                <a16:creationId xmlns:a16="http://schemas.microsoft.com/office/drawing/2014/main" id="{388773F4-7A54-E5E5-39D5-DDCEF1A0DCC1}"/>
              </a:ext>
            </a:extLst>
          </p:cNvPr>
          <p:cNvSpPr>
            <a:spLocks noGrp="1"/>
          </p:cNvSpPr>
          <p:nvPr>
            <p:ph type="subTitle" idx="1" hasCustomPrompt="1"/>
          </p:nvPr>
        </p:nvSpPr>
        <p:spPr>
          <a:xfrm>
            <a:off x="886360" y="5064161"/>
            <a:ext cx="4828269" cy="534662"/>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8" name="Text Placeholder 35">
            <a:extLst>
              <a:ext uri="{FF2B5EF4-FFF2-40B4-BE49-F238E27FC236}">
                <a16:creationId xmlns:a16="http://schemas.microsoft.com/office/drawing/2014/main" id="{498A8D43-1241-B7C2-A3D8-426C2EB919AD}"/>
              </a:ext>
            </a:extLst>
          </p:cNvPr>
          <p:cNvSpPr>
            <a:spLocks noGrp="1"/>
          </p:cNvSpPr>
          <p:nvPr>
            <p:ph type="body" sz="quarter" idx="11" hasCustomPrompt="1"/>
          </p:nvPr>
        </p:nvSpPr>
        <p:spPr>
          <a:xfrm>
            <a:off x="357481" y="6304778"/>
            <a:ext cx="3932368" cy="274320"/>
          </a:xfrm>
          <a:prstGeom prst="rect">
            <a:avLst/>
          </a:prstGeom>
        </p:spPr>
        <p:txBody>
          <a:bodyPr lIns="0" t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AF86CD92-41CF-E1A0-FB99-2D37A811A0D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153015612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K12) Cover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990F9E-6131-66CB-4C35-807B9B00C897}"/>
              </a:ext>
            </a:extLst>
          </p:cNvPr>
          <p:cNvSpPr/>
          <p:nvPr userDrawn="1"/>
        </p:nvSpPr>
        <p:spPr>
          <a:xfrm>
            <a:off x="355948" y="338589"/>
            <a:ext cx="11520558" cy="581679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Title 1">
            <a:extLst>
              <a:ext uri="{FF2B5EF4-FFF2-40B4-BE49-F238E27FC236}">
                <a16:creationId xmlns:a16="http://schemas.microsoft.com/office/drawing/2014/main" id="{88648BD3-9B9C-4628-A276-8B95584B53C6}"/>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6" name="Subtitle 2">
            <a:extLst>
              <a:ext uri="{FF2B5EF4-FFF2-40B4-BE49-F238E27FC236}">
                <a16:creationId xmlns:a16="http://schemas.microsoft.com/office/drawing/2014/main" id="{388773F4-7A54-E5E5-39D5-DDCEF1A0DCC1}"/>
              </a:ext>
            </a:extLst>
          </p:cNvPr>
          <p:cNvSpPr>
            <a:spLocks noGrp="1"/>
          </p:cNvSpPr>
          <p:nvPr>
            <p:ph type="subTitle" idx="1" hasCustomPrompt="1"/>
          </p:nvPr>
        </p:nvSpPr>
        <p:spPr>
          <a:xfrm>
            <a:off x="886360" y="5064161"/>
            <a:ext cx="4828269" cy="534662"/>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8" name="Text Placeholder 35">
            <a:extLst>
              <a:ext uri="{FF2B5EF4-FFF2-40B4-BE49-F238E27FC236}">
                <a16:creationId xmlns:a16="http://schemas.microsoft.com/office/drawing/2014/main" id="{498A8D43-1241-B7C2-A3D8-426C2EB919AD}"/>
              </a:ext>
            </a:extLst>
          </p:cNvPr>
          <p:cNvSpPr>
            <a:spLocks noGrp="1"/>
          </p:cNvSpPr>
          <p:nvPr>
            <p:ph type="body" sz="quarter" idx="11" hasCustomPrompt="1"/>
          </p:nvPr>
        </p:nvSpPr>
        <p:spPr>
          <a:xfrm>
            <a:off x="357481" y="6304778"/>
            <a:ext cx="3932368" cy="274320"/>
          </a:xfrm>
          <a:prstGeom prst="rect">
            <a:avLst/>
          </a:prstGeom>
        </p:spPr>
        <p:txBody>
          <a:bodyPr lIns="0" t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9" name="Graphic 8">
            <a:extLst>
              <a:ext uri="{FF2B5EF4-FFF2-40B4-BE49-F238E27FC236}">
                <a16:creationId xmlns:a16="http://schemas.microsoft.com/office/drawing/2014/main" id="{EF4B5E86-DACF-F608-62A1-488CE2192A5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32679547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Cover Slide Angl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bg1"/>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4" name="Picture 1">
            <a:extLst>
              <a:ext uri="{FF2B5EF4-FFF2-40B4-BE49-F238E27FC236}">
                <a16:creationId xmlns:a16="http://schemas.microsoft.com/office/drawing/2014/main" id="{B0266881-1E8B-8BF7-4C23-26F23A4E700D}"/>
              </a:ext>
            </a:extLst>
          </p:cNvPr>
          <p:cNvPicPr>
            <a:picLocks noChangeAspect="1"/>
          </p:cNvPicPr>
          <p:nvPr userDrawn="1"/>
        </p:nvPicPr>
        <p:blipFill>
          <a:blip r:embed="rId2"/>
          <a:srcRect/>
          <a:stretch/>
        </p:blipFill>
        <p:spPr>
          <a:xfrm>
            <a:off x="886359" y="5770849"/>
            <a:ext cx="976686" cy="434089"/>
          </a:xfrm>
          <a:prstGeom prst="rect">
            <a:avLst/>
          </a:prstGeom>
        </p:spPr>
      </p:pic>
    </p:spTree>
    <p:extLst>
      <p:ext uri="{BB962C8B-B14F-4D97-AF65-F5344CB8AC3E}">
        <p14:creationId xmlns:p14="http://schemas.microsoft.com/office/powerpoint/2010/main" val="370337849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K12) Cover Slide Angle">
    <p:bg>
      <p:bgPr>
        <a:solidFill>
          <a:schemeClr val="accent3"/>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3" name="Picture 1">
            <a:extLst>
              <a:ext uri="{FF2B5EF4-FFF2-40B4-BE49-F238E27FC236}">
                <a16:creationId xmlns:a16="http://schemas.microsoft.com/office/drawing/2014/main" id="{E4D7BDEB-F759-A8B9-597E-2004A96501F6}"/>
              </a:ext>
            </a:extLst>
          </p:cNvPr>
          <p:cNvPicPr>
            <a:picLocks noChangeAspect="1"/>
          </p:cNvPicPr>
          <p:nvPr userDrawn="1"/>
        </p:nvPicPr>
        <p:blipFill>
          <a:blip r:embed="rId2"/>
          <a:srcRect/>
          <a:stretch/>
        </p:blipFill>
        <p:spPr>
          <a:xfrm>
            <a:off x="886359" y="5770849"/>
            <a:ext cx="976686" cy="434089"/>
          </a:xfrm>
          <a:prstGeom prst="rect">
            <a:avLst/>
          </a:prstGeom>
        </p:spPr>
      </p:pic>
    </p:spTree>
    <p:extLst>
      <p:ext uri="{BB962C8B-B14F-4D97-AF65-F5344CB8AC3E}">
        <p14:creationId xmlns:p14="http://schemas.microsoft.com/office/powerpoint/2010/main" val="19853947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Cover Slide Angle Pattern">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D4264A4-BD1E-1EA4-44AD-86506A580D08}"/>
              </a:ext>
            </a:extLst>
          </p:cNvPr>
          <p:cNvPicPr>
            <a:picLocks noChangeAspect="1"/>
          </p:cNvPicPr>
          <p:nvPr userDrawn="1"/>
        </p:nvPicPr>
        <p:blipFill>
          <a:blip r:embed="rId2"/>
          <a:stretch>
            <a:fillRect/>
          </a:stretch>
        </p:blipFill>
        <p:spPr>
          <a:xfrm>
            <a:off x="-537" y="0"/>
            <a:ext cx="8780058" cy="5002357"/>
          </a:xfrm>
          <a:prstGeom prst="rect">
            <a:avLst/>
          </a:prstGeom>
        </p:spPr>
      </p:pic>
      <p:pic>
        <p:nvPicPr>
          <p:cNvPr id="5" name="Picture 4" descr="Background pattern&#10;&#10;Description automatically generated">
            <a:extLst>
              <a:ext uri="{FF2B5EF4-FFF2-40B4-BE49-F238E27FC236}">
                <a16:creationId xmlns:a16="http://schemas.microsoft.com/office/drawing/2014/main" id="{5858E56D-6023-B807-3414-75A70770A5DB}"/>
              </a:ext>
            </a:extLst>
          </p:cNvPr>
          <p:cNvPicPr>
            <a:picLocks noChangeAspect="1"/>
          </p:cNvPicPr>
          <p:nvPr userDrawn="1"/>
        </p:nvPicPr>
        <p:blipFill>
          <a:blip r:embed="rId2"/>
          <a:stretch>
            <a:fillRect/>
          </a:stretch>
        </p:blipFill>
        <p:spPr>
          <a:xfrm>
            <a:off x="1998235" y="1054216"/>
            <a:ext cx="10193765" cy="5807803"/>
          </a:xfrm>
          <a:prstGeom prst="rect">
            <a:avLst/>
          </a:prstGeom>
        </p:spPr>
      </p:pic>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bg1"/>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6" name="Picture 1">
            <a:extLst>
              <a:ext uri="{FF2B5EF4-FFF2-40B4-BE49-F238E27FC236}">
                <a16:creationId xmlns:a16="http://schemas.microsoft.com/office/drawing/2014/main" id="{32452754-31E0-3D69-FBE9-84D76D996213}"/>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345141083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BF6520-FFDA-F60B-58F6-6D1800C3B062}"/>
              </a:ext>
            </a:extLst>
          </p:cNvPr>
          <p:cNvGrpSpPr/>
          <p:nvPr userDrawn="1"/>
        </p:nvGrpSpPr>
        <p:grpSpPr>
          <a:xfrm>
            <a:off x="-1" y="-75"/>
            <a:ext cx="12192000" cy="6858150"/>
            <a:chOff x="0" y="-317"/>
            <a:chExt cx="12841288" cy="7223283"/>
          </a:xfrm>
        </p:grpSpPr>
        <p:pic>
          <p:nvPicPr>
            <p:cNvPr id="3" name="Picture 2">
              <a:extLst>
                <a:ext uri="{FF2B5EF4-FFF2-40B4-BE49-F238E27FC236}">
                  <a16:creationId xmlns:a16="http://schemas.microsoft.com/office/drawing/2014/main" id="{F41ED440-64F2-ED60-59DE-64CC6A7BDA0B}"/>
                </a:ext>
              </a:extLst>
            </p:cNvPr>
            <p:cNvPicPr/>
            <p:nvPr/>
          </p:nvPicPr>
          <p:blipFill>
            <a:blip r:embed="rId2" cstate="screen">
              <a:extLst>
                <a:ext uri="{28A0092B-C50C-407E-A947-70E740481C1C}">
                  <a14:useLocalDpi xmlns:a14="http://schemas.microsoft.com/office/drawing/2010/main" val="0"/>
                </a:ext>
              </a:extLst>
            </a:blip>
            <a:srcRect/>
            <a:stretch/>
          </p:blipFill>
          <p:spPr>
            <a:xfrm>
              <a:off x="0" y="-317"/>
              <a:ext cx="6421209" cy="3611880"/>
            </a:xfrm>
            <a:prstGeom prst="rect">
              <a:avLst/>
            </a:prstGeom>
          </p:spPr>
        </p:pic>
        <p:pic>
          <p:nvPicPr>
            <p:cNvPr id="4" name="Picture 3">
              <a:extLst>
                <a:ext uri="{FF2B5EF4-FFF2-40B4-BE49-F238E27FC236}">
                  <a16:creationId xmlns:a16="http://schemas.microsoft.com/office/drawing/2014/main" id="{6C77AE41-427C-6007-5415-5D3101263114}"/>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17"/>
              <a:ext cx="6421209" cy="3611880"/>
            </a:xfrm>
            <a:prstGeom prst="rect">
              <a:avLst/>
            </a:prstGeom>
          </p:spPr>
        </p:pic>
        <p:pic>
          <p:nvPicPr>
            <p:cNvPr id="5" name="Picture 4">
              <a:extLst>
                <a:ext uri="{FF2B5EF4-FFF2-40B4-BE49-F238E27FC236}">
                  <a16:creationId xmlns:a16="http://schemas.microsoft.com/office/drawing/2014/main" id="{7BFAD7CD-0B55-02BA-2B39-EDF2608D7A66}"/>
                </a:ext>
              </a:extLst>
            </p:cNvPr>
            <p:cNvPicPr/>
            <p:nvPr/>
          </p:nvPicPr>
          <p:blipFill>
            <a:blip r:embed="rId2" cstate="screen">
              <a:extLst>
                <a:ext uri="{28A0092B-C50C-407E-A947-70E740481C1C}">
                  <a14:useLocalDpi xmlns:a14="http://schemas.microsoft.com/office/drawing/2010/main" val="0"/>
                </a:ext>
              </a:extLst>
            </a:blip>
            <a:srcRect/>
            <a:stretch/>
          </p:blipFill>
          <p:spPr>
            <a:xfrm>
              <a:off x="0" y="3611086"/>
              <a:ext cx="6421209" cy="3611880"/>
            </a:xfrm>
            <a:prstGeom prst="rect">
              <a:avLst/>
            </a:prstGeom>
          </p:spPr>
        </p:pic>
        <p:pic>
          <p:nvPicPr>
            <p:cNvPr id="6" name="Picture 5">
              <a:extLst>
                <a:ext uri="{FF2B5EF4-FFF2-40B4-BE49-F238E27FC236}">
                  <a16:creationId xmlns:a16="http://schemas.microsoft.com/office/drawing/2014/main" id="{B5E3EF90-72E4-6828-0CC9-9EDE3CDAFD04}"/>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086"/>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187A63A5-8CFB-9491-6821-A4F76A2DA9AE}"/>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385819535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E0F865-27B2-7727-AEC7-3E0AA4AF2A91}"/>
              </a:ext>
            </a:extLst>
          </p:cNvPr>
          <p:cNvGrpSpPr/>
          <p:nvPr userDrawn="1"/>
        </p:nvGrpSpPr>
        <p:grpSpPr>
          <a:xfrm>
            <a:off x="-268" y="-76"/>
            <a:ext cx="12192536" cy="6858152"/>
            <a:chOff x="-565" y="-318"/>
            <a:chExt cx="12841853" cy="7223285"/>
          </a:xfrm>
        </p:grpSpPr>
        <p:pic>
          <p:nvPicPr>
            <p:cNvPr id="3" name="Picture 2">
              <a:extLst>
                <a:ext uri="{FF2B5EF4-FFF2-40B4-BE49-F238E27FC236}">
                  <a16:creationId xmlns:a16="http://schemas.microsoft.com/office/drawing/2014/main" id="{C82067CB-E0A1-B2B8-F6F9-40B4CE3D179B}"/>
                </a:ext>
              </a:extLst>
            </p:cNvPr>
            <p:cNvPicPr/>
            <p:nvPr/>
          </p:nvPicPr>
          <p:blipFill>
            <a:blip r:embed="rId2" cstate="screen">
              <a:extLst>
                <a:ext uri="{28A0092B-C50C-407E-A947-70E740481C1C}">
                  <a14:useLocalDpi xmlns:a14="http://schemas.microsoft.com/office/drawing/2010/main" val="0"/>
                </a:ext>
              </a:extLst>
            </a:blip>
            <a:srcRect/>
            <a:stretch/>
          </p:blipFill>
          <p:spPr>
            <a:xfrm>
              <a:off x="-565" y="-318"/>
              <a:ext cx="6421209" cy="3611880"/>
            </a:xfrm>
            <a:prstGeom prst="rect">
              <a:avLst/>
            </a:prstGeom>
          </p:spPr>
        </p:pic>
        <p:pic>
          <p:nvPicPr>
            <p:cNvPr id="4" name="Picture 3">
              <a:extLst>
                <a:ext uri="{FF2B5EF4-FFF2-40B4-BE49-F238E27FC236}">
                  <a16:creationId xmlns:a16="http://schemas.microsoft.com/office/drawing/2014/main" id="{6DAFD7C3-B5C5-20D7-45A3-934C373E1D50}"/>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18"/>
              <a:ext cx="6421209" cy="3611880"/>
            </a:xfrm>
            <a:prstGeom prst="rect">
              <a:avLst/>
            </a:prstGeom>
          </p:spPr>
        </p:pic>
        <p:pic>
          <p:nvPicPr>
            <p:cNvPr id="5" name="Picture 4">
              <a:extLst>
                <a:ext uri="{FF2B5EF4-FFF2-40B4-BE49-F238E27FC236}">
                  <a16:creationId xmlns:a16="http://schemas.microsoft.com/office/drawing/2014/main" id="{94719A5B-2DDB-B364-10CD-13E325D89130}"/>
                </a:ext>
              </a:extLst>
            </p:cNvPr>
            <p:cNvPicPr/>
            <p:nvPr/>
          </p:nvPicPr>
          <p:blipFill>
            <a:blip r:embed="rId2" cstate="screen">
              <a:extLst>
                <a:ext uri="{28A0092B-C50C-407E-A947-70E740481C1C}">
                  <a14:useLocalDpi xmlns:a14="http://schemas.microsoft.com/office/drawing/2010/main" val="0"/>
                </a:ext>
              </a:extLst>
            </a:blip>
            <a:srcRect/>
            <a:stretch/>
          </p:blipFill>
          <p:spPr>
            <a:xfrm>
              <a:off x="-565" y="3611087"/>
              <a:ext cx="6421209" cy="3611880"/>
            </a:xfrm>
            <a:prstGeom prst="rect">
              <a:avLst/>
            </a:prstGeom>
          </p:spPr>
        </p:pic>
        <p:pic>
          <p:nvPicPr>
            <p:cNvPr id="6" name="Picture 5">
              <a:extLst>
                <a:ext uri="{FF2B5EF4-FFF2-40B4-BE49-F238E27FC236}">
                  <a16:creationId xmlns:a16="http://schemas.microsoft.com/office/drawing/2014/main" id="{2AB26523-744B-3B13-6CCD-CC4C90815F51}"/>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087"/>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8A692C1E-82DC-D518-D3D6-88E20C90F666}"/>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201410130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AEAFCA-D353-18E1-FCAC-57D4DA96A0AE}"/>
              </a:ext>
            </a:extLst>
          </p:cNvPr>
          <p:cNvGrpSpPr/>
          <p:nvPr userDrawn="1"/>
        </p:nvGrpSpPr>
        <p:grpSpPr>
          <a:xfrm>
            <a:off x="-268" y="-226"/>
            <a:ext cx="12192536" cy="6858452"/>
            <a:chOff x="-565" y="-318"/>
            <a:chExt cx="12841853" cy="7223601"/>
          </a:xfrm>
        </p:grpSpPr>
        <p:sp>
          <p:nvSpPr>
            <p:cNvPr id="3" name="TextBox 2">
              <a:extLst>
                <a:ext uri="{FF2B5EF4-FFF2-40B4-BE49-F238E27FC236}">
                  <a16:creationId xmlns:a16="http://schemas.microsoft.com/office/drawing/2014/main" id="{A34A1808-3390-6E34-7327-3EF7C25C3796}"/>
                </a:ext>
              </a:extLst>
            </p:cNvPr>
            <p:cNvSpPr txBox="1"/>
            <p:nvPr/>
          </p:nvSpPr>
          <p:spPr>
            <a:xfrm>
              <a:off x="12261738" y="2728318"/>
              <a:ext cx="579549" cy="883324"/>
            </a:xfrm>
            <a:prstGeom prst="rect">
              <a:avLst/>
            </a:prstGeom>
            <a:solidFill>
              <a:srgbClr val="009ADC"/>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a:latin typeface="Arial" panose="020B0604020202020204" pitchFamily="34" charset="0"/>
                </a:defRPr>
              </a:lvl4pPr>
              <a:lvl5pPr marL="914400" lvl="4" indent="-228600">
                <a:lnSpc>
                  <a:spcPct val="110000"/>
                </a:lnSpc>
                <a:spcBef>
                  <a:spcPts val="300"/>
                </a:spcBef>
                <a:buClr>
                  <a:schemeClr val="accent3">
                    <a:lumMod val="100000"/>
                  </a:schemeClr>
                </a:buClr>
                <a:buSzPct val="100000"/>
                <a:buFont typeface="Arial" panose="020B060402020202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4" name="TextBox 3">
              <a:extLst>
                <a:ext uri="{FF2B5EF4-FFF2-40B4-BE49-F238E27FC236}">
                  <a16:creationId xmlns:a16="http://schemas.microsoft.com/office/drawing/2014/main" id="{06F4CAB0-708B-CCA2-519A-D995D1D716FF}"/>
                </a:ext>
              </a:extLst>
            </p:cNvPr>
            <p:cNvSpPr txBox="1"/>
            <p:nvPr/>
          </p:nvSpPr>
          <p:spPr>
            <a:xfrm>
              <a:off x="0" y="3611404"/>
              <a:ext cx="579549" cy="883324"/>
            </a:xfrm>
            <a:prstGeom prst="rect">
              <a:avLst/>
            </a:prstGeom>
            <a:solidFill>
              <a:srgbClr val="005C95"/>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a:latin typeface="Arial" panose="020B0604020202020204" pitchFamily="34" charset="0"/>
                </a:defRPr>
              </a:lvl4pPr>
              <a:lvl5pPr marL="914400" lvl="4" indent="-228600">
                <a:lnSpc>
                  <a:spcPct val="110000"/>
                </a:lnSpc>
                <a:spcBef>
                  <a:spcPts val="300"/>
                </a:spcBef>
                <a:buClr>
                  <a:schemeClr val="accent3">
                    <a:lumMod val="100000"/>
                  </a:schemeClr>
                </a:buClr>
                <a:buSzPct val="100000"/>
                <a:buFont typeface="Arial" panose="020B060402020202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pic>
          <p:nvPicPr>
            <p:cNvPr id="5" name="Picture 4">
              <a:extLst>
                <a:ext uri="{FF2B5EF4-FFF2-40B4-BE49-F238E27FC236}">
                  <a16:creationId xmlns:a16="http://schemas.microsoft.com/office/drawing/2014/main" id="{3C938996-5E5B-450C-62DD-83B61DCA916B}"/>
                </a:ext>
              </a:extLst>
            </p:cNvPr>
            <p:cNvPicPr/>
            <p:nvPr/>
          </p:nvPicPr>
          <p:blipFill>
            <a:blip r:embed="rId2" cstate="screen">
              <a:extLst>
                <a:ext uri="{28A0092B-C50C-407E-A947-70E740481C1C}">
                  <a14:useLocalDpi xmlns:a14="http://schemas.microsoft.com/office/drawing/2010/main" val="0"/>
                </a:ext>
              </a:extLst>
            </a:blip>
            <a:srcRect/>
            <a:stretch/>
          </p:blipFill>
          <p:spPr>
            <a:xfrm>
              <a:off x="-565" y="-318"/>
              <a:ext cx="6421209" cy="3611880"/>
            </a:xfrm>
            <a:prstGeom prst="rect">
              <a:avLst/>
            </a:prstGeom>
          </p:spPr>
        </p:pic>
        <p:pic>
          <p:nvPicPr>
            <p:cNvPr id="6" name="Picture 5">
              <a:extLst>
                <a:ext uri="{FF2B5EF4-FFF2-40B4-BE49-F238E27FC236}">
                  <a16:creationId xmlns:a16="http://schemas.microsoft.com/office/drawing/2014/main" id="{1D23D8DF-A501-2AD4-0E62-550D184616D1}"/>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403"/>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2149D2D7-DDB5-41A7-A75C-B85F88B2FAD6}"/>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1865464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Slide No Picture">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6" name="Picture 5">
            <a:extLst>
              <a:ext uri="{FF2B5EF4-FFF2-40B4-BE49-F238E27FC236}">
                <a16:creationId xmlns:a16="http://schemas.microsoft.com/office/drawing/2014/main" id="{1CB8F686-2832-DE45-B4EA-A9B076CCC09E}"/>
              </a:ext>
            </a:extLst>
          </p:cNvPr>
          <p:cNvPicPr>
            <a:picLocks noChangeAspect="1"/>
          </p:cNvPicPr>
          <p:nvPr/>
        </p:nvPicPr>
        <p:blipFill>
          <a:blip r:embed="rId2"/>
          <a:stretch>
            <a:fillRect/>
          </a:stretch>
        </p:blipFill>
        <p:spPr>
          <a:xfrm>
            <a:off x="886359" y="955314"/>
            <a:ext cx="1762376" cy="303862"/>
          </a:xfrm>
          <a:prstGeom prst="rect">
            <a:avLst/>
          </a:prstGeom>
        </p:spPr>
      </p:pic>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287146501"/>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1"/>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5"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p:nvPr>
        </p:nvSpPr>
        <p:spPr>
          <a:xfrm>
            <a:off x="0" y="5296760"/>
            <a:ext cx="12192000" cy="741021"/>
          </a:xfrm>
        </p:spPr>
        <p:txBody>
          <a:bodyPr anchor="ctr">
            <a:normAutofit/>
          </a:bodyPr>
          <a:lstStyle>
            <a:lvl1pPr marL="0" indent="0" algn="ctr">
              <a:buNone/>
              <a:defRPr sz="1707">
                <a:solidFill>
                  <a:schemeClr val="tx2"/>
                </a:solidFill>
              </a:defRPr>
            </a:lvl1pPr>
            <a:lvl2pPr marL="433582" indent="0" algn="ctr">
              <a:buNone/>
              <a:defRPr sz="1897"/>
            </a:lvl2pPr>
            <a:lvl3pPr marL="867162" indent="0" algn="ctr">
              <a:buNone/>
              <a:defRPr sz="1707"/>
            </a:lvl3pPr>
            <a:lvl4pPr marL="1300744" indent="0" algn="ctr">
              <a:buNone/>
              <a:defRPr sz="1517"/>
            </a:lvl4pPr>
            <a:lvl5pPr marL="1734326" indent="0" algn="ctr">
              <a:buNone/>
              <a:defRPr sz="1517"/>
            </a:lvl5pPr>
            <a:lvl6pPr marL="2167906" indent="0" algn="ctr">
              <a:buNone/>
              <a:defRPr sz="1517"/>
            </a:lvl6pPr>
            <a:lvl7pPr marL="2601488" indent="0" algn="ctr">
              <a:buNone/>
              <a:defRPr sz="1517"/>
            </a:lvl7pPr>
            <a:lvl8pPr marL="3035070" indent="0" algn="ctr">
              <a:buNone/>
              <a:defRPr sz="1517"/>
            </a:lvl8pPr>
            <a:lvl9pPr marL="3468650" indent="0" algn="ctr">
              <a:buNone/>
              <a:defRPr sz="1517"/>
            </a:lvl9pPr>
          </a:lstStyle>
          <a:p>
            <a:pPr algn="ctr"/>
            <a:endParaRPr lang="en-US">
              <a:solidFill>
                <a:schemeClr val="tx2"/>
              </a:solidFill>
            </a:endParaRPr>
          </a:p>
        </p:txBody>
      </p:sp>
      <p:sp>
        <p:nvSpPr>
          <p:cNvPr id="4" name="Freeform 3"/>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38" tIns="34138" rIns="34138" bIns="34138" numCol="1" spcCol="0" rtlCol="0" fromWordArt="0" anchor="ctr" anchorCtr="0" forceAA="0" compatLnSpc="1">
            <a:noAutofit/>
          </a:bodyPr>
          <a:lstStyle/>
          <a:p>
            <a:pPr algn="ctr"/>
            <a:endParaRPr lang="en-US" sz="1897" b="1">
              <a:solidFill>
                <a:schemeClr val="tx2"/>
              </a:solidFill>
              <a:latin typeface="+mj-lt"/>
            </a:endParaRPr>
          </a:p>
        </p:txBody>
      </p:sp>
    </p:spTree>
    <p:extLst>
      <p:ext uri="{BB962C8B-B14F-4D97-AF65-F5344CB8AC3E}">
        <p14:creationId xmlns:p14="http://schemas.microsoft.com/office/powerpoint/2010/main" val="988740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2E71ED-5180-E17E-9D3F-E48D54D3BAF1}"/>
              </a:ext>
            </a:extLst>
          </p:cNvPr>
          <p:cNvGrpSpPr/>
          <p:nvPr userDrawn="1"/>
        </p:nvGrpSpPr>
        <p:grpSpPr>
          <a:xfrm>
            <a:off x="-268" y="-75"/>
            <a:ext cx="12192536" cy="6858150"/>
            <a:chOff x="-565" y="-317"/>
            <a:chExt cx="12841853" cy="7223283"/>
          </a:xfrm>
        </p:grpSpPr>
        <p:pic>
          <p:nvPicPr>
            <p:cNvPr id="3" name="Picture 2">
              <a:extLst>
                <a:ext uri="{FF2B5EF4-FFF2-40B4-BE49-F238E27FC236}">
                  <a16:creationId xmlns:a16="http://schemas.microsoft.com/office/drawing/2014/main" id="{430D24A9-0E39-DBC1-021A-8E4FABF59FF1}"/>
                </a:ext>
              </a:extLst>
            </p:cNvPr>
            <p:cNvPicPr/>
            <p:nvPr/>
          </p:nvPicPr>
          <p:blipFill>
            <a:blip r:embed="rId2" cstate="screen">
              <a:extLst>
                <a:ext uri="{28A0092B-C50C-407E-A947-70E740481C1C}">
                  <a14:useLocalDpi xmlns:a14="http://schemas.microsoft.com/office/drawing/2010/main" val="0"/>
                </a:ext>
              </a:extLst>
            </a:blip>
            <a:srcRect/>
            <a:stretch/>
          </p:blipFill>
          <p:spPr>
            <a:xfrm>
              <a:off x="-565" y="-317"/>
              <a:ext cx="6421209" cy="3611880"/>
            </a:xfrm>
            <a:prstGeom prst="rect">
              <a:avLst/>
            </a:prstGeom>
          </p:spPr>
        </p:pic>
        <p:pic>
          <p:nvPicPr>
            <p:cNvPr id="4" name="Picture 3">
              <a:extLst>
                <a:ext uri="{FF2B5EF4-FFF2-40B4-BE49-F238E27FC236}">
                  <a16:creationId xmlns:a16="http://schemas.microsoft.com/office/drawing/2014/main" id="{5B8188A1-B715-8F1B-BDD0-4E04E2C55D07}"/>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17"/>
              <a:ext cx="6421209" cy="3611880"/>
            </a:xfrm>
            <a:prstGeom prst="rect">
              <a:avLst/>
            </a:prstGeom>
          </p:spPr>
        </p:pic>
        <p:pic>
          <p:nvPicPr>
            <p:cNvPr id="5" name="Picture 4">
              <a:extLst>
                <a:ext uri="{FF2B5EF4-FFF2-40B4-BE49-F238E27FC236}">
                  <a16:creationId xmlns:a16="http://schemas.microsoft.com/office/drawing/2014/main" id="{7BCBD35B-0C74-2618-DFD9-856230D2BCA8}"/>
                </a:ext>
              </a:extLst>
            </p:cNvPr>
            <p:cNvPicPr/>
            <p:nvPr/>
          </p:nvPicPr>
          <p:blipFill>
            <a:blip r:embed="rId2" cstate="screen">
              <a:extLst>
                <a:ext uri="{28A0092B-C50C-407E-A947-70E740481C1C}">
                  <a14:useLocalDpi xmlns:a14="http://schemas.microsoft.com/office/drawing/2010/main" val="0"/>
                </a:ext>
              </a:extLst>
            </a:blip>
            <a:srcRect/>
            <a:stretch/>
          </p:blipFill>
          <p:spPr>
            <a:xfrm>
              <a:off x="-565" y="3611086"/>
              <a:ext cx="6421209" cy="3611880"/>
            </a:xfrm>
            <a:prstGeom prst="rect">
              <a:avLst/>
            </a:prstGeom>
          </p:spPr>
        </p:pic>
        <p:pic>
          <p:nvPicPr>
            <p:cNvPr id="6" name="Picture 5">
              <a:extLst>
                <a:ext uri="{FF2B5EF4-FFF2-40B4-BE49-F238E27FC236}">
                  <a16:creationId xmlns:a16="http://schemas.microsoft.com/office/drawing/2014/main" id="{30B9AD41-0160-EAF4-892C-47C7F86644E5}"/>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086"/>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AA55DE5D-B822-7B19-9F38-F53F869FBCC5}"/>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23167953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Cover Slide Color Photo">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A88F9D90-B264-8494-A542-430EC6434BCC}"/>
              </a:ext>
            </a:extLst>
          </p:cNvPr>
          <p:cNvSpPr>
            <a:spLocks noGrp="1"/>
          </p:cNvSpPr>
          <p:nvPr>
            <p:ph type="pic" sz="quarter" idx="10"/>
          </p:nvPr>
        </p:nvSpPr>
        <p:spPr>
          <a:xfrm>
            <a:off x="1" y="0"/>
            <a:ext cx="12191999" cy="5121645"/>
          </a:xfrm>
          <a:prstGeom prst="rect">
            <a:avLst/>
          </a:prstGeom>
          <a:solidFill>
            <a:schemeClr val="bg2"/>
          </a:solidFill>
        </p:spPr>
        <p:txBody>
          <a:bodyPr tIns="1188720" anchor="t"/>
          <a:lstStyle>
            <a:lvl1pPr marL="0" indent="0" algn="ctr">
              <a:buNone/>
              <a:defRPr>
                <a:solidFill>
                  <a:schemeClr val="tx2"/>
                </a:solidFill>
              </a:defRPr>
            </a:lvl1pPr>
          </a:lstStyle>
          <a:p>
            <a:endParaRPr lang="en-US"/>
          </a:p>
          <a:p>
            <a:endParaRPr lang="en-US"/>
          </a:p>
          <a:p>
            <a:r>
              <a:rPr lang="en-US"/>
              <a:t>Click icon to add photo</a:t>
            </a:r>
          </a:p>
          <a:p>
            <a:endParaRPr lang="en-US"/>
          </a:p>
          <a:p>
            <a:endParaRPr lang="en-US"/>
          </a:p>
        </p:txBody>
      </p:sp>
      <p:sp>
        <p:nvSpPr>
          <p:cNvPr id="2" name="Rectangle 1">
            <a:extLst>
              <a:ext uri="{FF2B5EF4-FFF2-40B4-BE49-F238E27FC236}">
                <a16:creationId xmlns:a16="http://schemas.microsoft.com/office/drawing/2014/main" id="{A81A20A6-5319-1CB5-173A-3D77324A2996}"/>
              </a:ext>
            </a:extLst>
          </p:cNvPr>
          <p:cNvSpPr/>
          <p:nvPr userDrawn="1"/>
        </p:nvSpPr>
        <p:spPr>
          <a:xfrm>
            <a:off x="0" y="5841385"/>
            <a:ext cx="12192000" cy="296876"/>
          </a:xfrm>
          <a:prstGeom prst="rect">
            <a:avLst/>
          </a:prstGeom>
          <a:solidFill>
            <a:schemeClr val="tx2"/>
          </a:solidFill>
        </p:spPr>
        <p:txBody>
          <a:bodyPr wrap="square" lIns="0" rtlCol="0" anchor="ctr">
            <a:sp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4" name="Subtitle 2">
            <a:extLst>
              <a:ext uri="{FF2B5EF4-FFF2-40B4-BE49-F238E27FC236}">
                <a16:creationId xmlns:a16="http://schemas.microsoft.com/office/drawing/2014/main" id="{DA933AF5-3986-6A76-01E7-7B8888DD00CF}"/>
              </a:ext>
            </a:extLst>
          </p:cNvPr>
          <p:cNvSpPr>
            <a:spLocks noGrp="1"/>
          </p:cNvSpPr>
          <p:nvPr>
            <p:ph type="subTitle" idx="1" hasCustomPrompt="1"/>
          </p:nvPr>
        </p:nvSpPr>
        <p:spPr>
          <a:xfrm>
            <a:off x="886359" y="6119919"/>
            <a:ext cx="8395162" cy="347271"/>
          </a:xfrm>
          <a:prstGeom prst="rect">
            <a:avLst/>
          </a:prstGeom>
        </p:spPr>
        <p:txBody>
          <a:bodyPr lIns="0" tIns="0" rIns="0" bIns="0">
            <a:noAutofit/>
          </a:bodyPr>
          <a:lstStyle>
            <a:lvl1pPr marL="0" indent="0" algn="l">
              <a:buNone/>
              <a:defRPr sz="189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15" name="Text Placeholder 13">
            <a:extLst>
              <a:ext uri="{FF2B5EF4-FFF2-40B4-BE49-F238E27FC236}">
                <a16:creationId xmlns:a16="http://schemas.microsoft.com/office/drawing/2014/main" id="{93B9B674-6590-800F-90E8-18836909E994}"/>
              </a:ext>
            </a:extLst>
          </p:cNvPr>
          <p:cNvSpPr>
            <a:spLocks noGrp="1"/>
          </p:cNvSpPr>
          <p:nvPr>
            <p:ph type="body" sz="quarter" idx="11" hasCustomPrompt="1"/>
          </p:nvPr>
        </p:nvSpPr>
        <p:spPr>
          <a:xfrm>
            <a:off x="886360" y="5489478"/>
            <a:ext cx="8397093"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1"/>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pic>
        <p:nvPicPr>
          <p:cNvPr id="5" name="Picture 1">
            <a:extLst>
              <a:ext uri="{FF2B5EF4-FFF2-40B4-BE49-F238E27FC236}">
                <a16:creationId xmlns:a16="http://schemas.microsoft.com/office/drawing/2014/main" id="{996C20E4-D6DE-11E5-CD02-6C2E01C36155}"/>
              </a:ext>
            </a:extLst>
          </p:cNvPr>
          <p:cNvPicPr>
            <a:picLocks noChangeAspect="1"/>
          </p:cNvPicPr>
          <p:nvPr userDrawn="1"/>
        </p:nvPicPr>
        <p:blipFill>
          <a:blip r:embed="rId2"/>
          <a:srcRect/>
          <a:stretch/>
        </p:blipFill>
        <p:spPr>
          <a:xfrm>
            <a:off x="10324614" y="5770849"/>
            <a:ext cx="976686" cy="434089"/>
          </a:xfrm>
          <a:prstGeom prst="rect">
            <a:avLst/>
          </a:prstGeom>
        </p:spPr>
      </p:pic>
    </p:spTree>
    <p:extLst>
      <p:ext uri="{BB962C8B-B14F-4D97-AF65-F5344CB8AC3E}">
        <p14:creationId xmlns:p14="http://schemas.microsoft.com/office/powerpoint/2010/main" val="225100633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over Slide 3 Photos">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5E05D199-8DDF-645C-DD80-17A764FFF5D8}"/>
              </a:ext>
            </a:extLst>
          </p:cNvPr>
          <p:cNvSpPr>
            <a:spLocks noGrp="1"/>
          </p:cNvSpPr>
          <p:nvPr>
            <p:ph type="pic" sz="quarter" idx="11" hasCustomPrompt="1"/>
          </p:nvPr>
        </p:nvSpPr>
        <p:spPr>
          <a:xfrm>
            <a:off x="4619326" y="340635"/>
            <a:ext cx="4167195"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18" name="Picture Placeholder 15">
            <a:extLst>
              <a:ext uri="{FF2B5EF4-FFF2-40B4-BE49-F238E27FC236}">
                <a16:creationId xmlns:a16="http://schemas.microsoft.com/office/drawing/2014/main" id="{9F4D0257-76AA-2406-FB83-11C9BBD41A03}"/>
              </a:ext>
            </a:extLst>
          </p:cNvPr>
          <p:cNvSpPr>
            <a:spLocks noGrp="1"/>
          </p:cNvSpPr>
          <p:nvPr>
            <p:ph type="pic" sz="quarter" idx="12" hasCustomPrompt="1"/>
          </p:nvPr>
        </p:nvSpPr>
        <p:spPr>
          <a:xfrm>
            <a:off x="8881178" y="340635"/>
            <a:ext cx="2951763"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40" name="Text Placeholder 38">
            <a:extLst>
              <a:ext uri="{FF2B5EF4-FFF2-40B4-BE49-F238E27FC236}">
                <a16:creationId xmlns:a16="http://schemas.microsoft.com/office/drawing/2014/main" id="{6F8AA0AB-F9BF-95E3-380B-8CB09E75B6C1}"/>
              </a:ext>
            </a:extLst>
          </p:cNvPr>
          <p:cNvSpPr>
            <a:spLocks noGrp="1"/>
          </p:cNvSpPr>
          <p:nvPr>
            <p:ph type="body" sz="quarter" idx="16" hasCustomPrompt="1"/>
          </p:nvPr>
        </p:nvSpPr>
        <p:spPr>
          <a:xfrm>
            <a:off x="9626959" y="6288841"/>
            <a:ext cx="1994067" cy="280260"/>
          </a:xfrm>
          <a:noFill/>
        </p:spPr>
        <p:txBody>
          <a:bodyPr wrap="square" lIns="36000" tIns="36000" rIns="36000" bIns="36000" rtlCol="0">
            <a:spAutoFit/>
          </a:bodyPr>
          <a:lstStyle>
            <a:lvl1pPr marL="0" indent="0" algn="r">
              <a:buNone/>
              <a:defRPr lang="en-US" sz="1329" dirty="0" smtClean="0">
                <a:latin typeface="Arial" panose="020B0604020202020204" pitchFamily="34" charset="0"/>
                <a:cs typeface="Arial" panose="020B0604020202020204" pitchFamily="34" charset="0"/>
              </a:defRPr>
            </a:lvl1pPr>
            <a:lvl2pPr marL="217033" indent="0">
              <a:buNone/>
              <a:defRPr lang="en-US" sz="1709" dirty="0" smtClean="0"/>
            </a:lvl2pPr>
            <a:lvl3pPr marL="651099" indent="0">
              <a:buNone/>
              <a:defRPr lang="en-US" sz="1709" dirty="0" smtClean="0"/>
            </a:lvl3pPr>
            <a:lvl4pPr marL="1085164" indent="0">
              <a:buNone/>
              <a:defRPr lang="en-US" sz="1709" dirty="0" smtClean="0"/>
            </a:lvl4pPr>
            <a:lvl5pPr marL="1562636" indent="0">
              <a:buNone/>
              <a:defRPr lang="en-US" sz="1709" dirty="0"/>
            </a:lvl5pPr>
          </a:lstStyle>
          <a:p>
            <a:pPr marL="0" lvl="0" algn="r" defTabSz="868131"/>
            <a:r>
              <a:rPr lang="en-US"/>
              <a:t>Insert Date Here</a:t>
            </a:r>
          </a:p>
        </p:txBody>
      </p:sp>
      <p:sp>
        <p:nvSpPr>
          <p:cNvPr id="8" name="Rectangle 7">
            <a:extLst>
              <a:ext uri="{FF2B5EF4-FFF2-40B4-BE49-F238E27FC236}">
                <a16:creationId xmlns:a16="http://schemas.microsoft.com/office/drawing/2014/main" id="{C45D009F-B66D-6A55-1329-8B6C846116F0}"/>
              </a:ext>
            </a:extLst>
          </p:cNvPr>
          <p:cNvSpPr>
            <a:spLocks noGrp="1" noRot="1" noMove="1" noResize="1" noEditPoints="1" noAdjustHandles="1" noChangeArrowheads="1" noChangeShapeType="1"/>
          </p:cNvSpPr>
          <p:nvPr userDrawn="1"/>
        </p:nvSpPr>
        <p:spPr>
          <a:xfrm>
            <a:off x="357480" y="4241665"/>
            <a:ext cx="11475461" cy="1917096"/>
          </a:xfrm>
          <a:prstGeom prst="rect">
            <a:avLst/>
          </a:prstGeom>
          <a:solidFill>
            <a:srgbClr val="0062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2" name="Subtitle 2">
            <a:extLst>
              <a:ext uri="{FF2B5EF4-FFF2-40B4-BE49-F238E27FC236}">
                <a16:creationId xmlns:a16="http://schemas.microsoft.com/office/drawing/2014/main" id="{2A52D6D5-1571-E73F-0946-F5CC195D1533}"/>
              </a:ext>
            </a:extLst>
          </p:cNvPr>
          <p:cNvSpPr>
            <a:spLocks noGrp="1"/>
          </p:cNvSpPr>
          <p:nvPr>
            <p:ph type="subTitle" idx="1" hasCustomPrompt="1"/>
          </p:nvPr>
        </p:nvSpPr>
        <p:spPr>
          <a:xfrm>
            <a:off x="781363" y="5347653"/>
            <a:ext cx="9115739" cy="347271"/>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3" name="Text Placeholder 13">
            <a:extLst>
              <a:ext uri="{FF2B5EF4-FFF2-40B4-BE49-F238E27FC236}">
                <a16:creationId xmlns:a16="http://schemas.microsoft.com/office/drawing/2014/main" id="{FDE0AE7F-5EDB-C8FF-A7B8-A81FDE56EEE8}"/>
              </a:ext>
            </a:extLst>
          </p:cNvPr>
          <p:cNvSpPr>
            <a:spLocks noGrp="1"/>
          </p:cNvSpPr>
          <p:nvPr>
            <p:ph type="body" sz="quarter" idx="17" hasCustomPrompt="1"/>
          </p:nvPr>
        </p:nvSpPr>
        <p:spPr>
          <a:xfrm>
            <a:off x="781363" y="4717212"/>
            <a:ext cx="9115739"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2"/>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pic>
        <p:nvPicPr>
          <p:cNvPr id="5" name="Picture 1">
            <a:extLst>
              <a:ext uri="{FF2B5EF4-FFF2-40B4-BE49-F238E27FC236}">
                <a16:creationId xmlns:a16="http://schemas.microsoft.com/office/drawing/2014/main" id="{D3DB2BCC-95B7-6342-BC51-9523D21312E8}"/>
              </a:ext>
            </a:extLst>
          </p:cNvPr>
          <p:cNvPicPr>
            <a:picLocks noChangeAspect="1"/>
          </p:cNvPicPr>
          <p:nvPr userDrawn="1"/>
        </p:nvPicPr>
        <p:blipFill>
          <a:blip r:embed="rId2">
            <a:alphaModFix/>
          </a:blip>
          <a:srcRect/>
          <a:stretch/>
        </p:blipFill>
        <p:spPr>
          <a:xfrm>
            <a:off x="781363" y="338703"/>
            <a:ext cx="976686" cy="434089"/>
          </a:xfrm>
          <a:prstGeom prst="rect">
            <a:avLst/>
          </a:prstGeom>
          <a:noFill/>
        </p:spPr>
      </p:pic>
      <p:sp>
        <p:nvSpPr>
          <p:cNvPr id="11" name="Picture Placeholder 5">
            <a:extLst>
              <a:ext uri="{FF2B5EF4-FFF2-40B4-BE49-F238E27FC236}">
                <a16:creationId xmlns:a16="http://schemas.microsoft.com/office/drawing/2014/main" id="{BFD902D8-AF55-273E-C601-2485812AD152}"/>
              </a:ext>
            </a:extLst>
          </p:cNvPr>
          <p:cNvSpPr>
            <a:spLocks noGrp="1"/>
          </p:cNvSpPr>
          <p:nvPr>
            <p:ph type="pic" sz="quarter" idx="10" hasCustomPrompt="1"/>
          </p:nvPr>
        </p:nvSpPr>
        <p:spPr>
          <a:xfrm>
            <a:off x="357475" y="340633"/>
            <a:ext cx="4167195" cy="3806372"/>
          </a:xfrm>
          <a:custGeom>
            <a:avLst/>
            <a:gdLst>
              <a:gd name="connsiteX0" fmla="*/ 0 w 4389120"/>
              <a:gd name="connsiteY0" fmla="*/ 0 h 4009026"/>
              <a:gd name="connsiteX1" fmla="*/ 446463 w 4389120"/>
              <a:gd name="connsiteY1" fmla="*/ 0 h 4009026"/>
              <a:gd name="connsiteX2" fmla="*/ 446463 w 4389120"/>
              <a:gd name="connsiteY2" fmla="*/ 457200 h 4009026"/>
              <a:gd name="connsiteX3" fmla="*/ 1437063 w 4389120"/>
              <a:gd name="connsiteY3" fmla="*/ 457200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0" fmla="*/ 0 w 4389120"/>
              <a:gd name="connsiteY0" fmla="*/ 0 h 4009026"/>
              <a:gd name="connsiteX1" fmla="*/ 446463 w 4389120"/>
              <a:gd name="connsiteY1" fmla="*/ 0 h 4009026"/>
              <a:gd name="connsiteX2" fmla="*/ 446463 w 4389120"/>
              <a:gd name="connsiteY2" fmla="*/ 457200 h 4009026"/>
              <a:gd name="connsiteX3" fmla="*/ 1475163 w 4389120"/>
              <a:gd name="connsiteY3" fmla="*/ 463550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5163 w 4389120"/>
              <a:gd name="connsiteY3" fmla="*/ 463550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5163 w 4389120"/>
              <a:gd name="connsiteY3" fmla="*/ 454025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1988 w 4389120"/>
              <a:gd name="connsiteY3" fmla="*/ 454025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4025 h 4009026"/>
              <a:gd name="connsiteX3" fmla="*/ 1471988 w 4389120"/>
              <a:gd name="connsiteY3" fmla="*/ 454025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120" h="4009026">
                <a:moveTo>
                  <a:pt x="0" y="0"/>
                </a:moveTo>
                <a:lnTo>
                  <a:pt x="446463" y="0"/>
                </a:lnTo>
                <a:lnTo>
                  <a:pt x="446463" y="454025"/>
                </a:lnTo>
                <a:lnTo>
                  <a:pt x="1471988" y="454025"/>
                </a:lnTo>
                <a:cubicBezTo>
                  <a:pt x="1473046" y="302684"/>
                  <a:pt x="1474105" y="151342"/>
                  <a:pt x="1475163" y="1"/>
                </a:cubicBezTo>
                <a:lnTo>
                  <a:pt x="4389120" y="1"/>
                </a:lnTo>
                <a:lnTo>
                  <a:pt x="4389120" y="4009026"/>
                </a:lnTo>
                <a:lnTo>
                  <a:pt x="0" y="4009026"/>
                </a:lnTo>
                <a:lnTo>
                  <a:pt x="0" y="457200"/>
                </a:lnTo>
                <a:lnTo>
                  <a:pt x="0" y="0"/>
                </a:lnTo>
                <a:close/>
              </a:path>
            </a:pathLst>
          </a:custGeom>
          <a:solidFill>
            <a:schemeClr val="bg2"/>
          </a:solidFill>
        </p:spPr>
        <p:txBody>
          <a:bodyPr wrap="square" tIns="1463040">
            <a:noAutofit/>
          </a:bodyPr>
          <a:lstStyle>
            <a:lvl1pPr marL="0" indent="0" algn="ctr">
              <a:buNone/>
              <a:defRPr sz="1709">
                <a:solidFill>
                  <a:schemeClr val="tx2"/>
                </a:solidFill>
              </a:defRPr>
            </a:lvl1pPr>
          </a:lstStyle>
          <a:p>
            <a:r>
              <a:rPr lang="en-US"/>
              <a:t>Click to add photo</a:t>
            </a:r>
          </a:p>
        </p:txBody>
      </p:sp>
      <p:pic>
        <p:nvPicPr>
          <p:cNvPr id="12" name="Picture 1">
            <a:extLst>
              <a:ext uri="{FF2B5EF4-FFF2-40B4-BE49-F238E27FC236}">
                <a16:creationId xmlns:a16="http://schemas.microsoft.com/office/drawing/2014/main" id="{E56D007D-FC5E-C327-227E-8E64D7E09AB6}"/>
              </a:ext>
            </a:extLst>
          </p:cNvPr>
          <p:cNvPicPr>
            <a:picLocks noChangeAspect="1"/>
          </p:cNvPicPr>
          <p:nvPr userDrawn="1"/>
        </p:nvPicPr>
        <p:blipFill>
          <a:blip r:embed="rId2">
            <a:alphaModFix/>
          </a:blip>
          <a:srcRect/>
          <a:stretch/>
        </p:blipFill>
        <p:spPr>
          <a:xfrm>
            <a:off x="781363" y="338703"/>
            <a:ext cx="976686" cy="434089"/>
          </a:xfrm>
          <a:prstGeom prst="rect">
            <a:avLst/>
          </a:prstGeom>
          <a:noFill/>
        </p:spPr>
      </p:pic>
    </p:spTree>
    <p:extLst>
      <p:ext uri="{BB962C8B-B14F-4D97-AF65-F5344CB8AC3E}">
        <p14:creationId xmlns:p14="http://schemas.microsoft.com/office/powerpoint/2010/main" val="180063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K12) Cover Slide 3 Photos">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8FAE21-AC7F-8F30-3A04-3CDE76050186}"/>
              </a:ext>
            </a:extLst>
          </p:cNvPr>
          <p:cNvSpPr txBox="1"/>
          <p:nvPr userDrawn="1"/>
        </p:nvSpPr>
        <p:spPr>
          <a:xfrm>
            <a:off x="778684" y="340631"/>
            <a:ext cx="940513" cy="434089"/>
          </a:xfrm>
          <a:prstGeom prst="rect">
            <a:avLst/>
          </a:prstGeom>
          <a:solidFill>
            <a:schemeClr val="tx1"/>
          </a:solidFill>
        </p:spPr>
        <p:txBody>
          <a:bodyPr wrap="square" lIns="0" rtlCol="0" anchor="ctr">
            <a:noAutofit/>
          </a:bodyPr>
          <a:lstStyle>
            <a:defPPr>
              <a:defRPr lang="en-US"/>
            </a:defPPr>
            <a:lvl1pPr lvl="0" indent="-285750" fontAlgn="base">
              <a:lnSpc>
                <a:spcPct val="110000"/>
              </a:lnSpc>
              <a:spcBef>
                <a:spcPts val="600"/>
              </a:spcBef>
              <a:spcAft>
                <a:spcPct val="0"/>
              </a:spcAft>
              <a:buClrTx/>
              <a:buSzPct val="100000"/>
              <a:buFont typeface="Arial" panose="020B0604020202020204" pitchFamily="34" charset="0"/>
              <a:buNone/>
              <a:defRPr sz="1400" baseline="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baseline="0">
                <a:latin typeface="Arial" panose="020B0604020202020204" pitchFamily="34" charset="0"/>
              </a:defRPr>
            </a:lvl4pPr>
            <a:lvl5pPr marL="914400" lvl="4" indent="-228600" fontAlgn="auto">
              <a:lnSpc>
                <a:spcPct val="110000"/>
              </a:lnSpc>
              <a:spcBef>
                <a:spcPts val="300"/>
              </a:spcBef>
              <a:spcAft>
                <a:spcPts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5pPr>
            <a:lvl6pPr marL="1463040" lvl="5" indent="-182880" fontAlgn="auto">
              <a:lnSpc>
                <a:spcPct val="100000"/>
              </a:lnSpc>
              <a:spcBef>
                <a:spcPts val="600"/>
              </a:spcBef>
              <a:spcAft>
                <a:spcPts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6pPr>
            <a:lvl7pPr marL="2698669" lvl="6" indent="-245334" fontAlgn="auto">
              <a:lnSpc>
                <a:spcPct val="100000"/>
              </a:lnSpc>
              <a:spcBef>
                <a:spcPct val="20000"/>
              </a:spcBef>
              <a:spcAft>
                <a:spcPts val="0"/>
              </a:spcAft>
              <a:buSzPct val="100000"/>
              <a:buFont typeface="Arial" panose="020B0604020202020204" pitchFamily="34" charset="0"/>
              <a:buChar char="•"/>
              <a:defRPr sz="1400" baseline="0">
                <a:latin typeface="Arial" panose="020B0604020202020204" pitchFamily="34" charset="0"/>
              </a:defRPr>
            </a:lvl7pPr>
            <a:lvl8pPr marL="3189336" lvl="7" indent="-245334" fontAlgn="auto">
              <a:lnSpc>
                <a:spcPct val="100000"/>
              </a:lnSpc>
              <a:spcBef>
                <a:spcPct val="20000"/>
              </a:spcBef>
              <a:spcAft>
                <a:spcPts val="0"/>
              </a:spcAft>
              <a:buSzPct val="100000"/>
              <a:buFont typeface="Arial" panose="020B0604020202020204" pitchFamily="34" charset="0"/>
              <a:buChar char="•"/>
              <a:defRPr sz="1400" baseline="0">
                <a:latin typeface="Arial" panose="020B0604020202020204" pitchFamily="34" charset="0"/>
              </a:defRPr>
            </a:lvl8pPr>
            <a:lvl9pPr marL="3680003" lvl="8" indent="-245334" fontAlgn="auto">
              <a:lnSpc>
                <a:spcPct val="100000"/>
              </a:lnSpc>
              <a:spcBef>
                <a:spcPct val="20000"/>
              </a:spcBef>
              <a:spcAft>
                <a:spcPts val="0"/>
              </a:spcAft>
              <a:buSzPct val="100000"/>
              <a:buFont typeface="Arial" panose="020B0604020202020204" pitchFamily="34" charset="0"/>
              <a:buChar char="•"/>
              <a:defRPr sz="1400" baseline="0">
                <a:latin typeface="Arial" panose="020B0604020202020204" pitchFamily="34" charset="0"/>
              </a:defRPr>
            </a:lvl9pPr>
          </a:lstStyle>
          <a:p>
            <a:pPr marL="0" lvl="1" indent="0">
              <a:buFontTx/>
              <a:buNone/>
            </a:pPr>
            <a:endParaRPr lang="en-US" sz="1329" err="1">
              <a:sym typeface=""/>
            </a:endParaRPr>
          </a:p>
        </p:txBody>
      </p:sp>
      <p:sp>
        <p:nvSpPr>
          <p:cNvPr id="6" name="Picture Placeholder 5">
            <a:extLst>
              <a:ext uri="{FF2B5EF4-FFF2-40B4-BE49-F238E27FC236}">
                <a16:creationId xmlns:a16="http://schemas.microsoft.com/office/drawing/2014/main" id="{E48C8546-0C1E-E8C1-842A-3B950D2AE670}"/>
              </a:ext>
            </a:extLst>
          </p:cNvPr>
          <p:cNvSpPr>
            <a:spLocks noGrp="1"/>
          </p:cNvSpPr>
          <p:nvPr>
            <p:ph type="pic" sz="quarter" idx="10" hasCustomPrompt="1"/>
          </p:nvPr>
        </p:nvSpPr>
        <p:spPr>
          <a:xfrm>
            <a:off x="357475" y="340633"/>
            <a:ext cx="4167195" cy="3806372"/>
          </a:xfrm>
          <a:custGeom>
            <a:avLst/>
            <a:gdLst>
              <a:gd name="connsiteX0" fmla="*/ 0 w 4389120"/>
              <a:gd name="connsiteY0" fmla="*/ 0 h 4009026"/>
              <a:gd name="connsiteX1" fmla="*/ 446463 w 4389120"/>
              <a:gd name="connsiteY1" fmla="*/ 0 h 4009026"/>
              <a:gd name="connsiteX2" fmla="*/ 446463 w 4389120"/>
              <a:gd name="connsiteY2" fmla="*/ 457200 h 4009026"/>
              <a:gd name="connsiteX3" fmla="*/ 1437063 w 4389120"/>
              <a:gd name="connsiteY3" fmla="*/ 457200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0" fmla="*/ 0 w 4389120"/>
              <a:gd name="connsiteY0" fmla="*/ 0 h 4009026"/>
              <a:gd name="connsiteX1" fmla="*/ 446463 w 4389120"/>
              <a:gd name="connsiteY1" fmla="*/ 0 h 4009026"/>
              <a:gd name="connsiteX2" fmla="*/ 446463 w 4389120"/>
              <a:gd name="connsiteY2" fmla="*/ 457200 h 4009026"/>
              <a:gd name="connsiteX3" fmla="*/ 1468813 w 4389120"/>
              <a:gd name="connsiteY3" fmla="*/ 460375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68813 w 4389120"/>
              <a:gd name="connsiteY3" fmla="*/ 460375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65638 w 4389120"/>
              <a:gd name="connsiteY3" fmla="*/ 457200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1988 w 4389120"/>
              <a:gd name="connsiteY3" fmla="*/ 460375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68813 w 4389120"/>
              <a:gd name="connsiteY3" fmla="*/ 457200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120" h="4009026">
                <a:moveTo>
                  <a:pt x="0" y="0"/>
                </a:moveTo>
                <a:lnTo>
                  <a:pt x="446463" y="0"/>
                </a:lnTo>
                <a:lnTo>
                  <a:pt x="446463" y="457200"/>
                </a:lnTo>
                <a:lnTo>
                  <a:pt x="1468813" y="457200"/>
                </a:lnTo>
                <a:cubicBezTo>
                  <a:pt x="1469871" y="304800"/>
                  <a:pt x="1470930" y="155576"/>
                  <a:pt x="1471988" y="3176"/>
                </a:cubicBezTo>
                <a:lnTo>
                  <a:pt x="4389120" y="1"/>
                </a:lnTo>
                <a:lnTo>
                  <a:pt x="4389120" y="4009026"/>
                </a:lnTo>
                <a:lnTo>
                  <a:pt x="0" y="4009026"/>
                </a:lnTo>
                <a:lnTo>
                  <a:pt x="0" y="457200"/>
                </a:lnTo>
                <a:lnTo>
                  <a:pt x="0" y="0"/>
                </a:lnTo>
                <a:close/>
              </a:path>
            </a:pathLst>
          </a:custGeom>
          <a:solidFill>
            <a:schemeClr val="bg2"/>
          </a:solidFill>
        </p:spPr>
        <p:txBody>
          <a:bodyPr wrap="square" tIns="1463040">
            <a:noAutofit/>
          </a:bodyPr>
          <a:lstStyle>
            <a:lvl1pPr marL="0" indent="0" algn="ctr">
              <a:buNone/>
              <a:defRPr sz="1709">
                <a:solidFill>
                  <a:schemeClr val="tx2"/>
                </a:solidFill>
              </a:defRPr>
            </a:lvl1pPr>
          </a:lstStyle>
          <a:p>
            <a:r>
              <a:rPr lang="en-US"/>
              <a:t>Click to add photo</a:t>
            </a:r>
          </a:p>
        </p:txBody>
      </p:sp>
      <p:sp>
        <p:nvSpPr>
          <p:cNvPr id="17" name="Picture Placeholder 15">
            <a:extLst>
              <a:ext uri="{FF2B5EF4-FFF2-40B4-BE49-F238E27FC236}">
                <a16:creationId xmlns:a16="http://schemas.microsoft.com/office/drawing/2014/main" id="{5E05D199-8DDF-645C-DD80-17A764FFF5D8}"/>
              </a:ext>
            </a:extLst>
          </p:cNvPr>
          <p:cNvSpPr>
            <a:spLocks noGrp="1"/>
          </p:cNvSpPr>
          <p:nvPr>
            <p:ph type="pic" sz="quarter" idx="11" hasCustomPrompt="1"/>
          </p:nvPr>
        </p:nvSpPr>
        <p:spPr>
          <a:xfrm>
            <a:off x="4619326" y="340635"/>
            <a:ext cx="4167195"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18" name="Picture Placeholder 15">
            <a:extLst>
              <a:ext uri="{FF2B5EF4-FFF2-40B4-BE49-F238E27FC236}">
                <a16:creationId xmlns:a16="http://schemas.microsoft.com/office/drawing/2014/main" id="{9F4D0257-76AA-2406-FB83-11C9BBD41A03}"/>
              </a:ext>
            </a:extLst>
          </p:cNvPr>
          <p:cNvSpPr>
            <a:spLocks noGrp="1"/>
          </p:cNvSpPr>
          <p:nvPr>
            <p:ph type="pic" sz="quarter" idx="12" hasCustomPrompt="1"/>
          </p:nvPr>
        </p:nvSpPr>
        <p:spPr>
          <a:xfrm>
            <a:off x="8881178" y="340635"/>
            <a:ext cx="2951763"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40" name="Text Placeholder 38">
            <a:extLst>
              <a:ext uri="{FF2B5EF4-FFF2-40B4-BE49-F238E27FC236}">
                <a16:creationId xmlns:a16="http://schemas.microsoft.com/office/drawing/2014/main" id="{6F8AA0AB-F9BF-95E3-380B-8CB09E75B6C1}"/>
              </a:ext>
            </a:extLst>
          </p:cNvPr>
          <p:cNvSpPr>
            <a:spLocks noGrp="1"/>
          </p:cNvSpPr>
          <p:nvPr>
            <p:ph type="body" sz="quarter" idx="16" hasCustomPrompt="1"/>
          </p:nvPr>
        </p:nvSpPr>
        <p:spPr>
          <a:xfrm>
            <a:off x="9626959" y="6288841"/>
            <a:ext cx="1994067" cy="280260"/>
          </a:xfrm>
          <a:noFill/>
        </p:spPr>
        <p:txBody>
          <a:bodyPr wrap="square" lIns="36000" tIns="36000" rIns="36000" bIns="36000" rtlCol="0">
            <a:spAutoFit/>
          </a:bodyPr>
          <a:lstStyle>
            <a:lvl1pPr marL="0" indent="0" algn="r">
              <a:buNone/>
              <a:defRPr lang="en-US" sz="1329" dirty="0" smtClean="0">
                <a:latin typeface="Arial" panose="020B0604020202020204" pitchFamily="34" charset="0"/>
                <a:cs typeface="Arial" panose="020B0604020202020204" pitchFamily="34" charset="0"/>
              </a:defRPr>
            </a:lvl1pPr>
            <a:lvl2pPr marL="217033" indent="0">
              <a:buNone/>
              <a:defRPr lang="en-US" sz="1709" dirty="0" smtClean="0"/>
            </a:lvl2pPr>
            <a:lvl3pPr marL="651099" indent="0">
              <a:buNone/>
              <a:defRPr lang="en-US" sz="1709" dirty="0" smtClean="0"/>
            </a:lvl3pPr>
            <a:lvl4pPr marL="1085164" indent="0">
              <a:buNone/>
              <a:defRPr lang="en-US" sz="1709" dirty="0" smtClean="0"/>
            </a:lvl4pPr>
            <a:lvl5pPr marL="1562636" indent="0">
              <a:buNone/>
              <a:defRPr lang="en-US" sz="1709" dirty="0"/>
            </a:lvl5pPr>
          </a:lstStyle>
          <a:p>
            <a:pPr marL="0" lvl="0" algn="r" defTabSz="868131"/>
            <a:r>
              <a:rPr lang="en-US"/>
              <a:t>Insert Date Here</a:t>
            </a:r>
          </a:p>
        </p:txBody>
      </p:sp>
      <p:sp>
        <p:nvSpPr>
          <p:cNvPr id="8" name="Rectangle 7">
            <a:extLst>
              <a:ext uri="{FF2B5EF4-FFF2-40B4-BE49-F238E27FC236}">
                <a16:creationId xmlns:a16="http://schemas.microsoft.com/office/drawing/2014/main" id="{C45D009F-B66D-6A55-1329-8B6C846116F0}"/>
              </a:ext>
            </a:extLst>
          </p:cNvPr>
          <p:cNvSpPr>
            <a:spLocks noGrp="1" noRot="1" noMove="1" noResize="1" noEditPoints="1" noAdjustHandles="1" noChangeArrowheads="1" noChangeShapeType="1"/>
          </p:cNvSpPr>
          <p:nvPr userDrawn="1"/>
        </p:nvSpPr>
        <p:spPr>
          <a:xfrm>
            <a:off x="357480" y="4241665"/>
            <a:ext cx="11475461" cy="1917096"/>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2" name="Subtitle 2">
            <a:extLst>
              <a:ext uri="{FF2B5EF4-FFF2-40B4-BE49-F238E27FC236}">
                <a16:creationId xmlns:a16="http://schemas.microsoft.com/office/drawing/2014/main" id="{2A52D6D5-1571-E73F-0946-F5CC195D1533}"/>
              </a:ext>
            </a:extLst>
          </p:cNvPr>
          <p:cNvSpPr>
            <a:spLocks noGrp="1"/>
          </p:cNvSpPr>
          <p:nvPr>
            <p:ph type="subTitle" idx="1" hasCustomPrompt="1"/>
          </p:nvPr>
        </p:nvSpPr>
        <p:spPr>
          <a:xfrm>
            <a:off x="781363" y="5347653"/>
            <a:ext cx="9115739" cy="347271"/>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3" name="Text Placeholder 13">
            <a:extLst>
              <a:ext uri="{FF2B5EF4-FFF2-40B4-BE49-F238E27FC236}">
                <a16:creationId xmlns:a16="http://schemas.microsoft.com/office/drawing/2014/main" id="{FDE0AE7F-5EDB-C8FF-A7B8-A81FDE56EEE8}"/>
              </a:ext>
            </a:extLst>
          </p:cNvPr>
          <p:cNvSpPr>
            <a:spLocks noGrp="1"/>
          </p:cNvSpPr>
          <p:nvPr>
            <p:ph type="body" sz="quarter" idx="17" hasCustomPrompt="1"/>
          </p:nvPr>
        </p:nvSpPr>
        <p:spPr>
          <a:xfrm>
            <a:off x="781363" y="4717212"/>
            <a:ext cx="9115739"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2"/>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pic>
        <p:nvPicPr>
          <p:cNvPr id="5" name="Graphic 4">
            <a:extLst>
              <a:ext uri="{FF2B5EF4-FFF2-40B4-BE49-F238E27FC236}">
                <a16:creationId xmlns:a16="http://schemas.microsoft.com/office/drawing/2014/main" id="{FFAD3C8E-9315-BAD5-F3C4-72DF6EAF3CC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1364" y="340632"/>
            <a:ext cx="972345" cy="434089"/>
          </a:xfrm>
          <a:prstGeom prst="rect">
            <a:avLst/>
          </a:prstGeom>
        </p:spPr>
      </p:pic>
    </p:spTree>
    <p:extLst>
      <p:ext uri="{BB962C8B-B14F-4D97-AF65-F5344CB8AC3E}">
        <p14:creationId xmlns:p14="http://schemas.microsoft.com/office/powerpoint/2010/main" val="357545587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Cover Slide Photo Frame">
    <p:spTree>
      <p:nvGrpSpPr>
        <p:cNvPr id="1" name=""/>
        <p:cNvGrpSpPr/>
        <p:nvPr/>
      </p:nvGrpSpPr>
      <p:grpSpPr>
        <a:xfrm>
          <a:off x="0" y="0"/>
          <a:ext cx="0" cy="0"/>
          <a:chOff x="0" y="0"/>
          <a:chExt cx="0" cy="0"/>
        </a:xfrm>
      </p:grpSpPr>
      <p:pic>
        <p:nvPicPr>
          <p:cNvPr id="3" name="Picture 2" descr="Two people looking at a computer screen&#10;&#10;Description automatically generated with low confidence">
            <a:extLst>
              <a:ext uri="{FF2B5EF4-FFF2-40B4-BE49-F238E27FC236}">
                <a16:creationId xmlns:a16="http://schemas.microsoft.com/office/drawing/2014/main" id="{E22EC731-9F55-05C7-3286-8B1E854F87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10C0BEC-ABFB-BA58-BECB-CC4C435B5416}"/>
              </a:ext>
            </a:extLst>
          </p:cNvPr>
          <p:cNvSpPr/>
          <p:nvPr userDrawn="1"/>
        </p:nvSpPr>
        <p:spPr>
          <a:xfrm>
            <a:off x="338586" y="338590"/>
            <a:ext cx="11514828" cy="5784173"/>
          </a:xfrm>
          <a:prstGeom prst="rect">
            <a:avLst/>
          </a:prstGeom>
          <a:gradFill flip="none" rotWithShape="1">
            <a:gsLst>
              <a:gs pos="0">
                <a:schemeClr val="tx2">
                  <a:alpha val="70000"/>
                </a:schemeClr>
              </a:gs>
              <a:gs pos="98319">
                <a:schemeClr val="accent2">
                  <a:alpha val="70000"/>
                </a:schemeClr>
              </a:gs>
              <a:gs pos="56000">
                <a:schemeClr val="accent3">
                  <a:alpha val="70000"/>
                </a:scheme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14" name="Freeform: Shape 13">
            <a:extLst>
              <a:ext uri="{FF2B5EF4-FFF2-40B4-BE49-F238E27FC236}">
                <a16:creationId xmlns:a16="http://schemas.microsoft.com/office/drawing/2014/main" id="{61BEE2DE-2067-8526-0463-12F1BBEFC5EA}"/>
              </a:ext>
            </a:extLst>
          </p:cNvPr>
          <p:cNvSpPr/>
          <p:nvPr userDrawn="1"/>
        </p:nvSpPr>
        <p:spPr>
          <a:xfrm rot="16200000" flipH="1">
            <a:off x="2667001" y="-2667000"/>
            <a:ext cx="6858000" cy="12192000"/>
          </a:xfrm>
          <a:custGeom>
            <a:avLst/>
            <a:gdLst>
              <a:gd name="connsiteX0" fmla="*/ 356616 w 7223125"/>
              <a:gd name="connsiteY0" fmla="*/ 356616 h 12841288"/>
              <a:gd name="connsiteX1" fmla="*/ 6448743 w 7223125"/>
              <a:gd name="connsiteY1" fmla="*/ 356616 h 12841288"/>
              <a:gd name="connsiteX2" fmla="*/ 6448743 w 7223125"/>
              <a:gd name="connsiteY2" fmla="*/ 12484671 h 12841288"/>
              <a:gd name="connsiteX3" fmla="*/ 356616 w 7223125"/>
              <a:gd name="connsiteY3" fmla="*/ 12484671 h 12841288"/>
              <a:gd name="connsiteX4" fmla="*/ 0 w 7223125"/>
              <a:gd name="connsiteY4" fmla="*/ 1 h 12841288"/>
              <a:gd name="connsiteX5" fmla="*/ 0 w 7223125"/>
              <a:gd name="connsiteY5" fmla="*/ 12841288 h 12841288"/>
              <a:gd name="connsiteX6" fmla="*/ 356616 w 7223125"/>
              <a:gd name="connsiteY6" fmla="*/ 12841288 h 12841288"/>
              <a:gd name="connsiteX7" fmla="*/ 356616 w 7223125"/>
              <a:gd name="connsiteY7" fmla="*/ 12841287 h 12841288"/>
              <a:gd name="connsiteX8" fmla="*/ 6448743 w 7223125"/>
              <a:gd name="connsiteY8" fmla="*/ 12841287 h 12841288"/>
              <a:gd name="connsiteX9" fmla="*/ 6448743 w 7223125"/>
              <a:gd name="connsiteY9" fmla="*/ 12841288 h 12841288"/>
              <a:gd name="connsiteX10" fmla="*/ 7223125 w 7223125"/>
              <a:gd name="connsiteY10" fmla="*/ 12841288 h 12841288"/>
              <a:gd name="connsiteX11" fmla="*/ 7223125 w 7223125"/>
              <a:gd name="connsiteY11" fmla="*/ 12841287 h 12841288"/>
              <a:gd name="connsiteX12" fmla="*/ 7223125 w 7223125"/>
              <a:gd name="connsiteY12" fmla="*/ 12484671 h 12841288"/>
              <a:gd name="connsiteX13" fmla="*/ 7223125 w 7223125"/>
              <a:gd name="connsiteY13" fmla="*/ 356616 h 12841288"/>
              <a:gd name="connsiteX14" fmla="*/ 7223125 w 7223125"/>
              <a:gd name="connsiteY14" fmla="*/ 0 h 12841288"/>
              <a:gd name="connsiteX15" fmla="*/ 7223125 w 7223125"/>
              <a:gd name="connsiteY15" fmla="*/ 0 h 12841288"/>
              <a:gd name="connsiteX16" fmla="*/ 1 w 7223125"/>
              <a:gd name="connsiteY16" fmla="*/ 0 h 12841288"/>
              <a:gd name="connsiteX17" fmla="*/ 1 w 7223125"/>
              <a:gd name="connsiteY17" fmla="*/ 1 h 1284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23125" h="12841288">
                <a:moveTo>
                  <a:pt x="356616" y="356616"/>
                </a:moveTo>
                <a:lnTo>
                  <a:pt x="6448743" y="356616"/>
                </a:lnTo>
                <a:lnTo>
                  <a:pt x="6448743" y="12484671"/>
                </a:lnTo>
                <a:lnTo>
                  <a:pt x="356616" y="12484671"/>
                </a:lnTo>
                <a:close/>
                <a:moveTo>
                  <a:pt x="0" y="1"/>
                </a:moveTo>
                <a:lnTo>
                  <a:pt x="0" y="12841288"/>
                </a:lnTo>
                <a:lnTo>
                  <a:pt x="356616" y="12841288"/>
                </a:lnTo>
                <a:lnTo>
                  <a:pt x="356616" y="12841287"/>
                </a:lnTo>
                <a:lnTo>
                  <a:pt x="6448743" y="12841287"/>
                </a:lnTo>
                <a:lnTo>
                  <a:pt x="6448743" y="12841288"/>
                </a:lnTo>
                <a:lnTo>
                  <a:pt x="7223125" y="12841288"/>
                </a:lnTo>
                <a:lnTo>
                  <a:pt x="7223125" y="12841287"/>
                </a:lnTo>
                <a:lnTo>
                  <a:pt x="7223125" y="12484671"/>
                </a:lnTo>
                <a:lnTo>
                  <a:pt x="7223125" y="356616"/>
                </a:lnTo>
                <a:lnTo>
                  <a:pt x="7223125" y="0"/>
                </a:lnTo>
                <a:lnTo>
                  <a:pt x="7223125" y="0"/>
                </a:lnTo>
                <a:lnTo>
                  <a:pt x="1" y="0"/>
                </a:lnTo>
                <a:lnTo>
                  <a:pt x="1" y="1"/>
                </a:lnTo>
                <a:close/>
              </a:path>
            </a:pathLst>
          </a:custGeom>
          <a:solidFill>
            <a:schemeClr val="tx2"/>
          </a:solidFill>
        </p:spPr>
        <p:txBody>
          <a:bodyPr wrap="square" lIns="0" rtlCol="0" anchor="ctr">
            <a:no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12" name="Text Placeholder 35">
            <a:extLst>
              <a:ext uri="{FF2B5EF4-FFF2-40B4-BE49-F238E27FC236}">
                <a16:creationId xmlns:a16="http://schemas.microsoft.com/office/drawing/2014/main" id="{62C8ECC1-4AAA-B71D-4B79-B8AA32E14DBF}"/>
              </a:ext>
            </a:extLst>
          </p:cNvPr>
          <p:cNvSpPr>
            <a:spLocks noGrp="1"/>
          </p:cNvSpPr>
          <p:nvPr>
            <p:ph type="body" sz="quarter" idx="11" hasCustomPrompt="1"/>
          </p:nvPr>
        </p:nvSpPr>
        <p:spPr>
          <a:xfrm>
            <a:off x="357481"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 name="Rectangle 3">
            <a:extLst>
              <a:ext uri="{FF2B5EF4-FFF2-40B4-BE49-F238E27FC236}">
                <a16:creationId xmlns:a16="http://schemas.microsoft.com/office/drawing/2014/main" id="{579A0302-3847-438C-AFEF-5C3222AF72F0}"/>
              </a:ext>
            </a:extLst>
          </p:cNvPr>
          <p:cNvSpPr/>
          <p:nvPr userDrawn="1"/>
        </p:nvSpPr>
        <p:spPr>
          <a:xfrm>
            <a:off x="357480" y="339606"/>
            <a:ext cx="11495933" cy="5783156"/>
          </a:xfrm>
          <a:prstGeom prst="rect">
            <a:avLst/>
          </a:prstGeom>
          <a:solidFill>
            <a:schemeClr val="accent2">
              <a:alpha val="30000"/>
            </a:schemeClr>
          </a:solidFill>
        </p:spPr>
        <p:txBody>
          <a:bodyPr wrap="square" lIns="0" rtlCol="0" anchor="ctr">
            <a:noAutofit/>
          </a:bodyPr>
          <a:lstStyle/>
          <a:p>
            <a:pPr marL="162775" indent="-162775" algn="l">
              <a:buClr>
                <a:schemeClr val="accent3"/>
              </a:buClr>
              <a:buFont typeface="Arial" panose="020B0604020202020204" pitchFamily="34" charset="0"/>
              <a:buChar char="•"/>
            </a:pPr>
            <a:endParaRPr lang="en-US" sz="1329" dirty="0">
              <a:latin typeface="Arial" panose="020B0604020202020204" pitchFamily="34" charset="0"/>
            </a:endParaRPr>
          </a:p>
        </p:txBody>
      </p:sp>
      <p:sp>
        <p:nvSpPr>
          <p:cNvPr id="5" name="Title 1">
            <a:extLst>
              <a:ext uri="{FF2B5EF4-FFF2-40B4-BE49-F238E27FC236}">
                <a16:creationId xmlns:a16="http://schemas.microsoft.com/office/drawing/2014/main" id="{1ECDFAEA-B0A4-05BA-7D3E-EF092A412DB6}"/>
              </a:ext>
            </a:extLst>
          </p:cNvPr>
          <p:cNvSpPr>
            <a:spLocks noGrp="1"/>
          </p:cNvSpPr>
          <p:nvPr>
            <p:ph type="ctrTitle" hasCustomPrompt="1"/>
          </p:nvPr>
        </p:nvSpPr>
        <p:spPr>
          <a:xfrm>
            <a:off x="886360" y="1536675"/>
            <a:ext cx="4828269" cy="589709"/>
          </a:xfrm>
          <a:prstGeom prst="rect">
            <a:avLst/>
          </a:prstGeom>
        </p:spPr>
        <p:txBody>
          <a:bodyPr lIns="0" tIns="0" rIns="0" bIns="0" anchor="t" anchorCtr="0">
            <a:noAutofit/>
          </a:bodyPr>
          <a:lstStyle>
            <a:lvl1pPr>
              <a:defRPr sz="4366" b="0">
                <a:solidFill>
                  <a:schemeClr val="tx2"/>
                </a:solidFill>
              </a:defRPr>
            </a:lvl1pPr>
          </a:lstStyle>
          <a:p>
            <a:r>
              <a:rPr lang="en-US"/>
              <a:t>Click to edit cover title</a:t>
            </a:r>
          </a:p>
        </p:txBody>
      </p:sp>
      <p:sp>
        <p:nvSpPr>
          <p:cNvPr id="11" name="Subtitle 2">
            <a:extLst>
              <a:ext uri="{FF2B5EF4-FFF2-40B4-BE49-F238E27FC236}">
                <a16:creationId xmlns:a16="http://schemas.microsoft.com/office/drawing/2014/main" id="{4E958B01-4CF7-53D1-5052-84F815C6EF08}"/>
              </a:ext>
            </a:extLst>
          </p:cNvPr>
          <p:cNvSpPr>
            <a:spLocks noGrp="1"/>
          </p:cNvSpPr>
          <p:nvPr>
            <p:ph type="subTitle" idx="1" hasCustomPrompt="1"/>
          </p:nvPr>
        </p:nvSpPr>
        <p:spPr>
          <a:xfrm>
            <a:off x="886360" y="5064161"/>
            <a:ext cx="4828269" cy="534662"/>
          </a:xfrm>
          <a:prstGeom prst="rect">
            <a:avLst/>
          </a:prstGeom>
        </p:spPr>
        <p:txBody>
          <a:bodyPr lIns="0" rIns="0">
            <a:noAutofit/>
          </a:bodyPr>
          <a:lstStyle>
            <a:lvl1pPr marL="0" indent="0" algn="l">
              <a:buNone/>
              <a:defRPr sz="1899" b="1" i="0">
                <a:solidFill>
                  <a:schemeClr val="tx1"/>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pic>
        <p:nvPicPr>
          <p:cNvPr id="2" name="Graphic 1">
            <a:extLst>
              <a:ext uri="{FF2B5EF4-FFF2-40B4-BE49-F238E27FC236}">
                <a16:creationId xmlns:a16="http://schemas.microsoft.com/office/drawing/2014/main" id="{C64A90B2-34B5-7022-76F4-6AB386409D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39774182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Cover Slide Photo Full BG">
    <p:spTree>
      <p:nvGrpSpPr>
        <p:cNvPr id="1" name=""/>
        <p:cNvGrpSpPr/>
        <p:nvPr/>
      </p:nvGrpSpPr>
      <p:grpSpPr>
        <a:xfrm>
          <a:off x="0" y="0"/>
          <a:ext cx="0" cy="0"/>
          <a:chOff x="0" y="0"/>
          <a:chExt cx="0" cy="0"/>
        </a:xfrm>
      </p:grpSpPr>
      <p:pic>
        <p:nvPicPr>
          <p:cNvPr id="4" name="Picture 3" descr="A picture containing person, standing&#10;&#10;Description automatically generated">
            <a:extLst>
              <a:ext uri="{FF2B5EF4-FFF2-40B4-BE49-F238E27FC236}">
                <a16:creationId xmlns:a16="http://schemas.microsoft.com/office/drawing/2014/main" id="{7C2F3B29-34CA-F9F0-62F4-8270160704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0" y="0"/>
            <a:ext cx="12189420" cy="6858000"/>
          </a:xfrm>
          <a:prstGeom prst="rect">
            <a:avLst/>
          </a:prstGeom>
        </p:spPr>
      </p:pic>
      <p:sp>
        <p:nvSpPr>
          <p:cNvPr id="6" name="Rectangle 5">
            <a:extLst>
              <a:ext uri="{FF2B5EF4-FFF2-40B4-BE49-F238E27FC236}">
                <a16:creationId xmlns:a16="http://schemas.microsoft.com/office/drawing/2014/main" id="{EC53C7E4-A22C-821C-8623-849E887B6D91}"/>
              </a:ext>
            </a:extLst>
          </p:cNvPr>
          <p:cNvSpPr/>
          <p:nvPr userDrawn="1"/>
        </p:nvSpPr>
        <p:spPr>
          <a:xfrm>
            <a:off x="0" y="1"/>
            <a:ext cx="12192000" cy="6857999"/>
          </a:xfrm>
          <a:prstGeom prst="rect">
            <a:avLst/>
          </a:prstGeom>
          <a:gradFill flip="none" rotWithShape="1">
            <a:gsLst>
              <a:gs pos="0">
                <a:schemeClr val="accent3">
                  <a:alpha val="67389"/>
                </a:schemeClr>
              </a:gs>
              <a:gs pos="100000">
                <a:srgbClr val="006298"/>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1">
              <a:solidFill>
                <a:schemeClr val="tx1"/>
              </a:solidFill>
            </a:endParaRPr>
          </a:p>
        </p:txBody>
      </p:sp>
      <p:sp>
        <p:nvSpPr>
          <p:cNvPr id="9" name="Title 1">
            <a:extLst>
              <a:ext uri="{FF2B5EF4-FFF2-40B4-BE49-F238E27FC236}">
                <a16:creationId xmlns:a16="http://schemas.microsoft.com/office/drawing/2014/main" id="{937901E9-B3CF-332D-7DE9-6CBA150BCC87}"/>
              </a:ext>
            </a:extLst>
          </p:cNvPr>
          <p:cNvSpPr>
            <a:spLocks noGrp="1"/>
          </p:cNvSpPr>
          <p:nvPr>
            <p:ph type="ctrTitle" hasCustomPrompt="1"/>
          </p:nvPr>
        </p:nvSpPr>
        <p:spPr>
          <a:xfrm>
            <a:off x="1375879" y="4450259"/>
            <a:ext cx="9440242" cy="589709"/>
          </a:xfrm>
          <a:prstGeom prst="rect">
            <a:avLst/>
          </a:prstGeom>
        </p:spPr>
        <p:txBody>
          <a:bodyPr lIns="0" tIns="0" rIns="0" bIns="0" anchor="t" anchorCtr="0">
            <a:noAutofit/>
          </a:bodyPr>
          <a:lstStyle>
            <a:lvl1pPr algn="ctr">
              <a:defRPr sz="4366" b="0">
                <a:solidFill>
                  <a:schemeClr val="tx2"/>
                </a:solidFill>
              </a:defRPr>
            </a:lvl1pPr>
          </a:lstStyle>
          <a:p>
            <a:r>
              <a:rPr lang="en-US"/>
              <a:t>Click to edit cover title</a:t>
            </a:r>
          </a:p>
        </p:txBody>
      </p:sp>
      <p:sp>
        <p:nvSpPr>
          <p:cNvPr id="10" name="Subtitle 2">
            <a:extLst>
              <a:ext uri="{FF2B5EF4-FFF2-40B4-BE49-F238E27FC236}">
                <a16:creationId xmlns:a16="http://schemas.microsoft.com/office/drawing/2014/main" id="{6FC07201-6D8B-11E3-A1DE-7D166E009803}"/>
              </a:ext>
            </a:extLst>
          </p:cNvPr>
          <p:cNvSpPr>
            <a:spLocks noGrp="1"/>
          </p:cNvSpPr>
          <p:nvPr>
            <p:ph type="subTitle" idx="1" hasCustomPrompt="1"/>
          </p:nvPr>
        </p:nvSpPr>
        <p:spPr>
          <a:xfrm>
            <a:off x="3681866" y="5334823"/>
            <a:ext cx="4828269" cy="534662"/>
          </a:xfrm>
          <a:prstGeom prst="rect">
            <a:avLst/>
          </a:prstGeom>
        </p:spPr>
        <p:txBody>
          <a:bodyPr lIns="0" rIns="0">
            <a:noAutofit/>
          </a:bodyPr>
          <a:lstStyle>
            <a:lvl1pPr marL="0" marR="0" indent="0" algn="ctr" defTabSz="931433" rtl="0" eaLnBrk="1" fontAlgn="base" latinLnBrk="0" hangingPunct="1">
              <a:lnSpc>
                <a:spcPct val="110000"/>
              </a:lnSpc>
              <a:spcBef>
                <a:spcPct val="40000"/>
              </a:spcBef>
              <a:spcAft>
                <a:spcPct val="0"/>
              </a:spcAft>
              <a:buClr>
                <a:schemeClr val="accent3"/>
              </a:buClr>
              <a:buSzPts val="2400"/>
              <a:buFont typeface="Verdana" pitchFamily="34" charset="0"/>
              <a:buNone/>
              <a:tabLst/>
              <a:defRPr kumimoji="0" lang="en-US" altLang="zh-CN" sz="1899" b="1" i="0" u="none" strike="noStrike" kern="1200" cap="none" spc="0" normalizeH="0" baseline="0" noProof="1" dirty="0">
                <a:ln>
                  <a:noFill/>
                </a:ln>
                <a:solidFill>
                  <a:schemeClr val="tx2"/>
                </a:solidFill>
                <a:effectLst/>
                <a:uLnTx/>
                <a:uFillTx/>
                <a:latin typeface="Arial" panose="020B0604020202020204" pitchFamily="34" charset="0"/>
                <a:ea typeface="+mn-ea"/>
                <a:cs typeface="+mn-cs"/>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subtitle</a:t>
            </a:r>
          </a:p>
        </p:txBody>
      </p:sp>
      <p:sp>
        <p:nvSpPr>
          <p:cNvPr id="12" name="Text Placeholder 35">
            <a:extLst>
              <a:ext uri="{FF2B5EF4-FFF2-40B4-BE49-F238E27FC236}">
                <a16:creationId xmlns:a16="http://schemas.microsoft.com/office/drawing/2014/main" id="{79E6CBBA-C036-84A7-29D6-101B534AA72F}"/>
              </a:ext>
            </a:extLst>
          </p:cNvPr>
          <p:cNvSpPr>
            <a:spLocks noGrp="1"/>
          </p:cNvSpPr>
          <p:nvPr>
            <p:ph type="body" sz="quarter" idx="12" hasCustomPrompt="1"/>
          </p:nvPr>
        </p:nvSpPr>
        <p:spPr>
          <a:xfrm>
            <a:off x="4129817" y="6304778"/>
            <a:ext cx="3932368" cy="274320"/>
          </a:xfrm>
          <a:prstGeom prst="rect">
            <a:avLst/>
          </a:prstGeom>
        </p:spPr>
        <p:txBody>
          <a:bodyPr lIns="0" bIns="0" anchor="b">
            <a:noAutofit/>
          </a:bodyPr>
          <a:lstStyle>
            <a:lvl1pPr marL="0" indent="0" algn="ctr">
              <a:buNone/>
              <a:defRPr sz="1519" b="0" i="0">
                <a:solidFill>
                  <a:schemeClr val="tx2"/>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C9E4E5D9-3EFB-6D0F-85B3-282EC77C08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47266" y="347271"/>
            <a:ext cx="972345" cy="434089"/>
          </a:xfrm>
          <a:prstGeom prst="rect">
            <a:avLst/>
          </a:prstGeom>
        </p:spPr>
      </p:pic>
    </p:spTree>
    <p:extLst>
      <p:ext uri="{BB962C8B-B14F-4D97-AF65-F5344CB8AC3E}">
        <p14:creationId xmlns:p14="http://schemas.microsoft.com/office/powerpoint/2010/main" val="329500565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Cover Slide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62EAA7-EFDA-A10A-38E7-1D4F2E403E2A}"/>
              </a:ext>
            </a:extLst>
          </p:cNvPr>
          <p:cNvSpPr/>
          <p:nvPr userDrawn="1"/>
        </p:nvSpPr>
        <p:spPr>
          <a:xfrm>
            <a:off x="355948" y="338589"/>
            <a:ext cx="11520558" cy="6164061"/>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4" name="Title 1">
            <a:extLst>
              <a:ext uri="{FF2B5EF4-FFF2-40B4-BE49-F238E27FC236}">
                <a16:creationId xmlns:a16="http://schemas.microsoft.com/office/drawing/2014/main" id="{756A96CF-9C7B-7A16-30AF-D8EE56765351}"/>
              </a:ext>
            </a:extLst>
          </p:cNvPr>
          <p:cNvSpPr>
            <a:spLocks noGrp="1"/>
          </p:cNvSpPr>
          <p:nvPr>
            <p:ph type="ctrTitle" hasCustomPrompt="1"/>
          </p:nvPr>
        </p:nvSpPr>
        <p:spPr>
          <a:xfrm>
            <a:off x="885529" y="1883945"/>
            <a:ext cx="4627323" cy="672103"/>
          </a:xfrm>
          <a:prstGeom prst="callout1">
            <a:avLst>
              <a:gd name="adj1" fmla="val -3666"/>
              <a:gd name="adj2" fmla="val -13"/>
              <a:gd name="adj3" fmla="val -3689"/>
              <a:gd name="adj4" fmla="val 99348"/>
            </a:avLst>
          </a:prstGeom>
          <a:ln w="121920">
            <a:solidFill>
              <a:schemeClr val="bg1"/>
            </a:solidFill>
          </a:ln>
        </p:spPr>
        <p:txBody>
          <a:bodyPr lIns="0" tIns="73152" rIns="0" bIns="0" anchor="t" anchorCtr="0">
            <a:noAutofit/>
          </a:bodyPr>
          <a:lstStyle>
            <a:lvl1pPr>
              <a:defRPr sz="4557" b="0">
                <a:solidFill>
                  <a:schemeClr val="tx1"/>
                </a:solidFill>
              </a:defRPr>
            </a:lvl1pPr>
          </a:lstStyle>
          <a:p>
            <a:r>
              <a:rPr lang="en-US"/>
              <a:t>Click to edit cover title </a:t>
            </a:r>
          </a:p>
        </p:txBody>
      </p:sp>
      <p:pic>
        <p:nvPicPr>
          <p:cNvPr id="9" name="Picture 1">
            <a:extLst>
              <a:ext uri="{FF2B5EF4-FFF2-40B4-BE49-F238E27FC236}">
                <a16:creationId xmlns:a16="http://schemas.microsoft.com/office/drawing/2014/main" id="{81322E17-6F62-66B0-B6E2-F8BB79526BF7}"/>
              </a:ext>
            </a:extLst>
          </p:cNvPr>
          <p:cNvPicPr>
            <a:picLocks noChangeAspect="1"/>
          </p:cNvPicPr>
          <p:nvPr userDrawn="1"/>
        </p:nvPicPr>
        <p:blipFill>
          <a:blip r:embed="rId2"/>
          <a:srcRect/>
          <a:stretch/>
        </p:blipFill>
        <p:spPr>
          <a:xfrm>
            <a:off x="886359" y="808217"/>
            <a:ext cx="976686" cy="434089"/>
          </a:xfrm>
          <a:prstGeom prst="rect">
            <a:avLst/>
          </a:prstGeom>
        </p:spPr>
      </p:pic>
    </p:spTree>
    <p:extLst>
      <p:ext uri="{BB962C8B-B14F-4D97-AF65-F5344CB8AC3E}">
        <p14:creationId xmlns:p14="http://schemas.microsoft.com/office/powerpoint/2010/main" val="1108609393"/>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Cover Slide Small Ico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1D5C3-D0AE-AC20-16DC-465848758C2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pic>
        <p:nvPicPr>
          <p:cNvPr id="3" name="Picture 1">
            <a:extLst>
              <a:ext uri="{FF2B5EF4-FFF2-40B4-BE49-F238E27FC236}">
                <a16:creationId xmlns:a16="http://schemas.microsoft.com/office/drawing/2014/main" id="{0467AD01-CDB1-8085-DACE-6D0F95D8E963}"/>
              </a:ext>
            </a:extLst>
          </p:cNvPr>
          <p:cNvPicPr>
            <a:picLocks noChangeAspect="1"/>
          </p:cNvPicPr>
          <p:nvPr userDrawn="1"/>
        </p:nvPicPr>
        <p:blipFill>
          <a:blip r:embed="rId3"/>
          <a:srcRect/>
          <a:stretch/>
        </p:blipFill>
        <p:spPr>
          <a:xfrm>
            <a:off x="886358" y="808217"/>
            <a:ext cx="976686" cy="434089"/>
          </a:xfrm>
          <a:prstGeom prst="rect">
            <a:avLst/>
          </a:prstGeom>
        </p:spPr>
      </p:pic>
      <p:sp>
        <p:nvSpPr>
          <p:cNvPr id="4" name="Title 1">
            <a:extLst>
              <a:ext uri="{FF2B5EF4-FFF2-40B4-BE49-F238E27FC236}">
                <a16:creationId xmlns:a16="http://schemas.microsoft.com/office/drawing/2014/main" id="{C6A9238E-7B2E-EEDD-2F7E-6968562D8C2C}"/>
              </a:ext>
            </a:extLst>
          </p:cNvPr>
          <p:cNvSpPr>
            <a:spLocks noGrp="1"/>
          </p:cNvSpPr>
          <p:nvPr>
            <p:ph type="ctrTitle" hasCustomPrompt="1"/>
          </p:nvPr>
        </p:nvSpPr>
        <p:spPr>
          <a:xfrm>
            <a:off x="885529" y="1883945"/>
            <a:ext cx="4627323" cy="668497"/>
          </a:xfrm>
          <a:prstGeom prst="callout1">
            <a:avLst>
              <a:gd name="adj1" fmla="val -3666"/>
              <a:gd name="adj2" fmla="val -13"/>
              <a:gd name="adj3" fmla="val -3689"/>
              <a:gd name="adj4" fmla="val 99348"/>
            </a:avLst>
          </a:prstGeom>
          <a:ln w="121920">
            <a:solidFill>
              <a:schemeClr val="tx2"/>
            </a:solidFill>
          </a:ln>
        </p:spPr>
        <p:txBody>
          <a:bodyPr lIns="0" tIns="73152" rIns="0" bIns="0" anchor="t" anchorCtr="0">
            <a:noAutofit/>
          </a:bodyPr>
          <a:lstStyle>
            <a:lvl1pPr>
              <a:defRPr sz="4557" b="0">
                <a:solidFill>
                  <a:schemeClr val="tx2"/>
                </a:solidFill>
              </a:defRPr>
            </a:lvl1pPr>
          </a:lstStyle>
          <a:p>
            <a:r>
              <a:rPr lang="en-US"/>
              <a:t>Click to edit cover title</a:t>
            </a:r>
          </a:p>
        </p:txBody>
      </p:sp>
    </p:spTree>
    <p:extLst>
      <p:ext uri="{BB962C8B-B14F-4D97-AF65-F5344CB8AC3E}">
        <p14:creationId xmlns:p14="http://schemas.microsoft.com/office/powerpoint/2010/main" val="251765982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7E62B-D177-D743-4A2E-A50A4C09B63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4" name="Title 1">
            <a:extLst>
              <a:ext uri="{FF2B5EF4-FFF2-40B4-BE49-F238E27FC236}">
                <a16:creationId xmlns:a16="http://schemas.microsoft.com/office/drawing/2014/main" id="{E8B42CDF-4C87-0340-B755-492D6EC43611}"/>
              </a:ext>
            </a:extLst>
          </p:cNvPr>
          <p:cNvSpPr>
            <a:spLocks noGrp="1"/>
          </p:cNvSpPr>
          <p:nvPr>
            <p:ph type="ctrTitle" hasCustomPrompt="1"/>
          </p:nvPr>
        </p:nvSpPr>
        <p:spPr>
          <a:xfrm>
            <a:off x="885529" y="1883945"/>
            <a:ext cx="4627323" cy="668497"/>
          </a:xfrm>
          <a:prstGeom prst="callout1">
            <a:avLst>
              <a:gd name="adj1" fmla="val -3666"/>
              <a:gd name="adj2" fmla="val -13"/>
              <a:gd name="adj3" fmla="val -3689"/>
              <a:gd name="adj4" fmla="val 99348"/>
            </a:avLst>
          </a:prstGeom>
          <a:ln w="121920">
            <a:solidFill>
              <a:schemeClr val="bg1"/>
            </a:solidFill>
          </a:ln>
        </p:spPr>
        <p:txBody>
          <a:bodyPr lIns="0" tIns="73152" rIns="0" bIns="0" anchor="t" anchorCtr="0">
            <a:noAutofit/>
          </a:bodyPr>
          <a:lstStyle>
            <a:lvl1pPr>
              <a:defRPr sz="4557" b="0">
                <a:solidFill>
                  <a:schemeClr val="tx1"/>
                </a:solidFill>
              </a:defRPr>
            </a:lvl1pPr>
          </a:lstStyle>
          <a:p>
            <a:r>
              <a:rPr lang="en-US"/>
              <a:t>Click to edit cover title</a:t>
            </a:r>
          </a:p>
        </p:txBody>
      </p:sp>
      <p:pic>
        <p:nvPicPr>
          <p:cNvPr id="5" name="Picture 1">
            <a:extLst>
              <a:ext uri="{FF2B5EF4-FFF2-40B4-BE49-F238E27FC236}">
                <a16:creationId xmlns:a16="http://schemas.microsoft.com/office/drawing/2014/main" id="{47A96EE0-813F-67FE-35A9-8C2226CDC424}"/>
              </a:ext>
            </a:extLst>
          </p:cNvPr>
          <p:cNvPicPr>
            <a:picLocks noChangeAspect="1"/>
          </p:cNvPicPr>
          <p:nvPr userDrawn="1"/>
        </p:nvPicPr>
        <p:blipFill>
          <a:blip r:embed="rId3"/>
          <a:srcRect/>
          <a:stretch/>
        </p:blipFill>
        <p:spPr>
          <a:xfrm>
            <a:off x="886359" y="808217"/>
            <a:ext cx="976686" cy="434089"/>
          </a:xfrm>
          <a:prstGeom prst="rect">
            <a:avLst/>
          </a:prstGeom>
        </p:spPr>
      </p:pic>
    </p:spTree>
    <p:extLst>
      <p:ext uri="{BB962C8B-B14F-4D97-AF65-F5344CB8AC3E}">
        <p14:creationId xmlns:p14="http://schemas.microsoft.com/office/powerpoint/2010/main" val="200736171"/>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457B95-0250-6E59-B295-9499CFF09BF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4" name="Title 1">
            <a:extLst>
              <a:ext uri="{FF2B5EF4-FFF2-40B4-BE49-F238E27FC236}">
                <a16:creationId xmlns:a16="http://schemas.microsoft.com/office/drawing/2014/main" id="{74ADA6C2-AEEC-D473-8346-9336C8DFB2A8}"/>
              </a:ext>
            </a:extLst>
          </p:cNvPr>
          <p:cNvSpPr>
            <a:spLocks noGrp="1"/>
          </p:cNvSpPr>
          <p:nvPr>
            <p:ph type="ctrTitle" hasCustomPrompt="1"/>
          </p:nvPr>
        </p:nvSpPr>
        <p:spPr>
          <a:xfrm>
            <a:off x="885529" y="1883945"/>
            <a:ext cx="4627323" cy="668497"/>
          </a:xfrm>
          <a:prstGeom prst="callout1">
            <a:avLst>
              <a:gd name="adj1" fmla="val -3666"/>
              <a:gd name="adj2" fmla="val -13"/>
              <a:gd name="adj3" fmla="val -3689"/>
              <a:gd name="adj4" fmla="val 99348"/>
            </a:avLst>
          </a:prstGeom>
          <a:ln w="121920">
            <a:solidFill>
              <a:schemeClr val="tx1"/>
            </a:solidFill>
          </a:ln>
        </p:spPr>
        <p:txBody>
          <a:bodyPr lIns="0" tIns="73152" rIns="0" bIns="0" anchor="t" anchorCtr="0">
            <a:noAutofit/>
          </a:bodyPr>
          <a:lstStyle>
            <a:lvl1pPr>
              <a:defRPr sz="4557" b="0">
                <a:solidFill>
                  <a:schemeClr val="tx1"/>
                </a:solidFill>
              </a:defRPr>
            </a:lvl1pPr>
          </a:lstStyle>
          <a:p>
            <a:r>
              <a:rPr lang="en-US"/>
              <a:t>Click to edit cover title</a:t>
            </a:r>
          </a:p>
        </p:txBody>
      </p:sp>
      <p:pic>
        <p:nvPicPr>
          <p:cNvPr id="3" name="Graphic 2">
            <a:extLst>
              <a:ext uri="{FF2B5EF4-FFF2-40B4-BE49-F238E27FC236}">
                <a16:creationId xmlns:a16="http://schemas.microsoft.com/office/drawing/2014/main" id="{8013D7FD-E6D1-7A93-F10F-F8A61E50276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811017733"/>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8"/>
            <a:ext cx="12192000" cy="3588923"/>
          </a:xfrm>
          <a:prstGeom prst="rect">
            <a:avLst/>
          </a:prstGeom>
        </p:spPr>
        <p:txBody>
          <a:bodyPr lIns="1920240" tIns="45720" rIns="1920240" bIns="45720" anchor="ctr" anchorCtr="0">
            <a:noAutofit/>
          </a:bodyPr>
          <a:lstStyle>
            <a:lvl1pPr algn="ctr">
              <a:defRPr sz="4362"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4"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7"/>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7"/>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7"/>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7"/>
              </a:p>
            </p:txBody>
          </p:sp>
        </p:grpSp>
      </p:grpSp>
      <p:grpSp>
        <p:nvGrpSpPr>
          <p:cNvPr id="19" name="Group 18"/>
          <p:cNvGrpSpPr/>
          <p:nvPr/>
        </p:nvGrpSpPr>
        <p:grpSpPr>
          <a:xfrm rot="10800000">
            <a:off x="9226824"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7"/>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7"/>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7"/>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7"/>
              </a:p>
            </p:txBody>
          </p:sp>
        </p:grpSp>
      </p:grpSp>
      <p:sp>
        <p:nvSpPr>
          <p:cNvPr id="28" name="Subtitle 2"/>
          <p:cNvSpPr>
            <a:spLocks noGrp="1"/>
          </p:cNvSpPr>
          <p:nvPr>
            <p:ph type="subTitle" idx="1"/>
          </p:nvPr>
        </p:nvSpPr>
        <p:spPr>
          <a:xfrm>
            <a:off x="0" y="5296760"/>
            <a:ext cx="12192000" cy="741021"/>
          </a:xfrm>
        </p:spPr>
        <p:txBody>
          <a:bodyPr anchor="ctr">
            <a:normAutofit/>
          </a:bodyPr>
          <a:lstStyle>
            <a:lvl1pPr marL="0" indent="0" algn="ctr">
              <a:buNone/>
              <a:defRPr sz="1707">
                <a:solidFill>
                  <a:schemeClr val="tx2"/>
                </a:solidFill>
              </a:defRPr>
            </a:lvl1pPr>
            <a:lvl2pPr marL="433582" indent="0" algn="ctr">
              <a:buNone/>
              <a:defRPr sz="1897"/>
            </a:lvl2pPr>
            <a:lvl3pPr marL="867162" indent="0" algn="ctr">
              <a:buNone/>
              <a:defRPr sz="1707"/>
            </a:lvl3pPr>
            <a:lvl4pPr marL="1300744" indent="0" algn="ctr">
              <a:buNone/>
              <a:defRPr sz="1517"/>
            </a:lvl4pPr>
            <a:lvl5pPr marL="1734326" indent="0" algn="ctr">
              <a:buNone/>
              <a:defRPr sz="1517"/>
            </a:lvl5pPr>
            <a:lvl6pPr marL="2167906" indent="0" algn="ctr">
              <a:buNone/>
              <a:defRPr sz="1517"/>
            </a:lvl6pPr>
            <a:lvl7pPr marL="2601488" indent="0" algn="ctr">
              <a:buNone/>
              <a:defRPr sz="1517"/>
            </a:lvl7pPr>
            <a:lvl8pPr marL="3035070" indent="0" algn="ctr">
              <a:buNone/>
              <a:defRPr sz="1517"/>
            </a:lvl8pPr>
            <a:lvl9pPr marL="3468650" indent="0" algn="ctr">
              <a:buNone/>
              <a:defRPr sz="1517"/>
            </a:lvl9pPr>
          </a:lstStyle>
          <a:p>
            <a:pPr algn="ctr"/>
            <a:endParaRPr lang="en-US">
              <a:solidFill>
                <a:schemeClr val="tx2"/>
              </a:solidFill>
            </a:endParaRP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38" tIns="34138" rIns="34138" bIns="34138" numCol="1" spcCol="0" rtlCol="0" fromWordArt="0" anchor="ctr" anchorCtr="0" forceAA="0" compatLnSpc="1">
            <a:noAutofit/>
          </a:bodyPr>
          <a:lstStyle/>
          <a:p>
            <a:pPr algn="ctr"/>
            <a:endParaRPr lang="en-US" sz="1897" b="1">
              <a:solidFill>
                <a:schemeClr val="tx2"/>
              </a:solidFill>
              <a:latin typeface="+mj-lt"/>
            </a:endParaRPr>
          </a:p>
        </p:txBody>
      </p:sp>
    </p:spTree>
    <p:extLst>
      <p:ext uri="{BB962C8B-B14F-4D97-AF65-F5344CB8AC3E}">
        <p14:creationId xmlns:p14="http://schemas.microsoft.com/office/powerpoint/2010/main" val="2352230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3CCFA-6F95-1167-2429-4F5A7899F33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4" name="Title 1">
            <a:extLst>
              <a:ext uri="{FF2B5EF4-FFF2-40B4-BE49-F238E27FC236}">
                <a16:creationId xmlns:a16="http://schemas.microsoft.com/office/drawing/2014/main" id="{A6777F0B-1EED-D2BC-76DB-8B845146C904}"/>
              </a:ext>
            </a:extLst>
          </p:cNvPr>
          <p:cNvSpPr>
            <a:spLocks noGrp="1"/>
          </p:cNvSpPr>
          <p:nvPr>
            <p:ph type="ctrTitle" hasCustomPrompt="1"/>
          </p:nvPr>
        </p:nvSpPr>
        <p:spPr>
          <a:xfrm>
            <a:off x="885529" y="1883945"/>
            <a:ext cx="4627323" cy="1345675"/>
          </a:xfrm>
          <a:prstGeom prst="callout1">
            <a:avLst>
              <a:gd name="adj1" fmla="val -3666"/>
              <a:gd name="adj2" fmla="val -13"/>
              <a:gd name="adj3" fmla="val -3689"/>
              <a:gd name="adj4" fmla="val 99348"/>
            </a:avLst>
          </a:prstGeom>
          <a:ln w="121920">
            <a:solidFill>
              <a:schemeClr val="tx2"/>
            </a:solidFill>
          </a:ln>
        </p:spPr>
        <p:txBody>
          <a:bodyPr lIns="0" tIns="73152" rIns="0" bIns="0" anchor="t" anchorCtr="0">
            <a:noAutofit/>
          </a:bodyPr>
          <a:lstStyle>
            <a:lvl1pPr>
              <a:defRPr sz="4557" b="0">
                <a:solidFill>
                  <a:schemeClr val="tx2"/>
                </a:solidFill>
              </a:defRPr>
            </a:lvl1pPr>
          </a:lstStyle>
          <a:p>
            <a:r>
              <a:rPr lang="en-US"/>
              <a:t>Click to edit cover title</a:t>
            </a:r>
          </a:p>
        </p:txBody>
      </p:sp>
      <p:pic>
        <p:nvPicPr>
          <p:cNvPr id="3" name="Graphic 2">
            <a:extLst>
              <a:ext uri="{FF2B5EF4-FFF2-40B4-BE49-F238E27FC236}">
                <a16:creationId xmlns:a16="http://schemas.microsoft.com/office/drawing/2014/main" id="{A6A5E883-ECF8-1CC6-4EA6-FA5006F453A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81169148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622435-AFB2-CDA4-F5BA-637170D8BD5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5" name="Title 1">
            <a:extLst>
              <a:ext uri="{FF2B5EF4-FFF2-40B4-BE49-F238E27FC236}">
                <a16:creationId xmlns:a16="http://schemas.microsoft.com/office/drawing/2014/main" id="{51DC80EF-0777-520C-351B-0CD6F8D9AFB7}"/>
              </a:ext>
            </a:extLst>
          </p:cNvPr>
          <p:cNvSpPr>
            <a:spLocks noGrp="1"/>
          </p:cNvSpPr>
          <p:nvPr>
            <p:ph type="ctrTitle" hasCustomPrompt="1"/>
          </p:nvPr>
        </p:nvSpPr>
        <p:spPr>
          <a:xfrm>
            <a:off x="885529" y="1883945"/>
            <a:ext cx="4627323" cy="1345675"/>
          </a:xfrm>
          <a:prstGeom prst="callout1">
            <a:avLst>
              <a:gd name="adj1" fmla="val -3666"/>
              <a:gd name="adj2" fmla="val -13"/>
              <a:gd name="adj3" fmla="val -3689"/>
              <a:gd name="adj4" fmla="val 99348"/>
            </a:avLst>
          </a:prstGeom>
          <a:ln w="121920">
            <a:solidFill>
              <a:schemeClr val="tx2"/>
            </a:solidFill>
          </a:ln>
        </p:spPr>
        <p:txBody>
          <a:bodyPr lIns="0" tIns="73152" rIns="0" bIns="0" anchor="t" anchorCtr="0">
            <a:noAutofit/>
          </a:bodyPr>
          <a:lstStyle>
            <a:lvl1pPr>
              <a:defRPr sz="4557" b="0">
                <a:solidFill>
                  <a:schemeClr val="tx2"/>
                </a:solidFill>
              </a:defRPr>
            </a:lvl1pPr>
          </a:lstStyle>
          <a:p>
            <a:r>
              <a:rPr lang="en-US"/>
              <a:t>Click to edit cover title</a:t>
            </a:r>
          </a:p>
        </p:txBody>
      </p:sp>
      <p:pic>
        <p:nvPicPr>
          <p:cNvPr id="4" name="Picture 1">
            <a:extLst>
              <a:ext uri="{FF2B5EF4-FFF2-40B4-BE49-F238E27FC236}">
                <a16:creationId xmlns:a16="http://schemas.microsoft.com/office/drawing/2014/main" id="{0666C0E1-2C96-FA37-D80A-1A6B99EFC255}"/>
              </a:ext>
            </a:extLst>
          </p:cNvPr>
          <p:cNvPicPr>
            <a:picLocks noChangeAspect="1"/>
          </p:cNvPicPr>
          <p:nvPr userDrawn="1"/>
        </p:nvPicPr>
        <p:blipFill>
          <a:blip r:embed="rId3"/>
          <a:srcRect/>
          <a:stretch/>
        </p:blipFill>
        <p:spPr>
          <a:xfrm>
            <a:off x="886358" y="808217"/>
            <a:ext cx="976686" cy="434089"/>
          </a:xfrm>
          <a:prstGeom prst="rect">
            <a:avLst/>
          </a:prstGeom>
        </p:spPr>
      </p:pic>
    </p:spTree>
    <p:extLst>
      <p:ext uri="{BB962C8B-B14F-4D97-AF65-F5344CB8AC3E}">
        <p14:creationId xmlns:p14="http://schemas.microsoft.com/office/powerpoint/2010/main" val="349897035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Cover Slide Color Photo 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0B734F-3727-BC69-7EA8-4FD247645D1F}"/>
              </a:ext>
            </a:extLst>
          </p:cNvPr>
          <p:cNvSpPr>
            <a:spLocks noGrp="1"/>
          </p:cNvSpPr>
          <p:nvPr>
            <p:ph type="ctrTitle" hasCustomPrompt="1"/>
          </p:nvPr>
        </p:nvSpPr>
        <p:spPr>
          <a:xfrm>
            <a:off x="886359" y="1536675"/>
            <a:ext cx="4701353" cy="589709"/>
          </a:xfrm>
          <a:prstGeom prst="rect">
            <a:avLst/>
          </a:prstGeom>
        </p:spPr>
        <p:txBody>
          <a:bodyPr lIns="0" tIns="0" rIns="0" bIns="0" anchor="t" anchorCtr="0">
            <a:noAutofit/>
          </a:bodyPr>
          <a:lstStyle>
            <a:lvl1pPr>
              <a:defRPr sz="4367" b="0">
                <a:solidFill>
                  <a:schemeClr val="tx1"/>
                </a:solidFill>
              </a:defRPr>
            </a:lvl1pPr>
          </a:lstStyle>
          <a:p>
            <a:r>
              <a:rPr lang="en-US"/>
              <a:t>Click to edit cover title</a:t>
            </a:r>
          </a:p>
        </p:txBody>
      </p:sp>
      <p:sp>
        <p:nvSpPr>
          <p:cNvPr id="8" name="Subtitle 2">
            <a:extLst>
              <a:ext uri="{FF2B5EF4-FFF2-40B4-BE49-F238E27FC236}">
                <a16:creationId xmlns:a16="http://schemas.microsoft.com/office/drawing/2014/main" id="{29925310-C1D2-02D6-FD80-39ADDE8DE30B}"/>
              </a:ext>
            </a:extLst>
          </p:cNvPr>
          <p:cNvSpPr>
            <a:spLocks noGrp="1"/>
          </p:cNvSpPr>
          <p:nvPr>
            <p:ph type="subTitle" idx="1" hasCustomPrompt="1"/>
          </p:nvPr>
        </p:nvSpPr>
        <p:spPr>
          <a:xfrm>
            <a:off x="886360" y="5064161"/>
            <a:ext cx="4701353" cy="534662"/>
          </a:xfrm>
          <a:prstGeom prst="rect">
            <a:avLst/>
          </a:prstGeom>
        </p:spPr>
        <p:txBody>
          <a:bodyPr lIns="0" rIns="0">
            <a:noAutofit/>
          </a:bodyPr>
          <a:lstStyle>
            <a:lvl1pPr marL="0" indent="0" algn="l">
              <a:buNone/>
              <a:defRPr sz="189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Picture Placeholder 7">
            <a:extLst>
              <a:ext uri="{FF2B5EF4-FFF2-40B4-BE49-F238E27FC236}">
                <a16:creationId xmlns:a16="http://schemas.microsoft.com/office/drawing/2014/main" id="{35089734-E845-4437-1349-D3A9CCF567B1}"/>
              </a:ext>
            </a:extLst>
          </p:cNvPr>
          <p:cNvSpPr>
            <a:spLocks noGrp="1"/>
          </p:cNvSpPr>
          <p:nvPr>
            <p:ph type="pic" sz="quarter" idx="10" hasCustomPrompt="1"/>
          </p:nvPr>
        </p:nvSpPr>
        <p:spPr>
          <a:xfrm>
            <a:off x="6095998" y="0"/>
            <a:ext cx="6096002" cy="685800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1" name="Text Placeholder 35">
            <a:extLst>
              <a:ext uri="{FF2B5EF4-FFF2-40B4-BE49-F238E27FC236}">
                <a16:creationId xmlns:a16="http://schemas.microsoft.com/office/drawing/2014/main" id="{1CFB71A2-367B-1014-7525-DD441BA83B40}"/>
              </a:ext>
            </a:extLst>
          </p:cNvPr>
          <p:cNvSpPr>
            <a:spLocks noGrp="1"/>
          </p:cNvSpPr>
          <p:nvPr>
            <p:ph type="body" sz="quarter" idx="11" hasCustomPrompt="1"/>
          </p:nvPr>
        </p:nvSpPr>
        <p:spPr>
          <a:xfrm>
            <a:off x="886360"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3" name="Picture 1">
            <a:extLst>
              <a:ext uri="{FF2B5EF4-FFF2-40B4-BE49-F238E27FC236}">
                <a16:creationId xmlns:a16="http://schemas.microsoft.com/office/drawing/2014/main" id="{11EB313E-6776-347F-0B4C-18D483D9519A}"/>
              </a:ext>
            </a:extLst>
          </p:cNvPr>
          <p:cNvPicPr>
            <a:picLocks noChangeAspect="1"/>
          </p:cNvPicPr>
          <p:nvPr userDrawn="1"/>
        </p:nvPicPr>
        <p:blipFill>
          <a:blip r:embed="rId2"/>
          <a:srcRect/>
          <a:stretch/>
        </p:blipFill>
        <p:spPr>
          <a:xfrm>
            <a:off x="885234" y="953385"/>
            <a:ext cx="976686" cy="434089"/>
          </a:xfrm>
          <a:prstGeom prst="rect">
            <a:avLst/>
          </a:prstGeom>
        </p:spPr>
      </p:pic>
    </p:spTree>
    <p:extLst>
      <p:ext uri="{BB962C8B-B14F-4D97-AF65-F5344CB8AC3E}">
        <p14:creationId xmlns:p14="http://schemas.microsoft.com/office/powerpoint/2010/main" val="579415611"/>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Cover Slide Color Photo 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E75C70-4EED-1156-D73D-D75092DFA4DC}"/>
              </a:ext>
            </a:extLst>
          </p:cNvPr>
          <p:cNvSpPr>
            <a:spLocks noGrp="1"/>
          </p:cNvSpPr>
          <p:nvPr>
            <p:ph type="ctrTitle" hasCustomPrompt="1"/>
          </p:nvPr>
        </p:nvSpPr>
        <p:spPr>
          <a:xfrm>
            <a:off x="6982357" y="1536675"/>
            <a:ext cx="4701353" cy="589709"/>
          </a:xfrm>
          <a:prstGeom prst="rect">
            <a:avLst/>
          </a:prstGeom>
        </p:spPr>
        <p:txBody>
          <a:bodyPr lIns="0" tIns="0" rIns="0" bIns="0" anchor="t" anchorCtr="0">
            <a:noAutofit/>
          </a:bodyPr>
          <a:lstStyle>
            <a:lvl1pPr>
              <a:defRPr sz="4367" b="0">
                <a:solidFill>
                  <a:schemeClr val="tx1"/>
                </a:solidFill>
              </a:defRPr>
            </a:lvl1pPr>
          </a:lstStyle>
          <a:p>
            <a:r>
              <a:rPr lang="en-US"/>
              <a:t>Click to edit cover</a:t>
            </a:r>
            <a:br>
              <a:rPr lang="en-US"/>
            </a:br>
            <a:r>
              <a:rPr lang="en-US"/>
              <a:t>title</a:t>
            </a:r>
          </a:p>
        </p:txBody>
      </p:sp>
      <p:sp>
        <p:nvSpPr>
          <p:cNvPr id="4" name="Subtitle 2">
            <a:extLst>
              <a:ext uri="{FF2B5EF4-FFF2-40B4-BE49-F238E27FC236}">
                <a16:creationId xmlns:a16="http://schemas.microsoft.com/office/drawing/2014/main" id="{74766815-8390-5A53-293A-72805B024519}"/>
              </a:ext>
            </a:extLst>
          </p:cNvPr>
          <p:cNvSpPr>
            <a:spLocks noGrp="1"/>
          </p:cNvSpPr>
          <p:nvPr>
            <p:ph type="subTitle" idx="1" hasCustomPrompt="1"/>
          </p:nvPr>
        </p:nvSpPr>
        <p:spPr>
          <a:xfrm>
            <a:off x="6982358" y="5064161"/>
            <a:ext cx="4701353" cy="534662"/>
          </a:xfrm>
          <a:prstGeom prst="rect">
            <a:avLst/>
          </a:prstGeom>
        </p:spPr>
        <p:txBody>
          <a:bodyPr lIns="0" rIns="0">
            <a:noAutofit/>
          </a:bodyPr>
          <a:lstStyle>
            <a:lvl1pPr marL="0" indent="0" algn="l">
              <a:buNone/>
              <a:defRPr sz="189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5" name="Picture Placeholder 7">
            <a:extLst>
              <a:ext uri="{FF2B5EF4-FFF2-40B4-BE49-F238E27FC236}">
                <a16:creationId xmlns:a16="http://schemas.microsoft.com/office/drawing/2014/main" id="{B3B28086-3CCE-84ED-2EEB-47A7489ED7CB}"/>
              </a:ext>
            </a:extLst>
          </p:cNvPr>
          <p:cNvSpPr>
            <a:spLocks noGrp="1"/>
          </p:cNvSpPr>
          <p:nvPr>
            <p:ph type="pic" sz="quarter" idx="10" hasCustomPrompt="1"/>
          </p:nvPr>
        </p:nvSpPr>
        <p:spPr>
          <a:xfrm>
            <a:off x="0" y="0"/>
            <a:ext cx="6096002" cy="685800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2" name="Text Placeholder 35">
            <a:extLst>
              <a:ext uri="{FF2B5EF4-FFF2-40B4-BE49-F238E27FC236}">
                <a16:creationId xmlns:a16="http://schemas.microsoft.com/office/drawing/2014/main" id="{D13C586C-61D3-C001-DD42-6F799A88A510}"/>
              </a:ext>
            </a:extLst>
          </p:cNvPr>
          <p:cNvSpPr>
            <a:spLocks noGrp="1"/>
          </p:cNvSpPr>
          <p:nvPr>
            <p:ph type="body" sz="quarter" idx="11" hasCustomPrompt="1"/>
          </p:nvPr>
        </p:nvSpPr>
        <p:spPr>
          <a:xfrm>
            <a:off x="6982358"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6" name="Picture 1">
            <a:extLst>
              <a:ext uri="{FF2B5EF4-FFF2-40B4-BE49-F238E27FC236}">
                <a16:creationId xmlns:a16="http://schemas.microsoft.com/office/drawing/2014/main" id="{AFC3D6F8-FEA4-78CC-53A0-A8F9EB98B0F1}"/>
              </a:ext>
            </a:extLst>
          </p:cNvPr>
          <p:cNvPicPr>
            <a:picLocks noChangeAspect="1"/>
          </p:cNvPicPr>
          <p:nvPr userDrawn="1"/>
        </p:nvPicPr>
        <p:blipFill>
          <a:blip r:embed="rId2"/>
          <a:srcRect/>
          <a:stretch/>
        </p:blipFill>
        <p:spPr>
          <a:xfrm>
            <a:off x="6982357" y="953385"/>
            <a:ext cx="976686" cy="434089"/>
          </a:xfrm>
          <a:prstGeom prst="rect">
            <a:avLst/>
          </a:prstGeom>
        </p:spPr>
      </p:pic>
    </p:spTree>
    <p:extLst>
      <p:ext uri="{BB962C8B-B14F-4D97-AF65-F5344CB8AC3E}">
        <p14:creationId xmlns:p14="http://schemas.microsoft.com/office/powerpoint/2010/main" val="56424301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K12) Cover Slide Color Photo R Border">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7" name="Title 1">
            <a:extLst>
              <a:ext uri="{FF2B5EF4-FFF2-40B4-BE49-F238E27FC236}">
                <a16:creationId xmlns:a16="http://schemas.microsoft.com/office/drawing/2014/main" id="{A30B734F-3727-BC69-7EA8-4FD247645D1F}"/>
              </a:ext>
            </a:extLst>
          </p:cNvPr>
          <p:cNvSpPr>
            <a:spLocks noGrp="1"/>
          </p:cNvSpPr>
          <p:nvPr>
            <p:ph type="ctrTitle" hasCustomPrompt="1"/>
          </p:nvPr>
        </p:nvSpPr>
        <p:spPr>
          <a:xfrm>
            <a:off x="886359" y="1536675"/>
            <a:ext cx="4701353"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8" name="Subtitle 2">
            <a:extLst>
              <a:ext uri="{FF2B5EF4-FFF2-40B4-BE49-F238E27FC236}">
                <a16:creationId xmlns:a16="http://schemas.microsoft.com/office/drawing/2014/main" id="{29925310-C1D2-02D6-FD80-39ADDE8DE30B}"/>
              </a:ext>
            </a:extLst>
          </p:cNvPr>
          <p:cNvSpPr>
            <a:spLocks noGrp="1"/>
          </p:cNvSpPr>
          <p:nvPr>
            <p:ph type="subTitle" idx="1" hasCustomPrompt="1"/>
          </p:nvPr>
        </p:nvSpPr>
        <p:spPr>
          <a:xfrm>
            <a:off x="886360" y="5064161"/>
            <a:ext cx="4701353" cy="534662"/>
          </a:xfrm>
          <a:prstGeom prst="rect">
            <a:avLst/>
          </a:prstGeom>
        </p:spPr>
        <p:txBody>
          <a:bodyPr lIns="0" r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Picture Placeholder 7">
            <a:extLst>
              <a:ext uri="{FF2B5EF4-FFF2-40B4-BE49-F238E27FC236}">
                <a16:creationId xmlns:a16="http://schemas.microsoft.com/office/drawing/2014/main" id="{35089734-E845-4437-1349-D3A9CCF567B1}"/>
              </a:ext>
            </a:extLst>
          </p:cNvPr>
          <p:cNvSpPr>
            <a:spLocks noGrp="1"/>
          </p:cNvSpPr>
          <p:nvPr>
            <p:ph type="pic" sz="quarter" idx="10" hasCustomPrompt="1"/>
          </p:nvPr>
        </p:nvSpPr>
        <p:spPr>
          <a:xfrm>
            <a:off x="6095998" y="340639"/>
            <a:ext cx="5778620" cy="581679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pic>
        <p:nvPicPr>
          <p:cNvPr id="3" name="Graphic 2">
            <a:extLst>
              <a:ext uri="{FF2B5EF4-FFF2-40B4-BE49-F238E27FC236}">
                <a16:creationId xmlns:a16="http://schemas.microsoft.com/office/drawing/2014/main" id="{AD4B2117-0D89-0A24-6D53-31A9B0C6B98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957751"/>
            <a:ext cx="972345" cy="434089"/>
          </a:xfrm>
          <a:prstGeom prst="rect">
            <a:avLst/>
          </a:prstGeom>
        </p:spPr>
      </p:pic>
    </p:spTree>
    <p:extLst>
      <p:ext uri="{BB962C8B-B14F-4D97-AF65-F5344CB8AC3E}">
        <p14:creationId xmlns:p14="http://schemas.microsoft.com/office/powerpoint/2010/main" val="78769553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K12) Cover Slide Color Photo Border">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F718B2F-9A78-06DE-B9ED-7018E581A1BC}"/>
              </a:ext>
            </a:extLst>
          </p:cNvPr>
          <p:cNvSpPr>
            <a:spLocks noGrp="1"/>
          </p:cNvSpPr>
          <p:nvPr>
            <p:ph type="pic" sz="quarter" idx="10" hasCustomPrompt="1"/>
          </p:nvPr>
        </p:nvSpPr>
        <p:spPr>
          <a:xfrm>
            <a:off x="357481" y="1862205"/>
            <a:ext cx="11527456" cy="4652053"/>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1" name="Rectangle 10">
            <a:extLst>
              <a:ext uri="{FF2B5EF4-FFF2-40B4-BE49-F238E27FC236}">
                <a16:creationId xmlns:a16="http://schemas.microsoft.com/office/drawing/2014/main" id="{F0BA8A45-1E87-A24F-24D2-11E3787A9396}"/>
              </a:ext>
            </a:extLst>
          </p:cNvPr>
          <p:cNvSpPr/>
          <p:nvPr userDrawn="1"/>
        </p:nvSpPr>
        <p:spPr>
          <a:xfrm>
            <a:off x="357481" y="342894"/>
            <a:ext cx="11527456" cy="1519311"/>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14" name="Text Placeholder 13">
            <a:extLst>
              <a:ext uri="{FF2B5EF4-FFF2-40B4-BE49-F238E27FC236}">
                <a16:creationId xmlns:a16="http://schemas.microsoft.com/office/drawing/2014/main" id="{16831D1F-21DE-C782-78E1-96895D952158}"/>
              </a:ext>
            </a:extLst>
          </p:cNvPr>
          <p:cNvSpPr>
            <a:spLocks noGrp="1"/>
          </p:cNvSpPr>
          <p:nvPr>
            <p:ph type="body" sz="quarter" idx="11" hasCustomPrompt="1"/>
          </p:nvPr>
        </p:nvSpPr>
        <p:spPr>
          <a:xfrm>
            <a:off x="886360" y="602859"/>
            <a:ext cx="9115739"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2"/>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sp>
        <p:nvSpPr>
          <p:cNvPr id="4" name="Text Placeholder 3">
            <a:extLst>
              <a:ext uri="{FF2B5EF4-FFF2-40B4-BE49-F238E27FC236}">
                <a16:creationId xmlns:a16="http://schemas.microsoft.com/office/drawing/2014/main" id="{3B7EF4F8-836A-9B7E-8001-D0993689D311}"/>
              </a:ext>
            </a:extLst>
          </p:cNvPr>
          <p:cNvSpPr>
            <a:spLocks noGrp="1"/>
          </p:cNvSpPr>
          <p:nvPr>
            <p:ph type="body" sz="quarter" idx="13" hasCustomPrompt="1"/>
          </p:nvPr>
        </p:nvSpPr>
        <p:spPr>
          <a:xfrm>
            <a:off x="886360" y="1233300"/>
            <a:ext cx="9115739" cy="347271"/>
          </a:xfrm>
        </p:spPr>
        <p:txBody>
          <a:bodyPr vert="horz" lIns="0" tIns="0" rIns="0" bIns="0" rtlCol="0" anchor="t" anchorCtr="0">
            <a:noAutofit/>
          </a:bodyPr>
          <a:lstStyle>
            <a:lvl1pPr>
              <a:buNone/>
              <a:defRPr lang="en-US" b="1" dirty="0" smtClean="0">
                <a:solidFill>
                  <a:schemeClr val="tx2"/>
                </a:solidFill>
              </a:defRPr>
            </a:lvl1pPr>
            <a:lvl2pPr marL="217033" indent="0">
              <a:buNone/>
              <a:defRPr lang="en-US" dirty="0" smtClean="0"/>
            </a:lvl2pPr>
            <a:lvl3pPr marL="434066" indent="0">
              <a:buNone/>
              <a:defRPr lang="en-US" dirty="0" smtClean="0"/>
            </a:lvl3pPr>
            <a:lvl4pPr marL="651099" indent="0">
              <a:buNone/>
              <a:defRPr lang="en-US" dirty="0" smtClean="0"/>
            </a:lvl4pPr>
            <a:lvl5pPr marL="1215384" indent="0">
              <a:buNone/>
              <a:defRPr lang="en-US" dirty="0"/>
            </a:lvl5pPr>
          </a:lstStyle>
          <a:p>
            <a:pPr marL="0" lvl="0" indent="0"/>
            <a:r>
              <a:rPr lang="en-US"/>
              <a:t>Click to edit subtitle</a:t>
            </a:r>
          </a:p>
        </p:txBody>
      </p:sp>
      <p:pic>
        <p:nvPicPr>
          <p:cNvPr id="3" name="Graphic 2">
            <a:extLst>
              <a:ext uri="{FF2B5EF4-FFF2-40B4-BE49-F238E27FC236}">
                <a16:creationId xmlns:a16="http://schemas.microsoft.com/office/drawing/2014/main" id="{F1CFA6A6-EF15-9C7F-1C75-1AB040FED0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24613" y="885505"/>
            <a:ext cx="972345" cy="434089"/>
          </a:xfrm>
          <a:prstGeom prst="rect">
            <a:avLst/>
          </a:prstGeom>
        </p:spPr>
      </p:pic>
    </p:spTree>
    <p:extLst>
      <p:ext uri="{BB962C8B-B14F-4D97-AF65-F5344CB8AC3E}">
        <p14:creationId xmlns:p14="http://schemas.microsoft.com/office/powerpoint/2010/main" val="312428733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bg1"/>
                </a:solidFill>
              </a:defRPr>
            </a:lvl1pPr>
          </a:lstStyle>
          <a:p>
            <a:r>
              <a:rPr lang="en-US"/>
              <a:t>Click to add Section title</a:t>
            </a:r>
          </a:p>
        </p:txBody>
      </p:sp>
      <p:sp>
        <p:nvSpPr>
          <p:cNvPr id="9" name="Text Placeholder 8">
            <a:extLst>
              <a:ext uri="{FF2B5EF4-FFF2-40B4-BE49-F238E27FC236}">
                <a16:creationId xmlns:a16="http://schemas.microsoft.com/office/drawing/2014/main" id="{2E8F8D19-A6AC-06DE-CDC9-EF6FCF868099}"/>
              </a:ext>
            </a:extLst>
          </p:cNvPr>
          <p:cNvSpPr>
            <a:spLocks noGrp="1"/>
          </p:cNvSpPr>
          <p:nvPr>
            <p:ph type="body" sz="quarter" idx="10" hasCustomPrompt="1"/>
          </p:nvPr>
        </p:nvSpPr>
        <p:spPr>
          <a:xfrm>
            <a:off x="244119" y="353740"/>
            <a:ext cx="1302248" cy="1215449"/>
          </a:xfrm>
        </p:spPr>
        <p:txBody>
          <a:bodyPr anchor="b"/>
          <a:lstStyle>
            <a:lvl1pPr marL="0" indent="0" algn="ctr">
              <a:buNone/>
              <a:defRPr sz="7595">
                <a:solidFill>
                  <a:schemeClr val="tx2"/>
                </a:solidFill>
                <a:latin typeface="+mj-lt"/>
              </a:defRPr>
            </a:lvl1pPr>
          </a:lstStyle>
          <a:p>
            <a:pPr lvl="0"/>
            <a:r>
              <a:rPr lang="en-US"/>
              <a:t>00</a:t>
            </a:r>
          </a:p>
        </p:txBody>
      </p:sp>
    </p:spTree>
    <p:extLst>
      <p:ext uri="{BB962C8B-B14F-4D97-AF65-F5344CB8AC3E}">
        <p14:creationId xmlns:p14="http://schemas.microsoft.com/office/powerpoint/2010/main" val="100609050"/>
      </p:ext>
    </p:extLst>
  </p:cSld>
  <p:clrMapOvr>
    <a:overrideClrMapping bg1="lt1" tx1="dk1" bg2="lt2" tx2="dk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K12) Section Divider">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accent3"/>
                </a:solidFill>
              </a:defRPr>
            </a:lvl1pPr>
          </a:lstStyle>
          <a:p>
            <a:r>
              <a:rPr lang="en-US"/>
              <a:t>Click to add Section title</a:t>
            </a:r>
          </a:p>
        </p:txBody>
      </p:sp>
      <p:sp>
        <p:nvSpPr>
          <p:cNvPr id="9" name="Text Placeholder 8">
            <a:extLst>
              <a:ext uri="{FF2B5EF4-FFF2-40B4-BE49-F238E27FC236}">
                <a16:creationId xmlns:a16="http://schemas.microsoft.com/office/drawing/2014/main" id="{2E8F8D19-A6AC-06DE-CDC9-EF6FCF868099}"/>
              </a:ext>
            </a:extLst>
          </p:cNvPr>
          <p:cNvSpPr>
            <a:spLocks noGrp="1"/>
          </p:cNvSpPr>
          <p:nvPr>
            <p:ph type="body" sz="quarter" idx="10" hasCustomPrompt="1"/>
          </p:nvPr>
        </p:nvSpPr>
        <p:spPr>
          <a:xfrm>
            <a:off x="244119" y="353740"/>
            <a:ext cx="1302248" cy="1215449"/>
          </a:xfrm>
        </p:spPr>
        <p:txBody>
          <a:bodyPr anchor="b"/>
          <a:lstStyle>
            <a:lvl1pPr marL="0" indent="0" algn="ctr">
              <a:buNone/>
              <a:defRPr sz="7595">
                <a:solidFill>
                  <a:schemeClr val="tx2"/>
                </a:solidFill>
                <a:latin typeface="+mj-lt"/>
              </a:defRPr>
            </a:lvl1pPr>
          </a:lstStyle>
          <a:p>
            <a:pPr lvl="0"/>
            <a:r>
              <a:rPr lang="en-US"/>
              <a:t>00</a:t>
            </a:r>
          </a:p>
        </p:txBody>
      </p:sp>
    </p:spTree>
    <p:extLst>
      <p:ext uri="{BB962C8B-B14F-4D97-AF65-F5344CB8AC3E}">
        <p14:creationId xmlns:p14="http://schemas.microsoft.com/office/powerpoint/2010/main" val="2307868364"/>
      </p:ext>
    </p:extLst>
  </p:cSld>
  <p:clrMapOvr>
    <a:overrideClrMapping bg1="lt1" tx1="dk1" bg2="lt2" tx2="dk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Flag/Banner Slide">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4464AFB-14F5-A65F-92BA-846B943FF77D}"/>
              </a:ext>
            </a:extLst>
          </p:cNvPr>
          <p:cNvSpPr>
            <a:spLocks noGrp="1"/>
          </p:cNvSpPr>
          <p:nvPr>
            <p:ph idx="12"/>
            <p:custDataLst>
              <p:tags r:id="rId1"/>
            </p:custDataLst>
          </p:nvPr>
        </p:nvSpPr>
        <p:spPr>
          <a:xfrm>
            <a:off x="356461" y="1740546"/>
            <a:ext cx="11459786" cy="440014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title"/>
          <p:cNvSpPr>
            <a:spLocks noGrp="1" noChangeArrowheads="1"/>
          </p:cNvSpPr>
          <p:nvPr>
            <p:ph type="title" hasCustomPrompt="1"/>
          </p:nvPr>
        </p:nvSpPr>
        <p:spPr bwMode="gray">
          <a:xfrm>
            <a:off x="356461" y="538394"/>
            <a:ext cx="10074021"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r>
              <a:rPr lang="en-US" noProof="1"/>
              <a:t>Click to edit title</a:t>
            </a:r>
            <a:endParaRPr lang="en-CA" noProof="1"/>
          </a:p>
        </p:txBody>
      </p:sp>
      <p:sp>
        <p:nvSpPr>
          <p:cNvPr id="5" name="Subtitle 2"/>
          <p:cNvSpPr>
            <a:spLocks noGrp="1"/>
          </p:cNvSpPr>
          <p:nvPr>
            <p:ph type="subTitle" idx="1" hasCustomPrompt="1"/>
          </p:nvPr>
        </p:nvSpPr>
        <p:spPr>
          <a:xfrm>
            <a:off x="356461" y="1078726"/>
            <a:ext cx="10074021"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6" name="Text Placeholder 5">
            <a:extLst>
              <a:ext uri="{FF2B5EF4-FFF2-40B4-BE49-F238E27FC236}">
                <a16:creationId xmlns:a16="http://schemas.microsoft.com/office/drawing/2014/main" id="{6BEB6A27-E078-AE85-9AAF-64ACD9690DFB}"/>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cxnSp>
        <p:nvCxnSpPr>
          <p:cNvPr id="7" name="Straight Connector 6">
            <a:extLst>
              <a:ext uri="{FF2B5EF4-FFF2-40B4-BE49-F238E27FC236}">
                <a16:creationId xmlns:a16="http://schemas.microsoft.com/office/drawing/2014/main" id="{257E1369-8F80-CD59-6870-4BF54B57E158}"/>
              </a:ext>
            </a:extLst>
          </p:cNvPr>
          <p:cNvCxnSpPr>
            <a:cxnSpLocks/>
          </p:cNvCxnSpPr>
          <p:nvPr userDrawn="1"/>
        </p:nvCxnSpPr>
        <p:spPr>
          <a:xfrm>
            <a:off x="356462" y="432879"/>
            <a:ext cx="100740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8740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K12) Title+Sub+Body">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4464AFB-14F5-A65F-92BA-846B943FF77D}"/>
              </a:ext>
            </a:extLst>
          </p:cNvPr>
          <p:cNvSpPr>
            <a:spLocks noGrp="1"/>
          </p:cNvSpPr>
          <p:nvPr>
            <p:ph idx="12"/>
            <p:custDataLst>
              <p:tags r:id="rId1"/>
            </p:custDataLst>
          </p:nvPr>
        </p:nvSpPr>
        <p:spPr>
          <a:xfrm>
            <a:off x="356461" y="1740546"/>
            <a:ext cx="11479079" cy="440014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title"/>
          <p:cNvSpPr>
            <a:spLocks noGrp="1" noChangeArrowheads="1"/>
          </p:cNvSpPr>
          <p:nvPr>
            <p:ph type="title" hasCustomPrompt="1"/>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r>
              <a:rPr lang="en-US" noProof="1"/>
              <a:t>Click to edit title</a:t>
            </a:r>
            <a:endParaRPr lang="en-CA" noProof="1"/>
          </a:p>
        </p:txBody>
      </p:sp>
      <p:sp>
        <p:nvSpPr>
          <p:cNvPr id="5" name="Subtitle 2"/>
          <p:cNvSpPr>
            <a:spLocks noGrp="1"/>
          </p:cNvSpPr>
          <p:nvPr>
            <p:ph type="subTitle" idx="1" hasCustomPrompt="1"/>
          </p:nvPr>
        </p:nvSpPr>
        <p:spPr>
          <a:xfrm>
            <a:off x="356461" y="1078726"/>
            <a:ext cx="11479079"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6" name="Text Placeholder 5">
            <a:extLst>
              <a:ext uri="{FF2B5EF4-FFF2-40B4-BE49-F238E27FC236}">
                <a16:creationId xmlns:a16="http://schemas.microsoft.com/office/drawing/2014/main" id="{6BEB6A27-E078-AE85-9AAF-64ACD9690DFB}"/>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cxnSp>
        <p:nvCxnSpPr>
          <p:cNvPr id="4" name="Straight Connector 3">
            <a:extLst>
              <a:ext uri="{FF2B5EF4-FFF2-40B4-BE49-F238E27FC236}">
                <a16:creationId xmlns:a16="http://schemas.microsoft.com/office/drawing/2014/main" id="{27B4217D-7895-5303-076B-509EE8580F5E}"/>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574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4"/>
            <a:ext cx="4556067" cy="589709"/>
          </a:xfrm>
          <a:prstGeom prst="rect">
            <a:avLst/>
          </a:prstGeom>
        </p:spPr>
        <p:txBody>
          <a:bodyPr lIns="0" tIns="45720" rIns="0" bIns="45720" anchor="ctr" anchorCtr="0">
            <a:noAutofit/>
          </a:bodyPr>
          <a:lstStyle>
            <a:lvl1pPr algn="ctr">
              <a:defRPr sz="5690"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1"/>
            <a:ext cx="1794353" cy="322067"/>
          </a:xfrm>
          <a:prstGeom prst="rect">
            <a:avLst/>
          </a:prstGeom>
        </p:spPr>
      </p:pic>
    </p:spTree>
    <p:extLst>
      <p:ext uri="{BB962C8B-B14F-4D97-AF65-F5344CB8AC3E}">
        <p14:creationId xmlns:p14="http://schemas.microsoft.com/office/powerpoint/2010/main" val="17627529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K12) Title+Body">
    <p:spTree>
      <p:nvGrpSpPr>
        <p:cNvPr id="1" name=""/>
        <p:cNvGrpSpPr/>
        <p:nvPr/>
      </p:nvGrpSpPr>
      <p:grpSpPr>
        <a:xfrm>
          <a:off x="0" y="0"/>
          <a:ext cx="0" cy="0"/>
          <a:chOff x="0" y="0"/>
          <a:chExt cx="0" cy="0"/>
        </a:xfrm>
      </p:grpSpPr>
      <p:sp>
        <p:nvSpPr>
          <p:cNvPr id="3" name="Slide title"/>
          <p:cNvSpPr>
            <a:spLocks noGrp="1" noChangeArrowheads="1"/>
          </p:cNvSpPr>
          <p:nvPr>
            <p:ph type="title" hasCustomPrompt="1"/>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r>
              <a:rPr lang="en-US" noProof="1"/>
              <a:t>Click to edit title</a:t>
            </a:r>
            <a:endParaRPr lang="en-CA" noProof="1"/>
          </a:p>
        </p:txBody>
      </p:sp>
      <p:sp>
        <p:nvSpPr>
          <p:cNvPr id="6" name="Text Placeholder 5">
            <a:extLst>
              <a:ext uri="{FF2B5EF4-FFF2-40B4-BE49-F238E27FC236}">
                <a16:creationId xmlns:a16="http://schemas.microsoft.com/office/drawing/2014/main" id="{6BEB6A27-E078-AE85-9AAF-64ACD9690DFB}"/>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8" name="Text Placeholder 10">
            <a:extLst>
              <a:ext uri="{FF2B5EF4-FFF2-40B4-BE49-F238E27FC236}">
                <a16:creationId xmlns:a16="http://schemas.microsoft.com/office/drawing/2014/main" id="{60536A7D-5F11-DA33-FAA7-300050A30923}"/>
              </a:ext>
            </a:extLst>
          </p:cNvPr>
          <p:cNvSpPr>
            <a:spLocks noGrp="1"/>
          </p:cNvSpPr>
          <p:nvPr>
            <p:ph idx="12"/>
            <p:custDataLst>
              <p:tags r:id="rId1"/>
            </p:custDataLst>
          </p:nvPr>
        </p:nvSpPr>
        <p:spPr>
          <a:xfrm>
            <a:off x="356461" y="1228752"/>
            <a:ext cx="11479079"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 name="Straight Connector 1">
            <a:extLst>
              <a:ext uri="{FF2B5EF4-FFF2-40B4-BE49-F238E27FC236}">
                <a16:creationId xmlns:a16="http://schemas.microsoft.com/office/drawing/2014/main" id="{CB9F85B0-18E7-1908-E34D-7AD7B097FA69}"/>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761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K12) Title and Data Ar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E10A43-AABB-B401-E08B-D699EFC05D78}"/>
              </a:ext>
            </a:extLst>
          </p:cNvPr>
          <p:cNvSpPr/>
          <p:nvPr userDrawn="1"/>
        </p:nvSpPr>
        <p:spPr>
          <a:xfrm>
            <a:off x="356460" y="1216694"/>
            <a:ext cx="11479080" cy="3392389"/>
          </a:xfrm>
          <a:prstGeom prst="rect">
            <a:avLst/>
          </a:prstGeom>
          <a:solidFill>
            <a:schemeClr val="bg2">
              <a:lumMod val="40000"/>
              <a:lumOff val="60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b="0" i="0">
              <a:latin typeface="Arial" panose="020B0604020202020204" pitchFamily="34" charset="0"/>
            </a:endParaRPr>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46023A61-4E34-3338-9129-59416B864D32}"/>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cxnSp>
        <p:nvCxnSpPr>
          <p:cNvPr id="3" name="Straight Connector 2">
            <a:extLst>
              <a:ext uri="{FF2B5EF4-FFF2-40B4-BE49-F238E27FC236}">
                <a16:creationId xmlns:a16="http://schemas.microsoft.com/office/drawing/2014/main" id="{F67213D1-F6D8-2734-0078-0A37952D0577}"/>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00012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K12) Title+Sub+Body, Sidebar L">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117660" y="538394"/>
            <a:ext cx="9717877"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E0105B0E-F377-6CE9-6569-4BD0D1E8219A}"/>
              </a:ext>
            </a:extLst>
          </p:cNvPr>
          <p:cNvSpPr>
            <a:spLocks noGrp="1"/>
          </p:cNvSpPr>
          <p:nvPr>
            <p:ph type="body" sz="quarter" idx="11" hasCustomPrompt="1"/>
          </p:nvPr>
        </p:nvSpPr>
        <p:spPr>
          <a:xfrm>
            <a:off x="2117662"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7F04D803-8E68-D77F-6B92-A8393BFA68EC}"/>
              </a:ext>
            </a:extLst>
          </p:cNvPr>
          <p:cNvSpPr>
            <a:spLocks noGrp="1"/>
          </p:cNvSpPr>
          <p:nvPr>
            <p:ph type="subTitle" idx="1" hasCustomPrompt="1"/>
          </p:nvPr>
        </p:nvSpPr>
        <p:spPr>
          <a:xfrm>
            <a:off x="2117661" y="1078726"/>
            <a:ext cx="9717876"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4" name="Text Placeholder 10">
            <a:extLst>
              <a:ext uri="{FF2B5EF4-FFF2-40B4-BE49-F238E27FC236}">
                <a16:creationId xmlns:a16="http://schemas.microsoft.com/office/drawing/2014/main" id="{DD5ACAC6-5C7B-0DF3-DFBB-0268BE981E7C}"/>
              </a:ext>
            </a:extLst>
          </p:cNvPr>
          <p:cNvSpPr>
            <a:spLocks noGrp="1"/>
          </p:cNvSpPr>
          <p:nvPr>
            <p:ph idx="12"/>
            <p:custDataLst>
              <p:tags r:id="rId1"/>
            </p:custDataLst>
          </p:nvPr>
        </p:nvSpPr>
        <p:spPr>
          <a:xfrm>
            <a:off x="2117660" y="1740546"/>
            <a:ext cx="9717876"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EA556BDD-A67F-F26E-B6A2-7A65F306BB18}"/>
              </a:ext>
            </a:extLst>
          </p:cNvPr>
          <p:cNvCxnSpPr/>
          <p:nvPr userDrawn="1"/>
        </p:nvCxnSpPr>
        <p:spPr>
          <a:xfrm>
            <a:off x="2117661" y="432879"/>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343816"/>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K12) Title+Body, Sidebar L">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117661" y="538394"/>
            <a:ext cx="9717878"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E0105B0E-F377-6CE9-6569-4BD0D1E8219A}"/>
              </a:ext>
            </a:extLst>
          </p:cNvPr>
          <p:cNvSpPr>
            <a:spLocks noGrp="1"/>
          </p:cNvSpPr>
          <p:nvPr>
            <p:ph type="body" sz="quarter" idx="11" hasCustomPrompt="1"/>
          </p:nvPr>
        </p:nvSpPr>
        <p:spPr>
          <a:xfrm>
            <a:off x="2117662"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CF6FDB5F-B656-5C00-C22D-F9C979655518}"/>
              </a:ext>
            </a:extLst>
          </p:cNvPr>
          <p:cNvSpPr>
            <a:spLocks noGrp="1"/>
          </p:cNvSpPr>
          <p:nvPr>
            <p:ph idx="12"/>
            <p:custDataLst>
              <p:tags r:id="rId1"/>
            </p:custDataLst>
          </p:nvPr>
        </p:nvSpPr>
        <p:spPr>
          <a:xfrm>
            <a:off x="2117661" y="1228752"/>
            <a:ext cx="9717878"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BDCAE24B-65D7-BFF1-7E04-079F8AB6FE3E}"/>
              </a:ext>
            </a:extLst>
          </p:cNvPr>
          <p:cNvCxnSpPr>
            <a:cxnSpLocks/>
          </p:cNvCxnSpPr>
          <p:nvPr userDrawn="1"/>
        </p:nvCxnSpPr>
        <p:spPr>
          <a:xfrm>
            <a:off x="2117661" y="432879"/>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501457"/>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K12) Title+Sub+Body, Data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5BDE1E21-30AE-3F1A-4383-E24BDC459B0A}"/>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ABB10BDC-845E-9A08-355F-3DD1401D9754}"/>
              </a:ext>
            </a:extLst>
          </p:cNvPr>
          <p:cNvSpPr>
            <a:spLocks noGrp="1"/>
          </p:cNvSpPr>
          <p:nvPr>
            <p:ph type="subTitle" idx="1" hasCustomPrompt="1"/>
          </p:nvPr>
        </p:nvSpPr>
        <p:spPr>
          <a:xfrm>
            <a:off x="4920098" y="1078726"/>
            <a:ext cx="6915440"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E6967BA3-B736-22E2-BB27-02325EDD2BED}"/>
              </a:ext>
            </a:extLst>
          </p:cNvPr>
          <p:cNvSpPr>
            <a:spLocks noGrp="1"/>
          </p:cNvSpPr>
          <p:nvPr>
            <p:ph idx="12"/>
            <p:custDataLst>
              <p:tags r:id="rId1"/>
            </p:custDataLst>
          </p:nvPr>
        </p:nvSpPr>
        <p:spPr>
          <a:xfrm>
            <a:off x="4920097" y="1740546"/>
            <a:ext cx="6915440"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a:extLst>
              <a:ext uri="{FF2B5EF4-FFF2-40B4-BE49-F238E27FC236}">
                <a16:creationId xmlns:a16="http://schemas.microsoft.com/office/drawing/2014/main" id="{39D2654A-4974-BB75-EDC0-4EB3C63638F6}"/>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76151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K12) Title+Body, Data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5BDE1E21-30AE-3F1A-4383-E24BDC459B0A}"/>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109479DD-1598-2DE8-ACED-EB6FFC321268}"/>
              </a:ext>
            </a:extLst>
          </p:cNvPr>
          <p:cNvSpPr>
            <a:spLocks noGrp="1"/>
          </p:cNvSpPr>
          <p:nvPr>
            <p:ph idx="12"/>
            <p:custDataLst>
              <p:tags r:id="rId1"/>
            </p:custDataLst>
          </p:nvPr>
        </p:nvSpPr>
        <p:spPr>
          <a:xfrm>
            <a:off x="4920099" y="1228752"/>
            <a:ext cx="6915440"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80A62A67-8CB0-4AEA-211D-3A152C601012}"/>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08066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K12) Title+Sub+Body, Data R">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356461" y="538393"/>
            <a:ext cx="6919280" cy="4167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95AF3E44-C3ED-0863-6371-A0282DC08623}"/>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4164B45E-D754-5A70-9F56-D712D2DBA7CA}"/>
              </a:ext>
            </a:extLst>
          </p:cNvPr>
          <p:cNvSpPr>
            <a:spLocks noGrp="1"/>
          </p:cNvSpPr>
          <p:nvPr>
            <p:ph type="subTitle" idx="1" hasCustomPrompt="1"/>
          </p:nvPr>
        </p:nvSpPr>
        <p:spPr>
          <a:xfrm>
            <a:off x="356461" y="1078726"/>
            <a:ext cx="6919280" cy="538270"/>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8413B119-2C21-14FA-A01D-548432EC6361}"/>
              </a:ext>
            </a:extLst>
          </p:cNvPr>
          <p:cNvSpPr>
            <a:spLocks noGrp="1"/>
          </p:cNvSpPr>
          <p:nvPr>
            <p:ph idx="12"/>
            <p:custDataLst>
              <p:tags r:id="rId1"/>
            </p:custDataLst>
          </p:nvPr>
        </p:nvSpPr>
        <p:spPr>
          <a:xfrm>
            <a:off x="356462" y="1740546"/>
            <a:ext cx="6919280" cy="4401660"/>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Number">
            <a:extLst>
              <a:ext uri="{FF2B5EF4-FFF2-40B4-BE49-F238E27FC236}">
                <a16:creationId xmlns:a16="http://schemas.microsoft.com/office/drawing/2014/main" id="{FF2EB554-78D6-2F1E-ECD4-B43A192FF385}"/>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2ECB05D3-4DB1-FCD5-DD54-6EA55ABBC1EE}"/>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99018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K12) Title+Body, Data R">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95AF3E44-C3ED-0863-6371-A0282DC08623}"/>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Slide title">
            <a:extLst>
              <a:ext uri="{FF2B5EF4-FFF2-40B4-BE49-F238E27FC236}">
                <a16:creationId xmlns:a16="http://schemas.microsoft.com/office/drawing/2014/main" id="{35E87896-A0C1-F27F-7B05-80B756603783}"/>
              </a:ext>
            </a:extLst>
          </p:cNvPr>
          <p:cNvSpPr>
            <a:spLocks noGrp="1" noChangeArrowheads="1"/>
          </p:cNvSpPr>
          <p:nvPr>
            <p:ph type="title" hasCustomPrompt="1"/>
          </p:nvPr>
        </p:nvSpPr>
        <p:spPr bwMode="gray">
          <a:xfrm>
            <a:off x="356461" y="538394"/>
            <a:ext cx="691928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3" name="Text Placeholder 10">
            <a:extLst>
              <a:ext uri="{FF2B5EF4-FFF2-40B4-BE49-F238E27FC236}">
                <a16:creationId xmlns:a16="http://schemas.microsoft.com/office/drawing/2014/main" id="{CD7F5A04-005A-385C-3C57-0AAA97F13C0F}"/>
              </a:ext>
            </a:extLst>
          </p:cNvPr>
          <p:cNvSpPr>
            <a:spLocks noGrp="1"/>
          </p:cNvSpPr>
          <p:nvPr>
            <p:ph idx="12"/>
            <p:custDataLst>
              <p:tags r:id="rId1"/>
            </p:custDataLst>
          </p:nvPr>
        </p:nvSpPr>
        <p:spPr>
          <a:xfrm>
            <a:off x="356461" y="1228752"/>
            <a:ext cx="6919280" cy="491388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Number">
            <a:extLst>
              <a:ext uri="{FF2B5EF4-FFF2-40B4-BE49-F238E27FC236}">
                <a16:creationId xmlns:a16="http://schemas.microsoft.com/office/drawing/2014/main" id="{574D47E3-D484-C35D-EF85-C0B92C8818B1}"/>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E671B04F-839F-B466-E77F-04E3408A8C40}"/>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1377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Sub+Body, Highlight L 5th">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Subtitle 2">
            <a:extLst>
              <a:ext uri="{FF2B5EF4-FFF2-40B4-BE49-F238E27FC236}">
                <a16:creationId xmlns:a16="http://schemas.microsoft.com/office/drawing/2014/main" id="{AD1C0D98-E58A-94AE-F65B-12607EE32D6C}"/>
              </a:ext>
            </a:extLst>
          </p:cNvPr>
          <p:cNvSpPr>
            <a:spLocks noGrp="1"/>
          </p:cNvSpPr>
          <p:nvPr>
            <p:ph type="subTitle" idx="1" hasCustomPrompt="1"/>
          </p:nvPr>
        </p:nvSpPr>
        <p:spPr>
          <a:xfrm>
            <a:off x="2819730" y="1078726"/>
            <a:ext cx="9015809"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3" name="Text Placeholder 10">
            <a:extLst>
              <a:ext uri="{FF2B5EF4-FFF2-40B4-BE49-F238E27FC236}">
                <a16:creationId xmlns:a16="http://schemas.microsoft.com/office/drawing/2014/main" id="{FA17CFB4-7B12-11B2-6AED-D194D9FBE128}"/>
              </a:ext>
            </a:extLst>
          </p:cNvPr>
          <p:cNvSpPr>
            <a:spLocks noGrp="1"/>
          </p:cNvSpPr>
          <p:nvPr>
            <p:ph idx="14"/>
            <p:custDataLst>
              <p:tags r:id="rId1"/>
            </p:custDataLst>
          </p:nvPr>
        </p:nvSpPr>
        <p:spPr>
          <a:xfrm>
            <a:off x="2819728" y="1740546"/>
            <a:ext cx="9015809"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C2913E71-CDCE-DE88-2F91-26AA2DA60E88}"/>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241861"/>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Body, Highlight L 5th">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Text Placeholder 10">
            <a:extLst>
              <a:ext uri="{FF2B5EF4-FFF2-40B4-BE49-F238E27FC236}">
                <a16:creationId xmlns:a16="http://schemas.microsoft.com/office/drawing/2014/main" id="{E132DBDA-78FA-0D69-AEB0-30065A8A60F4}"/>
              </a:ext>
            </a:extLst>
          </p:cNvPr>
          <p:cNvSpPr>
            <a:spLocks noGrp="1"/>
          </p:cNvSpPr>
          <p:nvPr>
            <p:ph idx="14"/>
            <p:custDataLst>
              <p:tags r:id="rId1"/>
            </p:custDataLst>
          </p:nvPr>
        </p:nvSpPr>
        <p:spPr>
          <a:xfrm>
            <a:off x="2819729" y="1228752"/>
            <a:ext cx="9015809"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3" name="Straight Connector 2">
            <a:extLst>
              <a:ext uri="{FF2B5EF4-FFF2-40B4-BE49-F238E27FC236}">
                <a16:creationId xmlns:a16="http://schemas.microsoft.com/office/drawing/2014/main" id="{60E1A906-76A9-A869-26D6-7EA9DF1B5E24}"/>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93875"/>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912999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K12) Title+Sub+Body, Highlight L 5th">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Subtitle 2">
            <a:extLst>
              <a:ext uri="{FF2B5EF4-FFF2-40B4-BE49-F238E27FC236}">
                <a16:creationId xmlns:a16="http://schemas.microsoft.com/office/drawing/2014/main" id="{AD1C0D98-E58A-94AE-F65B-12607EE32D6C}"/>
              </a:ext>
            </a:extLst>
          </p:cNvPr>
          <p:cNvSpPr>
            <a:spLocks noGrp="1"/>
          </p:cNvSpPr>
          <p:nvPr>
            <p:ph type="subTitle" idx="1" hasCustomPrompt="1"/>
          </p:nvPr>
        </p:nvSpPr>
        <p:spPr>
          <a:xfrm>
            <a:off x="2819730" y="1078726"/>
            <a:ext cx="9015809"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3" name="Text Placeholder 10">
            <a:extLst>
              <a:ext uri="{FF2B5EF4-FFF2-40B4-BE49-F238E27FC236}">
                <a16:creationId xmlns:a16="http://schemas.microsoft.com/office/drawing/2014/main" id="{FA17CFB4-7B12-11B2-6AED-D194D9FBE128}"/>
              </a:ext>
            </a:extLst>
          </p:cNvPr>
          <p:cNvSpPr>
            <a:spLocks noGrp="1"/>
          </p:cNvSpPr>
          <p:nvPr>
            <p:ph idx="14"/>
            <p:custDataLst>
              <p:tags r:id="rId1"/>
            </p:custDataLst>
          </p:nvPr>
        </p:nvSpPr>
        <p:spPr>
          <a:xfrm>
            <a:off x="2819727" y="1740546"/>
            <a:ext cx="9015808"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3B09BB33-645F-783C-90EF-C3657FFF677B}"/>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60534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K12) Title+Body, Highlight L 5th">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Text Placeholder 10">
            <a:extLst>
              <a:ext uri="{FF2B5EF4-FFF2-40B4-BE49-F238E27FC236}">
                <a16:creationId xmlns:a16="http://schemas.microsoft.com/office/drawing/2014/main" id="{E132DBDA-78FA-0D69-AEB0-30065A8A60F4}"/>
              </a:ext>
            </a:extLst>
          </p:cNvPr>
          <p:cNvSpPr>
            <a:spLocks noGrp="1"/>
          </p:cNvSpPr>
          <p:nvPr>
            <p:ph idx="14"/>
            <p:custDataLst>
              <p:tags r:id="rId1"/>
            </p:custDataLst>
          </p:nvPr>
        </p:nvSpPr>
        <p:spPr>
          <a:xfrm>
            <a:off x="2819729" y="1228752"/>
            <a:ext cx="9015809"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3" name="Straight Connector 2">
            <a:extLst>
              <a:ext uri="{FF2B5EF4-FFF2-40B4-BE49-F238E27FC236}">
                <a16:creationId xmlns:a16="http://schemas.microsoft.com/office/drawing/2014/main" id="{E54B3609-364A-5F05-C86C-8AE9E88957D3}"/>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928822"/>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Sub+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11" name="Text Placeholder 5">
            <a:extLst>
              <a:ext uri="{FF2B5EF4-FFF2-40B4-BE49-F238E27FC236}">
                <a16:creationId xmlns:a16="http://schemas.microsoft.com/office/drawing/2014/main" id="{B9B2C535-853B-6FBB-544E-E63CB7400F7F}"/>
              </a:ext>
            </a:extLst>
          </p:cNvPr>
          <p:cNvSpPr>
            <a:spLocks noGrp="1"/>
          </p:cNvSpPr>
          <p:nvPr>
            <p:ph type="body" sz="quarter" idx="18"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2" name="Subtitle 2">
            <a:extLst>
              <a:ext uri="{FF2B5EF4-FFF2-40B4-BE49-F238E27FC236}">
                <a16:creationId xmlns:a16="http://schemas.microsoft.com/office/drawing/2014/main" id="{EAFB55BB-B596-5508-5B85-9A8B4AB2ABBC}"/>
              </a:ext>
            </a:extLst>
          </p:cNvPr>
          <p:cNvSpPr>
            <a:spLocks noGrp="1"/>
          </p:cNvSpPr>
          <p:nvPr>
            <p:ph type="subTitle" idx="1" hasCustomPrompt="1"/>
          </p:nvPr>
        </p:nvSpPr>
        <p:spPr>
          <a:xfrm>
            <a:off x="356460" y="1078726"/>
            <a:ext cx="901581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14" name="Text Placeholder 10">
            <a:extLst>
              <a:ext uri="{FF2B5EF4-FFF2-40B4-BE49-F238E27FC236}">
                <a16:creationId xmlns:a16="http://schemas.microsoft.com/office/drawing/2014/main" id="{FE38B9D6-18CF-1F84-0E4E-0A20D85F1513}"/>
              </a:ext>
            </a:extLst>
          </p:cNvPr>
          <p:cNvSpPr>
            <a:spLocks noGrp="1"/>
          </p:cNvSpPr>
          <p:nvPr>
            <p:ph idx="19"/>
            <p:custDataLst>
              <p:tags r:id="rId1"/>
            </p:custDataLst>
          </p:nvPr>
        </p:nvSpPr>
        <p:spPr>
          <a:xfrm>
            <a:off x="356460" y="1740546"/>
            <a:ext cx="901581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050B0861-4DF0-540D-8CFC-80769CFE7859}"/>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D067EA4-A8AD-1581-E81F-1DA26F273665}"/>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b="0"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4199254859"/>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5" name="Text Placeholder 10">
            <a:extLst>
              <a:ext uri="{FF2B5EF4-FFF2-40B4-BE49-F238E27FC236}">
                <a16:creationId xmlns:a16="http://schemas.microsoft.com/office/drawing/2014/main" id="{02EB5200-4C81-988C-11D0-98657B44B1D8}"/>
              </a:ext>
            </a:extLst>
          </p:cNvPr>
          <p:cNvSpPr>
            <a:spLocks noGrp="1"/>
          </p:cNvSpPr>
          <p:nvPr>
            <p:ph idx="17"/>
            <p:custDataLst>
              <p:tags r:id="rId1"/>
            </p:custDataLst>
          </p:nvPr>
        </p:nvSpPr>
        <p:spPr>
          <a:xfrm>
            <a:off x="356460" y="1228752"/>
            <a:ext cx="9015812"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5">
            <a:extLst>
              <a:ext uri="{FF2B5EF4-FFF2-40B4-BE49-F238E27FC236}">
                <a16:creationId xmlns:a16="http://schemas.microsoft.com/office/drawing/2014/main" id="{429BF7CB-917B-C759-B767-16BFA4ACAF74}"/>
              </a:ext>
            </a:extLst>
          </p:cNvPr>
          <p:cNvSpPr>
            <a:spLocks noGrp="1"/>
          </p:cNvSpPr>
          <p:nvPr>
            <p:ph type="body" sz="quarter" idx="11"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6" name="SlideNumber">
            <a:extLst>
              <a:ext uri="{FF2B5EF4-FFF2-40B4-BE49-F238E27FC236}">
                <a16:creationId xmlns:a16="http://schemas.microsoft.com/office/drawing/2014/main" id="{3D2C43DB-2B1A-3523-CAFD-8FA44F4CDA01}"/>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637D0CD8-2E3F-7D66-345A-F44B1B22AD2E}"/>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C1525CF-EC48-7D02-426F-B19B21D4384F}"/>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4264005628"/>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K12) Title+Sub+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11" name="Text Placeholder 5">
            <a:extLst>
              <a:ext uri="{FF2B5EF4-FFF2-40B4-BE49-F238E27FC236}">
                <a16:creationId xmlns:a16="http://schemas.microsoft.com/office/drawing/2014/main" id="{B9B2C535-853B-6FBB-544E-E63CB7400F7F}"/>
              </a:ext>
            </a:extLst>
          </p:cNvPr>
          <p:cNvSpPr>
            <a:spLocks noGrp="1"/>
          </p:cNvSpPr>
          <p:nvPr>
            <p:ph type="body" sz="quarter" idx="18"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2" name="Subtitle 2">
            <a:extLst>
              <a:ext uri="{FF2B5EF4-FFF2-40B4-BE49-F238E27FC236}">
                <a16:creationId xmlns:a16="http://schemas.microsoft.com/office/drawing/2014/main" id="{EAFB55BB-B596-5508-5B85-9A8B4AB2ABBC}"/>
              </a:ext>
            </a:extLst>
          </p:cNvPr>
          <p:cNvSpPr>
            <a:spLocks noGrp="1"/>
          </p:cNvSpPr>
          <p:nvPr>
            <p:ph type="subTitle" idx="1" hasCustomPrompt="1"/>
          </p:nvPr>
        </p:nvSpPr>
        <p:spPr>
          <a:xfrm>
            <a:off x="356460" y="1078726"/>
            <a:ext cx="901581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14" name="Text Placeholder 10">
            <a:extLst>
              <a:ext uri="{FF2B5EF4-FFF2-40B4-BE49-F238E27FC236}">
                <a16:creationId xmlns:a16="http://schemas.microsoft.com/office/drawing/2014/main" id="{FE38B9D6-18CF-1F84-0E4E-0A20D85F1513}"/>
              </a:ext>
            </a:extLst>
          </p:cNvPr>
          <p:cNvSpPr>
            <a:spLocks noGrp="1"/>
          </p:cNvSpPr>
          <p:nvPr>
            <p:ph idx="19"/>
            <p:custDataLst>
              <p:tags r:id="rId1"/>
            </p:custDataLst>
          </p:nvPr>
        </p:nvSpPr>
        <p:spPr>
          <a:xfrm>
            <a:off x="356460" y="1740546"/>
            <a:ext cx="901581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Number">
            <a:extLst>
              <a:ext uri="{FF2B5EF4-FFF2-40B4-BE49-F238E27FC236}">
                <a16:creationId xmlns:a16="http://schemas.microsoft.com/office/drawing/2014/main" id="{2C303657-355F-10BC-FBE1-102A26F8E7DE}"/>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82B5EAA2-2756-16CD-DDDD-52FB55E618E8}"/>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51DCDA5-C57F-9CA6-4786-7A64DEC1D599}"/>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2850155559"/>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K12) Title+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5" name="Text Placeholder 10">
            <a:extLst>
              <a:ext uri="{FF2B5EF4-FFF2-40B4-BE49-F238E27FC236}">
                <a16:creationId xmlns:a16="http://schemas.microsoft.com/office/drawing/2014/main" id="{02EB5200-4C81-988C-11D0-98657B44B1D8}"/>
              </a:ext>
            </a:extLst>
          </p:cNvPr>
          <p:cNvSpPr>
            <a:spLocks noGrp="1"/>
          </p:cNvSpPr>
          <p:nvPr>
            <p:ph idx="17"/>
            <p:custDataLst>
              <p:tags r:id="rId1"/>
            </p:custDataLst>
          </p:nvPr>
        </p:nvSpPr>
        <p:spPr>
          <a:xfrm>
            <a:off x="356459" y="1228752"/>
            <a:ext cx="9020241"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5">
            <a:extLst>
              <a:ext uri="{FF2B5EF4-FFF2-40B4-BE49-F238E27FC236}">
                <a16:creationId xmlns:a16="http://schemas.microsoft.com/office/drawing/2014/main" id="{429BF7CB-917B-C759-B767-16BFA4ACAF74}"/>
              </a:ext>
            </a:extLst>
          </p:cNvPr>
          <p:cNvSpPr>
            <a:spLocks noGrp="1"/>
          </p:cNvSpPr>
          <p:nvPr>
            <p:ph type="body" sz="quarter" idx="11"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lideNumber">
            <a:extLst>
              <a:ext uri="{FF2B5EF4-FFF2-40B4-BE49-F238E27FC236}">
                <a16:creationId xmlns:a16="http://schemas.microsoft.com/office/drawing/2014/main" id="{99580736-4B31-DFB3-E314-D9C0C6B99775}"/>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CED1AAF2-C8B2-4A71-4CD2-9C5B4488BA74}"/>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2FDBED40-EF78-B54C-D0C2-4143D6C1F0AB}"/>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3558600483"/>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Highlight with Color Photo">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52F6EAB6-E553-623A-BE73-E0E260CE883A}"/>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3" name="Picture Placeholder 12">
            <a:extLst>
              <a:ext uri="{FF2B5EF4-FFF2-40B4-BE49-F238E27FC236}">
                <a16:creationId xmlns:a16="http://schemas.microsoft.com/office/drawing/2014/main" id="{91F735E0-F738-91A3-CA44-0225B549E38A}"/>
              </a:ext>
            </a:extLst>
          </p:cNvPr>
          <p:cNvSpPr>
            <a:spLocks noGrp="1"/>
          </p:cNvSpPr>
          <p:nvPr>
            <p:ph type="pic" sz="quarter" idx="12" hasCustomPrompt="1"/>
          </p:nvPr>
        </p:nvSpPr>
        <p:spPr>
          <a:xfrm>
            <a:off x="0" y="0"/>
            <a:ext cx="12192000" cy="2864684"/>
          </a:xfrm>
          <a:custGeom>
            <a:avLst/>
            <a:gdLst>
              <a:gd name="connsiteX0" fmla="*/ 0 w 8153399"/>
              <a:gd name="connsiteY0" fmla="*/ 0 h 7231586"/>
              <a:gd name="connsiteX1" fmla="*/ 8153399 w 8153399"/>
              <a:gd name="connsiteY1" fmla="*/ 0 h 7231586"/>
              <a:gd name="connsiteX2" fmla="*/ 8153399 w 8153399"/>
              <a:gd name="connsiteY2" fmla="*/ 7231586 h 7231586"/>
              <a:gd name="connsiteX3" fmla="*/ 0 w 8153399"/>
              <a:gd name="connsiteY3" fmla="*/ 7231586 h 7231586"/>
              <a:gd name="connsiteX4" fmla="*/ 0 w 8153399"/>
              <a:gd name="connsiteY4" fmla="*/ 3462860 h 7231586"/>
              <a:gd name="connsiteX5" fmla="*/ 0 w 8153399"/>
              <a:gd name="connsiteY5" fmla="*/ 3162821 h 7231586"/>
              <a:gd name="connsiteX6" fmla="*/ 0 w 8153399"/>
              <a:gd name="connsiteY6" fmla="*/ 876821 h 7231586"/>
              <a:gd name="connsiteX7" fmla="*/ 0 w 8153399"/>
              <a:gd name="connsiteY7" fmla="*/ 358820 h 723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399" h="7231586">
                <a:moveTo>
                  <a:pt x="0" y="0"/>
                </a:moveTo>
                <a:lnTo>
                  <a:pt x="8153399" y="0"/>
                </a:lnTo>
                <a:lnTo>
                  <a:pt x="8153399" y="7231586"/>
                </a:lnTo>
                <a:lnTo>
                  <a:pt x="0" y="7231586"/>
                </a:lnTo>
                <a:lnTo>
                  <a:pt x="0" y="3462860"/>
                </a:lnTo>
                <a:lnTo>
                  <a:pt x="0" y="3162821"/>
                </a:lnTo>
                <a:lnTo>
                  <a:pt x="0" y="876821"/>
                </a:lnTo>
                <a:lnTo>
                  <a:pt x="0" y="358820"/>
                </a:lnTo>
                <a:close/>
              </a:path>
            </a:pathLst>
          </a:custGeom>
          <a:solidFill>
            <a:schemeClr val="bg2"/>
          </a:solidFill>
        </p:spPr>
        <p:txBody>
          <a:bodyPr wrap="square" tIns="914400">
            <a:noAutofit/>
          </a:bodyPr>
          <a:lstStyle>
            <a:lvl1pPr marL="0" indent="0" algn="ctr">
              <a:buNone/>
              <a:defRPr>
                <a:solidFill>
                  <a:schemeClr val="tx2"/>
                </a:solidFill>
              </a:defRPr>
            </a:lvl1pPr>
          </a:lstStyle>
          <a:p>
            <a:r>
              <a:rPr lang="en-US"/>
              <a:t>Click to add photo</a:t>
            </a:r>
          </a:p>
        </p:txBody>
      </p:sp>
      <p:sp>
        <p:nvSpPr>
          <p:cNvPr id="16" name="Text Placeholder 14">
            <a:extLst>
              <a:ext uri="{FF2B5EF4-FFF2-40B4-BE49-F238E27FC236}">
                <a16:creationId xmlns:a16="http://schemas.microsoft.com/office/drawing/2014/main" id="{0E3E01BB-00F9-D5FC-C96C-57DE5A1AB63A}"/>
              </a:ext>
            </a:extLst>
          </p:cNvPr>
          <p:cNvSpPr>
            <a:spLocks noGrp="1"/>
          </p:cNvSpPr>
          <p:nvPr>
            <p:ph type="body" sz="quarter" idx="13" hasCustomPrompt="1"/>
          </p:nvPr>
        </p:nvSpPr>
        <p:spPr>
          <a:xfrm>
            <a:off x="357425" y="4411729"/>
            <a:ext cx="11477150" cy="1736355"/>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add text</a:t>
            </a:r>
          </a:p>
        </p:txBody>
      </p:sp>
      <p:sp>
        <p:nvSpPr>
          <p:cNvPr id="19" name="Text Placeholder 17">
            <a:extLst>
              <a:ext uri="{FF2B5EF4-FFF2-40B4-BE49-F238E27FC236}">
                <a16:creationId xmlns:a16="http://schemas.microsoft.com/office/drawing/2014/main" id="{5E58F8ED-AA42-D8DB-D2DE-91E687E12E0B}"/>
              </a:ext>
            </a:extLst>
          </p:cNvPr>
          <p:cNvSpPr>
            <a:spLocks noGrp="1"/>
          </p:cNvSpPr>
          <p:nvPr>
            <p:ph type="body" sz="quarter" idx="14" hasCustomPrompt="1"/>
          </p:nvPr>
        </p:nvSpPr>
        <p:spPr>
          <a:xfrm>
            <a:off x="1478" y="2864684"/>
            <a:ext cx="12189045" cy="1128631"/>
          </a:xfrm>
          <a:solidFill>
            <a:schemeClr val="bg1"/>
          </a:solidFill>
        </p:spPr>
        <p:txBody>
          <a:bodyPr wrap="square" lIns="91440" rtlCol="0" anchor="ctr">
            <a:noAutofit/>
          </a:bodyPr>
          <a:lstStyle>
            <a:lvl1pPr marL="0" indent="0" algn="ctr">
              <a:buNone/>
              <a:defRPr lang="en-US" sz="4367" dirty="0">
                <a:solidFill>
                  <a:schemeClr val="tx2"/>
                </a:solidFill>
                <a:latin typeface="Arial" panose="020B0604020202020204" pitchFamily="34" charset="0"/>
              </a:defRPr>
            </a:lvl1pPr>
          </a:lstStyle>
          <a:p>
            <a:pPr marL="0" lvl="0" indent="-271291" defTabSz="868131">
              <a:buSzPct val="100000"/>
            </a:pPr>
            <a:r>
              <a:rPr lang="en-US"/>
              <a:t>Highlight goes here</a:t>
            </a:r>
          </a:p>
        </p:txBody>
      </p:sp>
    </p:spTree>
    <p:extLst>
      <p:ext uri="{BB962C8B-B14F-4D97-AF65-F5344CB8AC3E}">
        <p14:creationId xmlns:p14="http://schemas.microsoft.com/office/powerpoint/2010/main" val="288827524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K12) Highlight with Color Photo">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52F6EAB6-E553-623A-BE73-E0E260CE883A}"/>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3" name="Picture Placeholder 12">
            <a:extLst>
              <a:ext uri="{FF2B5EF4-FFF2-40B4-BE49-F238E27FC236}">
                <a16:creationId xmlns:a16="http://schemas.microsoft.com/office/drawing/2014/main" id="{91F735E0-F738-91A3-CA44-0225B549E38A}"/>
              </a:ext>
            </a:extLst>
          </p:cNvPr>
          <p:cNvSpPr>
            <a:spLocks noGrp="1"/>
          </p:cNvSpPr>
          <p:nvPr>
            <p:ph type="pic" sz="quarter" idx="12" hasCustomPrompt="1"/>
          </p:nvPr>
        </p:nvSpPr>
        <p:spPr>
          <a:xfrm>
            <a:off x="0" y="0"/>
            <a:ext cx="12192000" cy="2864684"/>
          </a:xfrm>
          <a:custGeom>
            <a:avLst/>
            <a:gdLst>
              <a:gd name="connsiteX0" fmla="*/ 0 w 8153399"/>
              <a:gd name="connsiteY0" fmla="*/ 0 h 7231586"/>
              <a:gd name="connsiteX1" fmla="*/ 8153399 w 8153399"/>
              <a:gd name="connsiteY1" fmla="*/ 0 h 7231586"/>
              <a:gd name="connsiteX2" fmla="*/ 8153399 w 8153399"/>
              <a:gd name="connsiteY2" fmla="*/ 7231586 h 7231586"/>
              <a:gd name="connsiteX3" fmla="*/ 0 w 8153399"/>
              <a:gd name="connsiteY3" fmla="*/ 7231586 h 7231586"/>
              <a:gd name="connsiteX4" fmla="*/ 0 w 8153399"/>
              <a:gd name="connsiteY4" fmla="*/ 3462860 h 7231586"/>
              <a:gd name="connsiteX5" fmla="*/ 0 w 8153399"/>
              <a:gd name="connsiteY5" fmla="*/ 3162821 h 7231586"/>
              <a:gd name="connsiteX6" fmla="*/ 0 w 8153399"/>
              <a:gd name="connsiteY6" fmla="*/ 876821 h 7231586"/>
              <a:gd name="connsiteX7" fmla="*/ 0 w 8153399"/>
              <a:gd name="connsiteY7" fmla="*/ 358820 h 723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399" h="7231586">
                <a:moveTo>
                  <a:pt x="0" y="0"/>
                </a:moveTo>
                <a:lnTo>
                  <a:pt x="8153399" y="0"/>
                </a:lnTo>
                <a:lnTo>
                  <a:pt x="8153399" y="7231586"/>
                </a:lnTo>
                <a:lnTo>
                  <a:pt x="0" y="7231586"/>
                </a:lnTo>
                <a:lnTo>
                  <a:pt x="0" y="3462860"/>
                </a:lnTo>
                <a:lnTo>
                  <a:pt x="0" y="3162821"/>
                </a:lnTo>
                <a:lnTo>
                  <a:pt x="0" y="876821"/>
                </a:lnTo>
                <a:lnTo>
                  <a:pt x="0" y="358820"/>
                </a:lnTo>
                <a:close/>
              </a:path>
            </a:pathLst>
          </a:custGeom>
          <a:solidFill>
            <a:schemeClr val="bg2"/>
          </a:solidFill>
        </p:spPr>
        <p:txBody>
          <a:bodyPr wrap="square" tIns="914400">
            <a:noAutofit/>
          </a:bodyPr>
          <a:lstStyle>
            <a:lvl1pPr marL="0" indent="0" algn="ctr">
              <a:buNone/>
              <a:defRPr>
                <a:solidFill>
                  <a:schemeClr val="tx2"/>
                </a:solidFill>
              </a:defRPr>
            </a:lvl1pPr>
          </a:lstStyle>
          <a:p>
            <a:r>
              <a:rPr lang="en-US"/>
              <a:t>Click to add photo</a:t>
            </a:r>
          </a:p>
        </p:txBody>
      </p:sp>
      <p:sp>
        <p:nvSpPr>
          <p:cNvPr id="16" name="Text Placeholder 14">
            <a:extLst>
              <a:ext uri="{FF2B5EF4-FFF2-40B4-BE49-F238E27FC236}">
                <a16:creationId xmlns:a16="http://schemas.microsoft.com/office/drawing/2014/main" id="{0E3E01BB-00F9-D5FC-C96C-57DE5A1AB63A}"/>
              </a:ext>
            </a:extLst>
          </p:cNvPr>
          <p:cNvSpPr>
            <a:spLocks noGrp="1"/>
          </p:cNvSpPr>
          <p:nvPr>
            <p:ph type="body" sz="quarter" idx="13" hasCustomPrompt="1"/>
          </p:nvPr>
        </p:nvSpPr>
        <p:spPr>
          <a:xfrm>
            <a:off x="357425" y="4411729"/>
            <a:ext cx="11477150" cy="1736355"/>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add text</a:t>
            </a:r>
          </a:p>
        </p:txBody>
      </p:sp>
      <p:sp>
        <p:nvSpPr>
          <p:cNvPr id="19" name="Text Placeholder 17">
            <a:extLst>
              <a:ext uri="{FF2B5EF4-FFF2-40B4-BE49-F238E27FC236}">
                <a16:creationId xmlns:a16="http://schemas.microsoft.com/office/drawing/2014/main" id="{5E58F8ED-AA42-D8DB-D2DE-91E687E12E0B}"/>
              </a:ext>
            </a:extLst>
          </p:cNvPr>
          <p:cNvSpPr>
            <a:spLocks noGrp="1"/>
          </p:cNvSpPr>
          <p:nvPr>
            <p:ph type="body" sz="quarter" idx="14" hasCustomPrompt="1"/>
          </p:nvPr>
        </p:nvSpPr>
        <p:spPr>
          <a:xfrm>
            <a:off x="1478" y="2864684"/>
            <a:ext cx="12189045" cy="1128631"/>
          </a:xfrm>
          <a:solidFill>
            <a:schemeClr val="accent3"/>
          </a:solidFill>
        </p:spPr>
        <p:txBody>
          <a:bodyPr wrap="square" lIns="91440" rtlCol="0" anchor="ctr">
            <a:noAutofit/>
          </a:bodyPr>
          <a:lstStyle>
            <a:lvl1pPr marL="0" indent="0" algn="ctr">
              <a:buNone/>
              <a:defRPr lang="en-US" sz="4367" dirty="0">
                <a:solidFill>
                  <a:schemeClr val="tx2"/>
                </a:solidFill>
                <a:latin typeface="Arial" panose="020B0604020202020204" pitchFamily="34" charset="0"/>
              </a:defRPr>
            </a:lvl1pPr>
          </a:lstStyle>
          <a:p>
            <a:pPr marL="0" lvl="0" indent="-271291" defTabSz="868131">
              <a:buSzPct val="100000"/>
            </a:pPr>
            <a:r>
              <a:rPr lang="en-US"/>
              <a:t>Highlight goes here</a:t>
            </a:r>
          </a:p>
        </p:txBody>
      </p:sp>
    </p:spTree>
    <p:extLst>
      <p:ext uri="{BB962C8B-B14F-4D97-AF65-F5344CB8AC3E}">
        <p14:creationId xmlns:p14="http://schemas.microsoft.com/office/powerpoint/2010/main" val="5854497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Sub+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6301ABF8-21CA-0361-5FEF-C7E795738477}"/>
              </a:ext>
            </a:extLst>
          </p:cNvPr>
          <p:cNvSpPr>
            <a:spLocks noGrp="1"/>
          </p:cNvSpPr>
          <p:nvPr>
            <p:ph type="subTitle" idx="1" hasCustomPrompt="1"/>
          </p:nvPr>
        </p:nvSpPr>
        <p:spPr>
          <a:xfrm>
            <a:off x="4920099" y="1078726"/>
            <a:ext cx="6915440"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C1BD3575-6208-ED7C-C1A4-11E8C0FDB9E7}"/>
              </a:ext>
            </a:extLst>
          </p:cNvPr>
          <p:cNvSpPr>
            <a:spLocks noGrp="1"/>
          </p:cNvSpPr>
          <p:nvPr>
            <p:ph idx="12"/>
            <p:custDataLst>
              <p:tags r:id="rId1"/>
            </p:custDataLst>
          </p:nvPr>
        </p:nvSpPr>
        <p:spPr>
          <a:xfrm>
            <a:off x="4920099" y="1740546"/>
            <a:ext cx="6915440"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35CA2C04-E6CE-4E39-76D9-96B9CE1F0291}"/>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87798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B981A47E-3437-20D4-D6E4-324B8B777B1D}"/>
              </a:ext>
            </a:extLst>
          </p:cNvPr>
          <p:cNvSpPr>
            <a:spLocks noGrp="1"/>
          </p:cNvSpPr>
          <p:nvPr>
            <p:ph idx="12"/>
            <p:custDataLst>
              <p:tags r:id="rId1"/>
            </p:custDataLst>
          </p:nvPr>
        </p:nvSpPr>
        <p:spPr>
          <a:xfrm>
            <a:off x="4920097" y="1228752"/>
            <a:ext cx="6915440"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0CE25B4E-26A7-34C5-7D6C-58E56C034D71}"/>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559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70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K12) Title+Sub+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6301ABF8-21CA-0361-5FEF-C7E795738477}"/>
              </a:ext>
            </a:extLst>
          </p:cNvPr>
          <p:cNvSpPr>
            <a:spLocks noGrp="1"/>
          </p:cNvSpPr>
          <p:nvPr>
            <p:ph type="subTitle" idx="1" hasCustomPrompt="1"/>
          </p:nvPr>
        </p:nvSpPr>
        <p:spPr>
          <a:xfrm>
            <a:off x="4920098" y="1078726"/>
            <a:ext cx="6915440"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C1BD3575-6208-ED7C-C1A4-11E8C0FDB9E7}"/>
              </a:ext>
            </a:extLst>
          </p:cNvPr>
          <p:cNvSpPr>
            <a:spLocks noGrp="1"/>
          </p:cNvSpPr>
          <p:nvPr>
            <p:ph idx="12"/>
            <p:custDataLst>
              <p:tags r:id="rId1"/>
            </p:custDataLst>
          </p:nvPr>
        </p:nvSpPr>
        <p:spPr>
          <a:xfrm>
            <a:off x="4920099" y="1740546"/>
            <a:ext cx="6915439"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39C88001-72C7-2AFA-2184-D333E87118F8}"/>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28803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K12) Title+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B981A47E-3437-20D4-D6E4-324B8B777B1D}"/>
              </a:ext>
            </a:extLst>
          </p:cNvPr>
          <p:cNvSpPr>
            <a:spLocks noGrp="1"/>
          </p:cNvSpPr>
          <p:nvPr>
            <p:ph idx="12"/>
            <p:custDataLst>
              <p:tags r:id="rId1"/>
            </p:custDataLst>
          </p:nvPr>
        </p:nvSpPr>
        <p:spPr>
          <a:xfrm>
            <a:off x="4920097" y="1228752"/>
            <a:ext cx="6915440"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A4D7249F-2A4B-0C42-912F-E6D265E74DCB}"/>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31521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Sub+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BB3EE99C-5134-9236-1E4E-82AD62B95473}"/>
              </a:ext>
            </a:extLst>
          </p:cNvPr>
          <p:cNvSpPr>
            <a:spLocks noGrp="1"/>
          </p:cNvSpPr>
          <p:nvPr>
            <p:ph type="subTitle" idx="1" hasCustomPrompt="1"/>
          </p:nvPr>
        </p:nvSpPr>
        <p:spPr>
          <a:xfrm>
            <a:off x="356461" y="1078726"/>
            <a:ext cx="691544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2C916B04-6D3D-F828-8E0D-95C70F80CCAE}"/>
              </a:ext>
            </a:extLst>
          </p:cNvPr>
          <p:cNvSpPr>
            <a:spLocks noGrp="1"/>
          </p:cNvSpPr>
          <p:nvPr>
            <p:ph idx="12"/>
            <p:custDataLst>
              <p:tags r:id="rId1"/>
            </p:custDataLst>
          </p:nvPr>
        </p:nvSpPr>
        <p:spPr>
          <a:xfrm>
            <a:off x="356461" y="1740546"/>
            <a:ext cx="691544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Number">
            <a:extLst>
              <a:ext uri="{FF2B5EF4-FFF2-40B4-BE49-F238E27FC236}">
                <a16:creationId xmlns:a16="http://schemas.microsoft.com/office/drawing/2014/main" id="{C6190E74-A360-1C11-B3F7-5C644FC80D46}"/>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1EA10714-B5FD-27B7-A201-BBFA0F29B661}"/>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6019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54313428-72AC-341A-992F-0B7CFFEFEAAE}"/>
              </a:ext>
            </a:extLst>
          </p:cNvPr>
          <p:cNvSpPr>
            <a:spLocks noGrp="1"/>
          </p:cNvSpPr>
          <p:nvPr>
            <p:ph idx="12"/>
            <p:custDataLst>
              <p:tags r:id="rId1"/>
            </p:custDataLst>
          </p:nvPr>
        </p:nvSpPr>
        <p:spPr>
          <a:xfrm>
            <a:off x="356459" y="1228752"/>
            <a:ext cx="6919280"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Number">
            <a:extLst>
              <a:ext uri="{FF2B5EF4-FFF2-40B4-BE49-F238E27FC236}">
                <a16:creationId xmlns:a16="http://schemas.microsoft.com/office/drawing/2014/main" id="{4D5714D7-FC28-5209-1BEF-643862A62D73}"/>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5" name="Straight Connector 4">
            <a:extLst>
              <a:ext uri="{FF2B5EF4-FFF2-40B4-BE49-F238E27FC236}">
                <a16:creationId xmlns:a16="http://schemas.microsoft.com/office/drawing/2014/main" id="{EA8B8091-036E-3119-B61F-13B3FB5AC1DD}"/>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1866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K12) Title+Sub+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BB3EE99C-5134-9236-1E4E-82AD62B95473}"/>
              </a:ext>
            </a:extLst>
          </p:cNvPr>
          <p:cNvSpPr>
            <a:spLocks noGrp="1"/>
          </p:cNvSpPr>
          <p:nvPr>
            <p:ph type="subTitle" idx="1" hasCustomPrompt="1"/>
          </p:nvPr>
        </p:nvSpPr>
        <p:spPr>
          <a:xfrm>
            <a:off x="356461" y="1078726"/>
            <a:ext cx="691544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2C916B04-6D3D-F828-8E0D-95C70F80CCAE}"/>
              </a:ext>
            </a:extLst>
          </p:cNvPr>
          <p:cNvSpPr>
            <a:spLocks noGrp="1"/>
          </p:cNvSpPr>
          <p:nvPr>
            <p:ph idx="12"/>
            <p:custDataLst>
              <p:tags r:id="rId1"/>
            </p:custDataLst>
          </p:nvPr>
        </p:nvSpPr>
        <p:spPr>
          <a:xfrm>
            <a:off x="356461" y="1740546"/>
            <a:ext cx="691544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Number">
            <a:extLst>
              <a:ext uri="{FF2B5EF4-FFF2-40B4-BE49-F238E27FC236}">
                <a16:creationId xmlns:a16="http://schemas.microsoft.com/office/drawing/2014/main" id="{956FC43F-EDEB-8540-7EA6-5660DBB293D0}"/>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0C44A6BD-6DF5-629B-1300-C94CFEAC374E}"/>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84659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K12) Title+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54313428-72AC-341A-992F-0B7CFFEFEAAE}"/>
              </a:ext>
            </a:extLst>
          </p:cNvPr>
          <p:cNvSpPr>
            <a:spLocks noGrp="1"/>
          </p:cNvSpPr>
          <p:nvPr>
            <p:ph idx="12"/>
            <p:custDataLst>
              <p:tags r:id="rId1"/>
            </p:custDataLst>
          </p:nvPr>
        </p:nvSpPr>
        <p:spPr>
          <a:xfrm>
            <a:off x="356461" y="1228752"/>
            <a:ext cx="6915442"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Number">
            <a:extLst>
              <a:ext uri="{FF2B5EF4-FFF2-40B4-BE49-F238E27FC236}">
                <a16:creationId xmlns:a16="http://schemas.microsoft.com/office/drawing/2014/main" id="{576739EB-6BF0-9ADD-392D-DC19BDC9B048}"/>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5" name="Straight Connector 4">
            <a:extLst>
              <a:ext uri="{FF2B5EF4-FFF2-40B4-BE49-F238E27FC236}">
                <a16:creationId xmlns:a16="http://schemas.microsoft.com/office/drawing/2014/main" id="{F069E35B-5FFE-1E69-0398-911FBFADD1ED}"/>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2538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0" y="0"/>
            <a:ext cx="12191999" cy="6858000"/>
          </a:xfrm>
          <a:prstGeom prst="rect">
            <a:avLst/>
          </a:prstGeom>
        </p:spPr>
        <p:txBody>
          <a:bodyPr tIns="2743200" anchor="t">
            <a:normAutofit/>
          </a:bodyPr>
          <a:lstStyle>
            <a:lvl1pPr marL="0" indent="0" algn="ctr">
              <a:buNone/>
              <a:defRPr sz="1899" b="1" baseline="0">
                <a:solidFill>
                  <a:schemeClr val="bg2"/>
                </a:solidFill>
              </a:defRPr>
            </a:lvl1pPr>
          </a:lstStyle>
          <a:p>
            <a:r>
              <a:rPr lang="en-US"/>
              <a:t>Insert Full Background Photo to Highlight a Key Message</a:t>
            </a:r>
          </a:p>
        </p:txBody>
      </p:sp>
    </p:spTree>
    <p:extLst>
      <p:ext uri="{BB962C8B-B14F-4D97-AF65-F5344CB8AC3E}">
        <p14:creationId xmlns:p14="http://schemas.microsoft.com/office/powerpoint/2010/main" val="339224790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Rolling Agenda 4">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96257CA0-7319-BA3D-CDC6-455827B22BB2}"/>
              </a:ext>
            </a:extLst>
          </p:cNvPr>
          <p:cNvSpPr>
            <a:spLocks noGrp="1" noChangeArrowheads="1"/>
          </p:cNvSpPr>
          <p:nvPr>
            <p:ph type="title" hasCustomPrompt="1"/>
          </p:nvPr>
        </p:nvSpPr>
        <p:spPr bwMode="gray">
          <a:xfrm>
            <a:off x="356460" y="538394"/>
            <a:ext cx="1147907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lvl="0"/>
            <a:r>
              <a:rPr lang="en-US"/>
              <a:t>Headline goes here</a:t>
            </a:r>
            <a:endParaRPr lang="en-CA" noProof="1"/>
          </a:p>
        </p:txBody>
      </p:sp>
      <p:cxnSp>
        <p:nvCxnSpPr>
          <p:cNvPr id="8" name="Straight Connector 7">
            <a:extLst>
              <a:ext uri="{FF2B5EF4-FFF2-40B4-BE49-F238E27FC236}">
                <a16:creationId xmlns:a16="http://schemas.microsoft.com/office/drawing/2014/main" id="{2D63A858-B65B-0716-152B-0812EB67ACCB}"/>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0BFB890-7F5B-0FF0-D947-15BEA3D2287E}"/>
              </a:ext>
            </a:extLst>
          </p:cNvPr>
          <p:cNvCxnSpPr>
            <a:stCxn id="3" idx="0"/>
            <a:endCxn id="7" idx="4"/>
          </p:cNvCxnSpPr>
          <p:nvPr userDrawn="1"/>
        </p:nvCxnSpPr>
        <p:spPr>
          <a:xfrm>
            <a:off x="4912413" y="1395285"/>
            <a:ext cx="0" cy="4334687"/>
          </a:xfrm>
          <a:prstGeom prst="line">
            <a:avLst/>
          </a:prstGeom>
          <a:ln w="38100">
            <a:solidFill>
              <a:srgbClr val="DDDDDD"/>
            </a:solidFill>
          </a:ln>
        </p:spPr>
        <p:style>
          <a:lnRef idx="1">
            <a:schemeClr val="accent1"/>
          </a:lnRef>
          <a:fillRef idx="0">
            <a:schemeClr val="accent1"/>
          </a:fillRef>
          <a:effectRef idx="0">
            <a:schemeClr val="accent1"/>
          </a:effectRef>
          <a:fontRef idx="minor">
            <a:schemeClr val="tx1"/>
          </a:fontRef>
        </p:style>
      </p:cxnSp>
      <p:sp>
        <p:nvSpPr>
          <p:cNvPr id="3" name="Oval 1">
            <a:extLst>
              <a:ext uri="{FF2B5EF4-FFF2-40B4-BE49-F238E27FC236}">
                <a16:creationId xmlns:a16="http://schemas.microsoft.com/office/drawing/2014/main" id="{ACCDF8F0-6FE5-9F72-1961-50458067B1B6}"/>
              </a:ext>
            </a:extLst>
          </p:cNvPr>
          <p:cNvSpPr/>
          <p:nvPr userDrawn="1"/>
        </p:nvSpPr>
        <p:spPr>
          <a:xfrm>
            <a:off x="4475230" y="1395285"/>
            <a:ext cx="874366" cy="87437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tx2"/>
                </a:solidFill>
                <a:latin typeface="Arial" panose="020B0604020202020204" pitchFamily="34" charset="0"/>
              </a:rPr>
              <a:t>1</a:t>
            </a:r>
          </a:p>
        </p:txBody>
      </p:sp>
      <p:sp>
        <p:nvSpPr>
          <p:cNvPr id="4" name="Oval 2">
            <a:extLst>
              <a:ext uri="{FF2B5EF4-FFF2-40B4-BE49-F238E27FC236}">
                <a16:creationId xmlns:a16="http://schemas.microsoft.com/office/drawing/2014/main" id="{3FAE646D-7666-49B5-3FC6-D1E139976534}"/>
              </a:ext>
            </a:extLst>
          </p:cNvPr>
          <p:cNvSpPr/>
          <p:nvPr userDrawn="1"/>
        </p:nvSpPr>
        <p:spPr>
          <a:xfrm>
            <a:off x="4475230" y="2548721"/>
            <a:ext cx="874366" cy="874378"/>
          </a:xfrm>
          <a:prstGeom prst="ellipse">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bg1"/>
                </a:solidFill>
                <a:latin typeface="Arial" panose="020B0604020202020204" pitchFamily="34" charset="0"/>
              </a:rPr>
              <a:t>2</a:t>
            </a:r>
          </a:p>
        </p:txBody>
      </p:sp>
      <p:sp>
        <p:nvSpPr>
          <p:cNvPr id="5" name="Oval 3">
            <a:extLst>
              <a:ext uri="{FF2B5EF4-FFF2-40B4-BE49-F238E27FC236}">
                <a16:creationId xmlns:a16="http://schemas.microsoft.com/office/drawing/2014/main" id="{DEA045B1-64E2-89B2-0CF3-3A8C6DDC290F}"/>
              </a:ext>
            </a:extLst>
          </p:cNvPr>
          <p:cNvSpPr/>
          <p:nvPr userDrawn="1"/>
        </p:nvSpPr>
        <p:spPr>
          <a:xfrm>
            <a:off x="4475230" y="3702157"/>
            <a:ext cx="874366" cy="874378"/>
          </a:xfrm>
          <a:prstGeom prst="ellipse">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bg1"/>
                </a:solidFill>
                <a:latin typeface="Arial" panose="020B0604020202020204" pitchFamily="34" charset="0"/>
              </a:rPr>
              <a:t>3</a:t>
            </a:r>
          </a:p>
        </p:txBody>
      </p:sp>
      <p:sp>
        <p:nvSpPr>
          <p:cNvPr id="7" name="Oval 4">
            <a:extLst>
              <a:ext uri="{FF2B5EF4-FFF2-40B4-BE49-F238E27FC236}">
                <a16:creationId xmlns:a16="http://schemas.microsoft.com/office/drawing/2014/main" id="{5B2635D5-8DA2-1EDC-064A-AB1A1D7D85A9}"/>
              </a:ext>
            </a:extLst>
          </p:cNvPr>
          <p:cNvSpPr/>
          <p:nvPr userDrawn="1"/>
        </p:nvSpPr>
        <p:spPr>
          <a:xfrm>
            <a:off x="4475230" y="4855593"/>
            <a:ext cx="874366" cy="874378"/>
          </a:xfrm>
          <a:prstGeom prst="ellipse">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bg1"/>
                </a:solidFill>
                <a:latin typeface="Arial" panose="020B0604020202020204" pitchFamily="34" charset="0"/>
              </a:rPr>
              <a:t>4</a:t>
            </a:r>
          </a:p>
        </p:txBody>
      </p:sp>
      <p:sp>
        <p:nvSpPr>
          <p:cNvPr id="28" name="Text Placeholder 16">
            <a:extLst>
              <a:ext uri="{FF2B5EF4-FFF2-40B4-BE49-F238E27FC236}">
                <a16:creationId xmlns:a16="http://schemas.microsoft.com/office/drawing/2014/main" id="{D4B27BB7-EE41-9178-7B87-02E5FE706ED0}"/>
              </a:ext>
            </a:extLst>
          </p:cNvPr>
          <p:cNvSpPr>
            <a:spLocks noGrp="1"/>
          </p:cNvSpPr>
          <p:nvPr>
            <p:ph type="body" sz="quarter" idx="37" hasCustomPrompt="1"/>
          </p:nvPr>
        </p:nvSpPr>
        <p:spPr>
          <a:xfrm>
            <a:off x="489143" y="1615428"/>
            <a:ext cx="3600429" cy="434089"/>
          </a:xfrm>
        </p:spPr>
        <p:txBody>
          <a:bodyPr/>
          <a:lstStyle>
            <a:lvl1pPr marL="0" indent="0" algn="r">
              <a:buNone/>
              <a:defRPr sz="2658"/>
            </a:lvl1pPr>
          </a:lstStyle>
          <a:p>
            <a:pPr lvl="0"/>
            <a:r>
              <a:rPr lang="en-US"/>
              <a:t>Add text here</a:t>
            </a:r>
          </a:p>
        </p:txBody>
      </p:sp>
      <p:sp>
        <p:nvSpPr>
          <p:cNvPr id="29" name="Text Placeholder 16">
            <a:extLst>
              <a:ext uri="{FF2B5EF4-FFF2-40B4-BE49-F238E27FC236}">
                <a16:creationId xmlns:a16="http://schemas.microsoft.com/office/drawing/2014/main" id="{40EBAD80-4508-6C5F-AB61-4F35F70A62D3}"/>
              </a:ext>
            </a:extLst>
          </p:cNvPr>
          <p:cNvSpPr>
            <a:spLocks noGrp="1"/>
          </p:cNvSpPr>
          <p:nvPr>
            <p:ph type="body" sz="quarter" idx="38" hasCustomPrompt="1"/>
          </p:nvPr>
        </p:nvSpPr>
        <p:spPr>
          <a:xfrm>
            <a:off x="489143" y="2768864"/>
            <a:ext cx="3600429" cy="434089"/>
          </a:xfrm>
        </p:spPr>
        <p:txBody>
          <a:bodyPr/>
          <a:lstStyle>
            <a:lvl1pPr marL="0" indent="0" algn="r">
              <a:buNone/>
              <a:defRPr sz="2658"/>
            </a:lvl1pPr>
          </a:lstStyle>
          <a:p>
            <a:pPr lvl="0"/>
            <a:r>
              <a:rPr lang="en-US"/>
              <a:t>Add text here</a:t>
            </a:r>
          </a:p>
        </p:txBody>
      </p:sp>
      <p:sp>
        <p:nvSpPr>
          <p:cNvPr id="30" name="Text Placeholder 16">
            <a:extLst>
              <a:ext uri="{FF2B5EF4-FFF2-40B4-BE49-F238E27FC236}">
                <a16:creationId xmlns:a16="http://schemas.microsoft.com/office/drawing/2014/main" id="{5F36B8F2-C3B3-7450-1485-BC6980A5E261}"/>
              </a:ext>
            </a:extLst>
          </p:cNvPr>
          <p:cNvSpPr>
            <a:spLocks noGrp="1"/>
          </p:cNvSpPr>
          <p:nvPr>
            <p:ph type="body" sz="quarter" idx="39" hasCustomPrompt="1"/>
          </p:nvPr>
        </p:nvSpPr>
        <p:spPr>
          <a:xfrm>
            <a:off x="489143" y="3922302"/>
            <a:ext cx="3600429" cy="434089"/>
          </a:xfrm>
        </p:spPr>
        <p:txBody>
          <a:bodyPr/>
          <a:lstStyle>
            <a:lvl1pPr marL="0" indent="0" algn="r">
              <a:buNone/>
              <a:defRPr sz="2658"/>
            </a:lvl1pPr>
          </a:lstStyle>
          <a:p>
            <a:pPr lvl="0"/>
            <a:r>
              <a:rPr lang="en-US"/>
              <a:t>Add text here</a:t>
            </a:r>
          </a:p>
        </p:txBody>
      </p:sp>
      <p:sp>
        <p:nvSpPr>
          <p:cNvPr id="31" name="Text Placeholder 16">
            <a:extLst>
              <a:ext uri="{FF2B5EF4-FFF2-40B4-BE49-F238E27FC236}">
                <a16:creationId xmlns:a16="http://schemas.microsoft.com/office/drawing/2014/main" id="{59D75EBA-8E54-5BAD-F8D4-A4BCC0ECB1BA}"/>
              </a:ext>
            </a:extLst>
          </p:cNvPr>
          <p:cNvSpPr>
            <a:spLocks noGrp="1"/>
          </p:cNvSpPr>
          <p:nvPr>
            <p:ph type="body" sz="quarter" idx="40" hasCustomPrompt="1"/>
          </p:nvPr>
        </p:nvSpPr>
        <p:spPr>
          <a:xfrm>
            <a:off x="489143" y="5075738"/>
            <a:ext cx="3600429" cy="434089"/>
          </a:xfrm>
        </p:spPr>
        <p:txBody>
          <a:bodyPr/>
          <a:lstStyle>
            <a:lvl1pPr marL="0" indent="0" algn="r">
              <a:buNone/>
              <a:defRPr sz="2658"/>
            </a:lvl1pPr>
          </a:lstStyle>
          <a:p>
            <a:pPr lvl="0"/>
            <a:r>
              <a:rPr lang="en-US"/>
              <a:t>Add text here</a:t>
            </a:r>
          </a:p>
        </p:txBody>
      </p:sp>
      <p:sp>
        <p:nvSpPr>
          <p:cNvPr id="18" name="Text Placeholder 16">
            <a:extLst>
              <a:ext uri="{FF2B5EF4-FFF2-40B4-BE49-F238E27FC236}">
                <a16:creationId xmlns:a16="http://schemas.microsoft.com/office/drawing/2014/main" id="{07FA8FA1-A991-7CA2-3383-EDF03D061B80}"/>
              </a:ext>
            </a:extLst>
          </p:cNvPr>
          <p:cNvSpPr>
            <a:spLocks noGrp="1"/>
          </p:cNvSpPr>
          <p:nvPr>
            <p:ph type="body" sz="quarter" idx="33" hasCustomPrompt="1"/>
          </p:nvPr>
        </p:nvSpPr>
        <p:spPr>
          <a:xfrm>
            <a:off x="5786781" y="1528612"/>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3" name="Text Placeholder 16">
            <a:extLst>
              <a:ext uri="{FF2B5EF4-FFF2-40B4-BE49-F238E27FC236}">
                <a16:creationId xmlns:a16="http://schemas.microsoft.com/office/drawing/2014/main" id="{01D9B4BC-36FF-3190-D684-3FC4610AF6DE}"/>
              </a:ext>
            </a:extLst>
          </p:cNvPr>
          <p:cNvSpPr>
            <a:spLocks noGrp="1"/>
          </p:cNvSpPr>
          <p:nvPr>
            <p:ph type="body" sz="quarter" idx="34" hasCustomPrompt="1"/>
          </p:nvPr>
        </p:nvSpPr>
        <p:spPr>
          <a:xfrm>
            <a:off x="5786781" y="2682048"/>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4" name="Text Placeholder 16">
            <a:extLst>
              <a:ext uri="{FF2B5EF4-FFF2-40B4-BE49-F238E27FC236}">
                <a16:creationId xmlns:a16="http://schemas.microsoft.com/office/drawing/2014/main" id="{180AB0B2-A130-E347-88BD-F963E93FBFDD}"/>
              </a:ext>
            </a:extLst>
          </p:cNvPr>
          <p:cNvSpPr>
            <a:spLocks noGrp="1"/>
          </p:cNvSpPr>
          <p:nvPr>
            <p:ph type="body" sz="quarter" idx="35" hasCustomPrompt="1"/>
          </p:nvPr>
        </p:nvSpPr>
        <p:spPr>
          <a:xfrm>
            <a:off x="5786781" y="3835484"/>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5" name="Text Placeholder 16">
            <a:extLst>
              <a:ext uri="{FF2B5EF4-FFF2-40B4-BE49-F238E27FC236}">
                <a16:creationId xmlns:a16="http://schemas.microsoft.com/office/drawing/2014/main" id="{E9C639E2-D563-4EF9-A767-8822E0D50778}"/>
              </a:ext>
            </a:extLst>
          </p:cNvPr>
          <p:cNvSpPr>
            <a:spLocks noGrp="1"/>
          </p:cNvSpPr>
          <p:nvPr>
            <p:ph type="body" sz="quarter" idx="36" hasCustomPrompt="1"/>
          </p:nvPr>
        </p:nvSpPr>
        <p:spPr>
          <a:xfrm>
            <a:off x="5786781" y="4988920"/>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32" name="Text Placeholder 5">
            <a:extLst>
              <a:ext uri="{FF2B5EF4-FFF2-40B4-BE49-F238E27FC236}">
                <a16:creationId xmlns:a16="http://schemas.microsoft.com/office/drawing/2014/main" id="{884FE3DD-82EA-472C-3C09-C11192355040}"/>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Tree>
    <p:extLst>
      <p:ext uri="{BB962C8B-B14F-4D97-AF65-F5344CB8AC3E}">
        <p14:creationId xmlns:p14="http://schemas.microsoft.com/office/powerpoint/2010/main" val="232759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
                                        </p:tgtEl>
                                        <p:attrNameLst>
                                          <p:attrName>fillcolor</p:attrName>
                                        </p:attrNameLst>
                                      </p:cBhvr>
                                      <p:to>
                                        <a:srgbClr val="C5EDFF"/>
                                      </p:to>
                                    </p:animClr>
                                    <p:set>
                                      <p:cBhvr>
                                        <p:cTn id="7" dur="500" fill="hold"/>
                                        <p:tgtEl>
                                          <p:spTgt spid="3"/>
                                        </p:tgtEl>
                                        <p:attrNameLst>
                                          <p:attrName>fill.type</p:attrName>
                                        </p:attrNameLst>
                                      </p:cBhvr>
                                      <p:to>
                                        <p:strVal val="solid"/>
                                      </p:to>
                                    </p:set>
                                    <p:set>
                                      <p:cBhvr>
                                        <p:cTn id="8" dur="500" fill="hold"/>
                                        <p:tgtEl>
                                          <p:spTgt spid="3"/>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3"/>
                                        </p:tgtEl>
                                        <p:attrNameLst>
                                          <p:attrName>style.color</p:attrName>
                                        </p:attrNameLst>
                                      </p:cBhvr>
                                      <p:to>
                                        <a:srgbClr val="006298"/>
                                      </p:to>
                                    </p:animClr>
                                  </p:childTnLst>
                                </p:cTn>
                              </p:par>
                              <p:par>
                                <p:cTn id="11" presetID="1" presetClass="emph" presetSubtype="2" fill="hold" nodeType="withEffect">
                                  <p:stCondLst>
                                    <p:cond delay="0"/>
                                  </p:stCondLst>
                                  <p:childTnLst>
                                    <p:animClr clrSpc="rgb" dir="cw">
                                      <p:cBhvr>
                                        <p:cTn id="12" dur="500" fill="hold"/>
                                        <p:tgtEl>
                                          <p:spTgt spid="4"/>
                                        </p:tgtEl>
                                        <p:attrNameLst>
                                          <p:attrName>fillcolor</p:attrName>
                                        </p:attrNameLst>
                                      </p:cBhvr>
                                      <p:to>
                                        <a:srgbClr val="006298"/>
                                      </p:to>
                                    </p:animClr>
                                    <p:set>
                                      <p:cBhvr>
                                        <p:cTn id="13" dur="500" fill="hold"/>
                                        <p:tgtEl>
                                          <p:spTgt spid="4"/>
                                        </p:tgtEl>
                                        <p:attrNameLst>
                                          <p:attrName>fill.type</p:attrName>
                                        </p:attrNameLst>
                                      </p:cBhvr>
                                      <p:to>
                                        <p:strVal val="solid"/>
                                      </p:to>
                                    </p:set>
                                    <p:set>
                                      <p:cBhvr>
                                        <p:cTn id="14" dur="500" fill="hold"/>
                                        <p:tgtEl>
                                          <p:spTgt spid="4"/>
                                        </p:tgtEl>
                                        <p:attrNameLst>
                                          <p:attrName>fill.on</p:attrName>
                                        </p:attrNameLst>
                                      </p:cBhvr>
                                      <p:to>
                                        <p:strVal val="true"/>
                                      </p:to>
                                    </p:set>
                                  </p:childTnLst>
                                </p:cTn>
                              </p:par>
                              <p:par>
                                <p:cTn id="15" presetID="3" presetClass="emph" presetSubtype="2" fill="hold" grpId="0" nodeType="withEffect">
                                  <p:stCondLst>
                                    <p:cond delay="0"/>
                                  </p:stCondLst>
                                  <p:childTnLst>
                                    <p:animClr clrSpc="rgb" dir="cw">
                                      <p:cBhvr override="childStyle">
                                        <p:cTn id="16" dur="500" fill="hold"/>
                                        <p:tgtEl>
                                          <p:spTgt spid="4"/>
                                        </p:tgtEl>
                                        <p:attrNameLst>
                                          <p:attrName>style.color</p:attrName>
                                        </p:attrNameLst>
                                      </p:cBhvr>
                                      <p:to>
                                        <a:srgbClr val="FFFFFF"/>
                                      </p:to>
                                    </p:animClr>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
                                        </p:tgtEl>
                                        <p:attrNameLst>
                                          <p:attrName>fillcolor</p:attrName>
                                        </p:attrNameLst>
                                      </p:cBhvr>
                                      <p:to>
                                        <a:srgbClr val="C5EDFF"/>
                                      </p:to>
                                    </p:animClr>
                                    <p:set>
                                      <p:cBhvr>
                                        <p:cTn id="21" dur="500" fill="hold"/>
                                        <p:tgtEl>
                                          <p:spTgt spid="4"/>
                                        </p:tgtEl>
                                        <p:attrNameLst>
                                          <p:attrName>fill.type</p:attrName>
                                        </p:attrNameLst>
                                      </p:cBhvr>
                                      <p:to>
                                        <p:strVal val="solid"/>
                                      </p:to>
                                    </p:set>
                                    <p:set>
                                      <p:cBhvr>
                                        <p:cTn id="22" dur="500" fill="hold"/>
                                        <p:tgtEl>
                                          <p:spTgt spid="4"/>
                                        </p:tgtEl>
                                        <p:attrNameLst>
                                          <p:attrName>fill.on</p:attrName>
                                        </p:attrNameLst>
                                      </p:cBhvr>
                                      <p:to>
                                        <p:strVal val="true"/>
                                      </p:to>
                                    </p:set>
                                  </p:childTnLst>
                                </p:cTn>
                              </p:par>
                              <p:par>
                                <p:cTn id="23" presetID="3" presetClass="emph" presetSubtype="2" fill="hold" grpId="1" nodeType="withEffect">
                                  <p:stCondLst>
                                    <p:cond delay="0"/>
                                  </p:stCondLst>
                                  <p:childTnLst>
                                    <p:animClr clrSpc="rgb" dir="cw">
                                      <p:cBhvr override="childStyle">
                                        <p:cTn id="24" dur="500" fill="hold"/>
                                        <p:tgtEl>
                                          <p:spTgt spid="4"/>
                                        </p:tgtEl>
                                        <p:attrNameLst>
                                          <p:attrName>style.color</p:attrName>
                                        </p:attrNameLst>
                                      </p:cBhvr>
                                      <p:to>
                                        <a:srgbClr val="006298"/>
                                      </p:to>
                                    </p:animClr>
                                  </p:childTnLst>
                                </p:cTn>
                              </p:par>
                              <p:par>
                                <p:cTn id="25" presetID="1" presetClass="emph" presetSubtype="2" fill="hold" nodeType="withEffect">
                                  <p:stCondLst>
                                    <p:cond delay="0"/>
                                  </p:stCondLst>
                                  <p:childTnLst>
                                    <p:animClr clrSpc="rgb" dir="cw">
                                      <p:cBhvr>
                                        <p:cTn id="26" dur="500" fill="hold"/>
                                        <p:tgtEl>
                                          <p:spTgt spid="5"/>
                                        </p:tgtEl>
                                        <p:attrNameLst>
                                          <p:attrName>fillcolor</p:attrName>
                                        </p:attrNameLst>
                                      </p:cBhvr>
                                      <p:to>
                                        <a:srgbClr val="006298"/>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3" presetClass="emph" presetSubtype="2" fill="hold" grpId="0" nodeType="withEffect">
                                  <p:stCondLst>
                                    <p:cond delay="0"/>
                                  </p:stCondLst>
                                  <p:childTnLst>
                                    <p:animClr clrSpc="rgb" dir="cw">
                                      <p:cBhvr override="childStyle">
                                        <p:cTn id="30" dur="500" fill="hold"/>
                                        <p:tgtEl>
                                          <p:spTgt spid="5"/>
                                        </p:tgtEl>
                                        <p:attrNameLst>
                                          <p:attrName>style.color</p:attrName>
                                        </p:attrNameLst>
                                      </p:cBhvr>
                                      <p:to>
                                        <a:srgbClr val="FFFFFF"/>
                                      </p:to>
                                    </p:animClr>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5"/>
                                        </p:tgtEl>
                                        <p:attrNameLst>
                                          <p:attrName>fillcolor</p:attrName>
                                        </p:attrNameLst>
                                      </p:cBhvr>
                                      <p:to>
                                        <a:srgbClr val="C5EDFF"/>
                                      </p:to>
                                    </p:animClr>
                                    <p:set>
                                      <p:cBhvr>
                                        <p:cTn id="35" dur="500" fill="hold"/>
                                        <p:tgtEl>
                                          <p:spTgt spid="5"/>
                                        </p:tgtEl>
                                        <p:attrNameLst>
                                          <p:attrName>fill.type</p:attrName>
                                        </p:attrNameLst>
                                      </p:cBhvr>
                                      <p:to>
                                        <p:strVal val="solid"/>
                                      </p:to>
                                    </p:set>
                                    <p:set>
                                      <p:cBhvr>
                                        <p:cTn id="36" dur="500" fill="hold"/>
                                        <p:tgtEl>
                                          <p:spTgt spid="5"/>
                                        </p:tgtEl>
                                        <p:attrNameLst>
                                          <p:attrName>fill.on</p:attrName>
                                        </p:attrNameLst>
                                      </p:cBhvr>
                                      <p:to>
                                        <p:strVal val="true"/>
                                      </p:to>
                                    </p:set>
                                  </p:childTnLst>
                                </p:cTn>
                              </p:par>
                              <p:par>
                                <p:cTn id="37" presetID="3" presetClass="emph" presetSubtype="2" fill="hold" grpId="1" nodeType="withEffect">
                                  <p:stCondLst>
                                    <p:cond delay="0"/>
                                  </p:stCondLst>
                                  <p:childTnLst>
                                    <p:animClr clrSpc="rgb" dir="cw">
                                      <p:cBhvr override="childStyle">
                                        <p:cTn id="38" dur="500" fill="hold"/>
                                        <p:tgtEl>
                                          <p:spTgt spid="5"/>
                                        </p:tgtEl>
                                        <p:attrNameLst>
                                          <p:attrName>style.color</p:attrName>
                                        </p:attrNameLst>
                                      </p:cBhvr>
                                      <p:to>
                                        <a:srgbClr val="006298"/>
                                      </p:to>
                                    </p:animClr>
                                  </p:childTnLst>
                                </p:cTn>
                              </p:par>
                              <p:par>
                                <p:cTn id="39" presetID="1" presetClass="emph" presetSubtype="2" fill="hold" nodeType="withEffect">
                                  <p:stCondLst>
                                    <p:cond delay="0"/>
                                  </p:stCondLst>
                                  <p:childTnLst>
                                    <p:animClr clrSpc="rgb" dir="cw">
                                      <p:cBhvr>
                                        <p:cTn id="40" dur="500" fill="hold"/>
                                        <p:tgtEl>
                                          <p:spTgt spid="7"/>
                                        </p:tgtEl>
                                        <p:attrNameLst>
                                          <p:attrName>fillcolor</p:attrName>
                                        </p:attrNameLst>
                                      </p:cBhvr>
                                      <p:to>
                                        <a:srgbClr val="006298"/>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3" presetClass="emph" presetSubtype="2" fill="hold" grpId="0" nodeType="withEffect">
                                  <p:stCondLst>
                                    <p:cond delay="0"/>
                                  </p:stCondLst>
                                  <p:childTnLst>
                                    <p:animClr clrSpc="rgb" dir="cw">
                                      <p:cBhvr override="childStyle">
                                        <p:cTn id="44" dur="500" fill="hold"/>
                                        <p:tgtEl>
                                          <p:spTgt spid="7"/>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7" grpId="0" animBg="1"/>
    </p:bld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Rolling Agenda 5">
    <p:spTree>
      <p:nvGrpSpPr>
        <p:cNvPr id="1" name=""/>
        <p:cNvGrpSpPr/>
        <p:nvPr/>
      </p:nvGrpSpPr>
      <p:grpSpPr>
        <a:xfrm>
          <a:off x="0" y="0"/>
          <a:ext cx="0" cy="0"/>
          <a:chOff x="0" y="0"/>
          <a:chExt cx="0" cy="0"/>
        </a:xfrm>
      </p:grpSpPr>
      <p:cxnSp>
        <p:nvCxnSpPr>
          <p:cNvPr id="22" name="Rule">
            <a:extLst>
              <a:ext uri="{FF2B5EF4-FFF2-40B4-BE49-F238E27FC236}">
                <a16:creationId xmlns:a16="http://schemas.microsoft.com/office/drawing/2014/main" id="{1863DC3D-3A71-1619-4DF7-447EF5593F3E}"/>
              </a:ext>
            </a:extLst>
          </p:cNvPr>
          <p:cNvCxnSpPr/>
          <p:nvPr userDrawn="1"/>
        </p:nvCxnSpPr>
        <p:spPr>
          <a:xfrm>
            <a:off x="2117661" y="432879"/>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a:extLst>
              <a:ext uri="{FF2B5EF4-FFF2-40B4-BE49-F238E27FC236}">
                <a16:creationId xmlns:a16="http://schemas.microsoft.com/office/drawing/2014/main" id="{7808E7BB-408F-12A0-60A8-97E0EC23534B}"/>
              </a:ext>
            </a:extLst>
          </p:cNvPr>
          <p:cNvSpPr>
            <a:spLocks noGrp="1" noChangeArrowheads="1"/>
          </p:cNvSpPr>
          <p:nvPr>
            <p:ph type="title" hasCustomPrompt="1"/>
          </p:nvPr>
        </p:nvSpPr>
        <p:spPr bwMode="gray">
          <a:xfrm>
            <a:off x="2117662" y="538394"/>
            <a:ext cx="9714773"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lvl="0"/>
            <a:r>
              <a:rPr lang="en-US"/>
              <a:t>Headline goes here</a:t>
            </a:r>
            <a:endParaRPr lang="en-CA" noProof="1"/>
          </a:p>
        </p:txBody>
      </p:sp>
      <p:sp>
        <p:nvSpPr>
          <p:cNvPr id="20" name="Subtitle">
            <a:extLst>
              <a:ext uri="{FF2B5EF4-FFF2-40B4-BE49-F238E27FC236}">
                <a16:creationId xmlns:a16="http://schemas.microsoft.com/office/drawing/2014/main" id="{4576CC3F-62A1-870F-74B0-420D27A9AFF6}"/>
              </a:ext>
            </a:extLst>
          </p:cNvPr>
          <p:cNvSpPr>
            <a:spLocks noGrp="1"/>
          </p:cNvSpPr>
          <p:nvPr>
            <p:ph type="subTitle" idx="1" hasCustomPrompt="1"/>
          </p:nvPr>
        </p:nvSpPr>
        <p:spPr>
          <a:xfrm>
            <a:off x="2117660" y="1078726"/>
            <a:ext cx="9717878"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21" name="Body">
            <a:extLst>
              <a:ext uri="{FF2B5EF4-FFF2-40B4-BE49-F238E27FC236}">
                <a16:creationId xmlns:a16="http://schemas.microsoft.com/office/drawing/2014/main" id="{3135F4C5-3148-C93C-98F7-B1FBA13B39DC}"/>
              </a:ext>
            </a:extLst>
          </p:cNvPr>
          <p:cNvSpPr>
            <a:spLocks noGrp="1"/>
          </p:cNvSpPr>
          <p:nvPr>
            <p:ph idx="20"/>
            <p:custDataLst>
              <p:tags r:id="rId1"/>
            </p:custDataLst>
          </p:nvPr>
        </p:nvSpPr>
        <p:spPr>
          <a:xfrm>
            <a:off x="2117660" y="1740546"/>
            <a:ext cx="9717878"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Box 1">
            <a:extLst>
              <a:ext uri="{FF2B5EF4-FFF2-40B4-BE49-F238E27FC236}">
                <a16:creationId xmlns:a16="http://schemas.microsoft.com/office/drawing/2014/main" id="{E3B2090F-722A-42D8-9738-A6FDCAB010A8}"/>
              </a:ext>
            </a:extLst>
          </p:cNvPr>
          <p:cNvSpPr/>
          <p:nvPr userDrawn="1"/>
        </p:nvSpPr>
        <p:spPr>
          <a:xfrm>
            <a:off x="0" y="0"/>
            <a:ext cx="1736331" cy="13716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algn="ctr">
              <a:spcAft>
                <a:spcPts val="570"/>
              </a:spcAft>
            </a:pPr>
            <a:r>
              <a:rPr lang="en-US" sz="1899">
                <a:solidFill>
                  <a:schemeClr val="tx2"/>
                </a:solidFill>
                <a:latin typeface="+mn-lt"/>
              </a:rPr>
              <a:t>01</a:t>
            </a:r>
            <a:endParaRPr lang="en-US" sz="1329">
              <a:solidFill>
                <a:schemeClr val="tx2"/>
              </a:solidFill>
              <a:latin typeface="+mn-lt"/>
            </a:endParaRPr>
          </a:p>
        </p:txBody>
      </p:sp>
      <p:sp>
        <p:nvSpPr>
          <p:cNvPr id="12" name="Box 2">
            <a:extLst>
              <a:ext uri="{FF2B5EF4-FFF2-40B4-BE49-F238E27FC236}">
                <a16:creationId xmlns:a16="http://schemas.microsoft.com/office/drawing/2014/main" id="{1DB2A879-5DC5-75B9-4A75-B09A7D35A41C}"/>
              </a:ext>
            </a:extLst>
          </p:cNvPr>
          <p:cNvSpPr/>
          <p:nvPr userDrawn="1"/>
        </p:nvSpPr>
        <p:spPr>
          <a:xfrm>
            <a:off x="0" y="13716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02</a:t>
            </a:r>
          </a:p>
        </p:txBody>
      </p:sp>
      <p:sp>
        <p:nvSpPr>
          <p:cNvPr id="9" name="Box 3">
            <a:extLst>
              <a:ext uri="{FF2B5EF4-FFF2-40B4-BE49-F238E27FC236}">
                <a16:creationId xmlns:a16="http://schemas.microsoft.com/office/drawing/2014/main" id="{D5D4845C-1EF8-B117-3024-234B3BD4FCAC}"/>
              </a:ext>
            </a:extLst>
          </p:cNvPr>
          <p:cNvSpPr/>
          <p:nvPr userDrawn="1"/>
        </p:nvSpPr>
        <p:spPr>
          <a:xfrm>
            <a:off x="0" y="27432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03</a:t>
            </a:r>
          </a:p>
        </p:txBody>
      </p:sp>
      <p:sp>
        <p:nvSpPr>
          <p:cNvPr id="10" name="Box 4">
            <a:extLst>
              <a:ext uri="{FF2B5EF4-FFF2-40B4-BE49-F238E27FC236}">
                <a16:creationId xmlns:a16="http://schemas.microsoft.com/office/drawing/2014/main" id="{78FDDCF1-7A0E-FE05-9263-55BE1FDABFFE}"/>
              </a:ext>
            </a:extLst>
          </p:cNvPr>
          <p:cNvSpPr/>
          <p:nvPr userDrawn="1"/>
        </p:nvSpPr>
        <p:spPr>
          <a:xfrm>
            <a:off x="0" y="41148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04</a:t>
            </a:r>
          </a:p>
        </p:txBody>
      </p:sp>
      <p:sp>
        <p:nvSpPr>
          <p:cNvPr id="11" name="Box 5">
            <a:extLst>
              <a:ext uri="{FF2B5EF4-FFF2-40B4-BE49-F238E27FC236}">
                <a16:creationId xmlns:a16="http://schemas.microsoft.com/office/drawing/2014/main" id="{5C5D905E-13A1-BBB0-F113-D9A3E34D8F93}"/>
              </a:ext>
            </a:extLst>
          </p:cNvPr>
          <p:cNvSpPr/>
          <p:nvPr userDrawn="1"/>
        </p:nvSpPr>
        <p:spPr>
          <a:xfrm>
            <a:off x="0" y="54864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05</a:t>
            </a:r>
          </a:p>
        </p:txBody>
      </p:sp>
      <p:sp>
        <p:nvSpPr>
          <p:cNvPr id="19" name="Footer">
            <a:extLst>
              <a:ext uri="{FF2B5EF4-FFF2-40B4-BE49-F238E27FC236}">
                <a16:creationId xmlns:a16="http://schemas.microsoft.com/office/drawing/2014/main" id="{4B12382E-7252-1B84-7E53-FE12D0E204A4}"/>
              </a:ext>
            </a:extLst>
          </p:cNvPr>
          <p:cNvSpPr>
            <a:spLocks noGrp="1"/>
          </p:cNvSpPr>
          <p:nvPr>
            <p:ph type="body" sz="quarter" idx="11" hasCustomPrompt="1"/>
          </p:nvPr>
        </p:nvSpPr>
        <p:spPr>
          <a:xfrm>
            <a:off x="2117662"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4" name="Text Placeholder 13">
            <a:extLst>
              <a:ext uri="{FF2B5EF4-FFF2-40B4-BE49-F238E27FC236}">
                <a16:creationId xmlns:a16="http://schemas.microsoft.com/office/drawing/2014/main" id="{C3383E3E-1F66-162F-D393-68B863F11DCE}"/>
              </a:ext>
            </a:extLst>
          </p:cNvPr>
          <p:cNvSpPr>
            <a:spLocks noGrp="1"/>
          </p:cNvSpPr>
          <p:nvPr>
            <p:ph type="body" sz="quarter" idx="26" hasCustomPrompt="1"/>
          </p:nvPr>
        </p:nvSpPr>
        <p:spPr>
          <a:xfrm>
            <a:off x="130225" y="677058"/>
            <a:ext cx="1475882" cy="694542"/>
          </a:xfrm>
        </p:spPr>
        <p:txBody>
          <a:bodyPr/>
          <a:lstStyle>
            <a:lvl1pPr marL="0" indent="0" algn="ctr">
              <a:buNone/>
              <a:defRPr sz="1329">
                <a:solidFill>
                  <a:schemeClr val="tx2"/>
                </a:solidFill>
                <a:latin typeface="+mn-lt"/>
              </a:defRPr>
            </a:lvl1pPr>
          </a:lstStyle>
          <a:p>
            <a:pPr lvl="0"/>
            <a:r>
              <a:rPr lang="en-US"/>
              <a:t>Add agenda text here</a:t>
            </a:r>
          </a:p>
        </p:txBody>
      </p:sp>
      <p:sp>
        <p:nvSpPr>
          <p:cNvPr id="15" name="Text Placeholder 13">
            <a:extLst>
              <a:ext uri="{FF2B5EF4-FFF2-40B4-BE49-F238E27FC236}">
                <a16:creationId xmlns:a16="http://schemas.microsoft.com/office/drawing/2014/main" id="{6FBC4A1C-2A6A-F079-9F49-C60AE05BAB55}"/>
              </a:ext>
            </a:extLst>
          </p:cNvPr>
          <p:cNvSpPr>
            <a:spLocks noGrp="1"/>
          </p:cNvSpPr>
          <p:nvPr>
            <p:ph type="body" sz="quarter" idx="27" hasCustomPrompt="1"/>
          </p:nvPr>
        </p:nvSpPr>
        <p:spPr>
          <a:xfrm>
            <a:off x="130225" y="2048657"/>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
        <p:nvSpPr>
          <p:cNvPr id="16" name="Text Placeholder 13">
            <a:extLst>
              <a:ext uri="{FF2B5EF4-FFF2-40B4-BE49-F238E27FC236}">
                <a16:creationId xmlns:a16="http://schemas.microsoft.com/office/drawing/2014/main" id="{3954B444-62E0-92AF-89B2-B18241386B18}"/>
              </a:ext>
            </a:extLst>
          </p:cNvPr>
          <p:cNvSpPr>
            <a:spLocks noGrp="1"/>
          </p:cNvSpPr>
          <p:nvPr>
            <p:ph type="body" sz="quarter" idx="28" hasCustomPrompt="1"/>
          </p:nvPr>
        </p:nvSpPr>
        <p:spPr>
          <a:xfrm>
            <a:off x="130225" y="3420258"/>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
        <p:nvSpPr>
          <p:cNvPr id="17" name="Text Placeholder 13">
            <a:extLst>
              <a:ext uri="{FF2B5EF4-FFF2-40B4-BE49-F238E27FC236}">
                <a16:creationId xmlns:a16="http://schemas.microsoft.com/office/drawing/2014/main" id="{A40F3EA1-ADA8-DECA-1496-74DA4E76577C}"/>
              </a:ext>
            </a:extLst>
          </p:cNvPr>
          <p:cNvSpPr>
            <a:spLocks noGrp="1"/>
          </p:cNvSpPr>
          <p:nvPr>
            <p:ph type="body" sz="quarter" idx="29" hasCustomPrompt="1"/>
          </p:nvPr>
        </p:nvSpPr>
        <p:spPr>
          <a:xfrm>
            <a:off x="130225" y="4791858"/>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
        <p:nvSpPr>
          <p:cNvPr id="25" name="Text Placeholder 13">
            <a:extLst>
              <a:ext uri="{FF2B5EF4-FFF2-40B4-BE49-F238E27FC236}">
                <a16:creationId xmlns:a16="http://schemas.microsoft.com/office/drawing/2014/main" id="{249A6F25-7C0E-1403-9BC2-212418ADB90F}"/>
              </a:ext>
            </a:extLst>
          </p:cNvPr>
          <p:cNvSpPr>
            <a:spLocks noGrp="1"/>
          </p:cNvSpPr>
          <p:nvPr>
            <p:ph type="body" sz="quarter" idx="30" hasCustomPrompt="1"/>
          </p:nvPr>
        </p:nvSpPr>
        <p:spPr>
          <a:xfrm>
            <a:off x="130225" y="6163458"/>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Tree>
    <p:extLst>
      <p:ext uri="{BB962C8B-B14F-4D97-AF65-F5344CB8AC3E}">
        <p14:creationId xmlns:p14="http://schemas.microsoft.com/office/powerpoint/2010/main" val="303776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
                                        </p:tgtEl>
                                        <p:attrNameLst>
                                          <p:attrName>fillcolor</p:attrName>
                                        </p:attrNameLst>
                                      </p:cBhvr>
                                      <p:to>
                                        <a:srgbClr val="C5EDFF"/>
                                      </p:to>
                                    </p:animClr>
                                    <p:set>
                                      <p:cBhvr>
                                        <p:cTn id="7" dur="500" fill="hold"/>
                                        <p:tgtEl>
                                          <p:spTgt spid="3"/>
                                        </p:tgtEl>
                                        <p:attrNameLst>
                                          <p:attrName>fill.type</p:attrName>
                                        </p:attrNameLst>
                                      </p:cBhvr>
                                      <p:to>
                                        <p:strVal val="solid"/>
                                      </p:to>
                                    </p:set>
                                    <p:set>
                                      <p:cBhvr>
                                        <p:cTn id="8" dur="500" fill="hold"/>
                                        <p:tgtEl>
                                          <p:spTgt spid="3"/>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3"/>
                                        </p:tgtEl>
                                        <p:attrNameLst>
                                          <p:attrName>style.color</p:attrName>
                                        </p:attrNameLst>
                                      </p:cBhvr>
                                      <p:to>
                                        <a:schemeClr val="tx1"/>
                                      </p:to>
                                    </p:animClr>
                                  </p:childTnLst>
                                </p:cTn>
                              </p:par>
                              <p:par>
                                <p:cTn id="11" presetID="3" presetClass="emph" presetSubtype="2" fill="hold" grpId="0" nodeType="withEffect">
                                  <p:stCondLst>
                                    <p:cond delay="0"/>
                                  </p:stCondLst>
                                  <p:childTnLst>
                                    <p:animClr clrSpc="rgb" dir="cw">
                                      <p:cBhvr override="childStyle">
                                        <p:cTn id="12" dur="500" fill="hold"/>
                                        <p:tgtEl>
                                          <p:spTgt spid="14">
                                            <p:txEl>
                                              <p:pRg st="0" end="0"/>
                                            </p:txEl>
                                          </p:spTgt>
                                        </p:tgtEl>
                                        <p:attrNameLst>
                                          <p:attrName>style.color</p:attrName>
                                        </p:attrNameLst>
                                      </p:cBhvr>
                                      <p:to>
                                        <a:schemeClr val="tx1"/>
                                      </p:to>
                                    </p:animClr>
                                  </p:childTnLst>
                                </p:cTn>
                              </p:par>
                              <p:par>
                                <p:cTn id="13" presetID="1" presetClass="emph" presetSubtype="2" fill="hold" nodeType="withEffect">
                                  <p:stCondLst>
                                    <p:cond delay="0"/>
                                  </p:stCondLst>
                                  <p:childTnLst>
                                    <p:animClr clrSpc="rgb" dir="cw">
                                      <p:cBhvr>
                                        <p:cTn id="14" dur="500" fill="hold"/>
                                        <p:tgtEl>
                                          <p:spTgt spid="12"/>
                                        </p:tgtEl>
                                        <p:attrNameLst>
                                          <p:attrName>fillcolor</p:attrName>
                                        </p:attrNameLst>
                                      </p:cBhvr>
                                      <p:to>
                                        <a:srgbClr val="006298"/>
                                      </p:to>
                                    </p:animClr>
                                    <p:set>
                                      <p:cBhvr>
                                        <p:cTn id="15" dur="500" fill="hold"/>
                                        <p:tgtEl>
                                          <p:spTgt spid="12"/>
                                        </p:tgtEl>
                                        <p:attrNameLst>
                                          <p:attrName>fill.type</p:attrName>
                                        </p:attrNameLst>
                                      </p:cBhvr>
                                      <p:to>
                                        <p:strVal val="solid"/>
                                      </p:to>
                                    </p:set>
                                    <p:set>
                                      <p:cBhvr>
                                        <p:cTn id="16" dur="500" fill="hold"/>
                                        <p:tgtEl>
                                          <p:spTgt spid="12"/>
                                        </p:tgtEl>
                                        <p:attrNameLst>
                                          <p:attrName>fill.on</p:attrName>
                                        </p:attrNameLst>
                                      </p:cBhvr>
                                      <p:to>
                                        <p:strVal val="true"/>
                                      </p:to>
                                    </p:set>
                                  </p:childTnLst>
                                </p:cTn>
                              </p:par>
                              <p:par>
                                <p:cTn id="17" presetID="3" presetClass="emph" presetSubtype="2" fill="hold" grpId="0" nodeType="withEffect">
                                  <p:stCondLst>
                                    <p:cond delay="0"/>
                                  </p:stCondLst>
                                  <p:childTnLst>
                                    <p:animClr clrSpc="rgb" dir="cw">
                                      <p:cBhvr override="childStyle">
                                        <p:cTn id="18" dur="500" fill="hold"/>
                                        <p:tgtEl>
                                          <p:spTgt spid="12"/>
                                        </p:tgtEl>
                                        <p:attrNameLst>
                                          <p:attrName>style.color</p:attrName>
                                        </p:attrNameLst>
                                      </p:cBhvr>
                                      <p:to>
                                        <a:srgbClr val="FFFFFF"/>
                                      </p:to>
                                    </p:animClr>
                                  </p:childTnLst>
                                </p:cTn>
                              </p:par>
                              <p:par>
                                <p:cTn id="19" presetID="3" presetClass="emph" presetSubtype="2" fill="hold" grpId="0" nodeType="withEffect">
                                  <p:stCondLst>
                                    <p:cond delay="0"/>
                                  </p:stCondLst>
                                  <p:childTnLst>
                                    <p:animClr clrSpc="rgb" dir="cw">
                                      <p:cBhvr override="childStyle">
                                        <p:cTn id="20" dur="500" fill="hold"/>
                                        <p:tgtEl>
                                          <p:spTgt spid="15">
                                            <p:txEl>
                                              <p:pRg st="0" end="0"/>
                                            </p:txEl>
                                          </p:spTgt>
                                        </p:tgtEl>
                                        <p:attrNameLst>
                                          <p:attrName>style.color</p:attrName>
                                        </p:attrNameLst>
                                      </p:cBhvr>
                                      <p:to>
                                        <a:srgbClr val="FFFFFF"/>
                                      </p:to>
                                    </p:animClr>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12"/>
                                        </p:tgtEl>
                                        <p:attrNameLst>
                                          <p:attrName>fillcolor</p:attrName>
                                        </p:attrNameLst>
                                      </p:cBhvr>
                                      <p:to>
                                        <a:srgbClr val="C5EDFF"/>
                                      </p:to>
                                    </p:animClr>
                                    <p:set>
                                      <p:cBhvr>
                                        <p:cTn id="25" dur="500" fill="hold"/>
                                        <p:tgtEl>
                                          <p:spTgt spid="12"/>
                                        </p:tgtEl>
                                        <p:attrNameLst>
                                          <p:attrName>fill.type</p:attrName>
                                        </p:attrNameLst>
                                      </p:cBhvr>
                                      <p:to>
                                        <p:strVal val="solid"/>
                                      </p:to>
                                    </p:set>
                                    <p:set>
                                      <p:cBhvr>
                                        <p:cTn id="26" dur="500" fill="hold"/>
                                        <p:tgtEl>
                                          <p:spTgt spid="12"/>
                                        </p:tgtEl>
                                        <p:attrNameLst>
                                          <p:attrName>fill.on</p:attrName>
                                        </p:attrNameLst>
                                      </p:cBhvr>
                                      <p:to>
                                        <p:strVal val="true"/>
                                      </p:to>
                                    </p:set>
                                  </p:childTnLst>
                                </p:cTn>
                              </p:par>
                              <p:par>
                                <p:cTn id="27" presetID="3" presetClass="emph" presetSubtype="2" fill="hold" grpId="1" nodeType="withEffect">
                                  <p:stCondLst>
                                    <p:cond delay="0"/>
                                  </p:stCondLst>
                                  <p:childTnLst>
                                    <p:animClr clrSpc="rgb" dir="cw">
                                      <p:cBhvr override="childStyle">
                                        <p:cTn id="28" dur="500" fill="hold"/>
                                        <p:tgtEl>
                                          <p:spTgt spid="12"/>
                                        </p:tgtEl>
                                        <p:attrNameLst>
                                          <p:attrName>style.color</p:attrName>
                                        </p:attrNameLst>
                                      </p:cBhvr>
                                      <p:to>
                                        <a:schemeClr val="tx1"/>
                                      </p:to>
                                    </p:animClr>
                                  </p:childTnLst>
                                </p:cTn>
                              </p:par>
                              <p:par>
                                <p:cTn id="29" presetID="3" presetClass="emph" presetSubtype="2" fill="hold" grpId="1" nodeType="withEffect">
                                  <p:stCondLst>
                                    <p:cond delay="0"/>
                                  </p:stCondLst>
                                  <p:childTnLst>
                                    <p:animClr clrSpc="rgb" dir="cw">
                                      <p:cBhvr override="childStyle">
                                        <p:cTn id="30" dur="500" fill="hold"/>
                                        <p:tgtEl>
                                          <p:spTgt spid="15">
                                            <p:txEl>
                                              <p:pRg st="0" end="0"/>
                                            </p:txEl>
                                          </p:spTgt>
                                        </p:tgtEl>
                                        <p:attrNameLst>
                                          <p:attrName>style.color</p:attrName>
                                        </p:attrNameLst>
                                      </p:cBhvr>
                                      <p:to>
                                        <a:schemeClr val="tx1"/>
                                      </p:to>
                                    </p:animClr>
                                  </p:childTnLst>
                                </p:cTn>
                              </p:par>
                              <p:par>
                                <p:cTn id="31" presetID="1" presetClass="emph" presetSubtype="2" fill="hold" nodeType="withEffect">
                                  <p:stCondLst>
                                    <p:cond delay="0"/>
                                  </p:stCondLst>
                                  <p:childTnLst>
                                    <p:animClr clrSpc="rgb" dir="cw">
                                      <p:cBhvr>
                                        <p:cTn id="32" dur="500" fill="hold"/>
                                        <p:tgtEl>
                                          <p:spTgt spid="9"/>
                                        </p:tgtEl>
                                        <p:attrNameLst>
                                          <p:attrName>fillcolor</p:attrName>
                                        </p:attrNameLst>
                                      </p:cBhvr>
                                      <p:to>
                                        <a:srgbClr val="006298"/>
                                      </p:to>
                                    </p:animClr>
                                    <p:set>
                                      <p:cBhvr>
                                        <p:cTn id="33" dur="500" fill="hold"/>
                                        <p:tgtEl>
                                          <p:spTgt spid="9"/>
                                        </p:tgtEl>
                                        <p:attrNameLst>
                                          <p:attrName>fill.type</p:attrName>
                                        </p:attrNameLst>
                                      </p:cBhvr>
                                      <p:to>
                                        <p:strVal val="solid"/>
                                      </p:to>
                                    </p:set>
                                    <p:set>
                                      <p:cBhvr>
                                        <p:cTn id="34" dur="500" fill="hold"/>
                                        <p:tgtEl>
                                          <p:spTgt spid="9"/>
                                        </p:tgtEl>
                                        <p:attrNameLst>
                                          <p:attrName>fill.on</p:attrName>
                                        </p:attrNameLst>
                                      </p:cBhvr>
                                      <p:to>
                                        <p:strVal val="true"/>
                                      </p:to>
                                    </p:set>
                                  </p:childTnLst>
                                </p:cTn>
                              </p:par>
                              <p:par>
                                <p:cTn id="35" presetID="3" presetClass="emph" presetSubtype="2" fill="hold" grpId="0" nodeType="withEffect">
                                  <p:stCondLst>
                                    <p:cond delay="0"/>
                                  </p:stCondLst>
                                  <p:childTnLst>
                                    <p:animClr clrSpc="rgb" dir="cw">
                                      <p:cBhvr override="childStyle">
                                        <p:cTn id="36" dur="500" fill="hold"/>
                                        <p:tgtEl>
                                          <p:spTgt spid="9"/>
                                        </p:tgtEl>
                                        <p:attrNameLst>
                                          <p:attrName>style.color</p:attrName>
                                        </p:attrNameLst>
                                      </p:cBhvr>
                                      <p:to>
                                        <a:srgbClr val="FFFFFF"/>
                                      </p:to>
                                    </p:animClr>
                                  </p:childTnLst>
                                </p:cTn>
                              </p:par>
                              <p:par>
                                <p:cTn id="37" presetID="3" presetClass="emph" presetSubtype="2" fill="hold" grpId="0" nodeType="withEffect">
                                  <p:stCondLst>
                                    <p:cond delay="0"/>
                                  </p:stCondLst>
                                  <p:childTnLst>
                                    <p:animClr clrSpc="rgb" dir="cw">
                                      <p:cBhvr override="childStyle">
                                        <p:cTn id="38" dur="500" fill="hold"/>
                                        <p:tgtEl>
                                          <p:spTgt spid="16">
                                            <p:txEl>
                                              <p:pRg st="0" end="0"/>
                                            </p:txEl>
                                          </p:spTgt>
                                        </p:tgtEl>
                                        <p:attrNameLst>
                                          <p:attrName>style.color</p:attrName>
                                        </p:attrNameLst>
                                      </p:cBhvr>
                                      <p:to>
                                        <a:srgbClr val="FFFFFF"/>
                                      </p:to>
                                    </p:animClr>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9"/>
                                        </p:tgtEl>
                                        <p:attrNameLst>
                                          <p:attrName>fillcolor</p:attrName>
                                        </p:attrNameLst>
                                      </p:cBhvr>
                                      <p:to>
                                        <a:srgbClr val="C5EDFF"/>
                                      </p:to>
                                    </p:animClr>
                                    <p:set>
                                      <p:cBhvr>
                                        <p:cTn id="43" dur="500" fill="hold"/>
                                        <p:tgtEl>
                                          <p:spTgt spid="9"/>
                                        </p:tgtEl>
                                        <p:attrNameLst>
                                          <p:attrName>fill.type</p:attrName>
                                        </p:attrNameLst>
                                      </p:cBhvr>
                                      <p:to>
                                        <p:strVal val="solid"/>
                                      </p:to>
                                    </p:set>
                                    <p:set>
                                      <p:cBhvr>
                                        <p:cTn id="44" dur="500" fill="hold"/>
                                        <p:tgtEl>
                                          <p:spTgt spid="9"/>
                                        </p:tgtEl>
                                        <p:attrNameLst>
                                          <p:attrName>fill.on</p:attrName>
                                        </p:attrNameLst>
                                      </p:cBhvr>
                                      <p:to>
                                        <p:strVal val="true"/>
                                      </p:to>
                                    </p:set>
                                  </p:childTnLst>
                                </p:cTn>
                              </p:par>
                              <p:par>
                                <p:cTn id="45" presetID="3" presetClass="emph" presetSubtype="2" fill="hold" grpId="1" nodeType="withEffect">
                                  <p:stCondLst>
                                    <p:cond delay="0"/>
                                  </p:stCondLst>
                                  <p:childTnLst>
                                    <p:animClr clrSpc="rgb" dir="cw">
                                      <p:cBhvr override="childStyle">
                                        <p:cTn id="46" dur="500" fill="hold"/>
                                        <p:tgtEl>
                                          <p:spTgt spid="9"/>
                                        </p:tgtEl>
                                        <p:attrNameLst>
                                          <p:attrName>style.color</p:attrName>
                                        </p:attrNameLst>
                                      </p:cBhvr>
                                      <p:to>
                                        <a:schemeClr val="tx1"/>
                                      </p:to>
                                    </p:animClr>
                                  </p:childTnLst>
                                </p:cTn>
                              </p:par>
                              <p:par>
                                <p:cTn id="47" presetID="3" presetClass="emph" presetSubtype="2" fill="hold" grpId="1" nodeType="withEffect">
                                  <p:stCondLst>
                                    <p:cond delay="0"/>
                                  </p:stCondLst>
                                  <p:childTnLst>
                                    <p:animClr clrSpc="rgb" dir="cw">
                                      <p:cBhvr override="childStyle">
                                        <p:cTn id="48" dur="500" fill="hold"/>
                                        <p:tgtEl>
                                          <p:spTgt spid="16">
                                            <p:txEl>
                                              <p:pRg st="0" end="0"/>
                                            </p:txEl>
                                          </p:spTgt>
                                        </p:tgtEl>
                                        <p:attrNameLst>
                                          <p:attrName>style.color</p:attrName>
                                        </p:attrNameLst>
                                      </p:cBhvr>
                                      <p:to>
                                        <a:schemeClr val="tx1"/>
                                      </p:to>
                                    </p:animClr>
                                  </p:childTnLst>
                                </p:cTn>
                              </p:par>
                              <p:par>
                                <p:cTn id="49" presetID="1" presetClass="emph" presetSubtype="2" fill="hold" nodeType="withEffect">
                                  <p:stCondLst>
                                    <p:cond delay="0"/>
                                  </p:stCondLst>
                                  <p:childTnLst>
                                    <p:animClr clrSpc="rgb" dir="cw">
                                      <p:cBhvr>
                                        <p:cTn id="50" dur="500" fill="hold"/>
                                        <p:tgtEl>
                                          <p:spTgt spid="10"/>
                                        </p:tgtEl>
                                        <p:attrNameLst>
                                          <p:attrName>fillcolor</p:attrName>
                                        </p:attrNameLst>
                                      </p:cBhvr>
                                      <p:to>
                                        <a:srgbClr val="006298"/>
                                      </p:to>
                                    </p:animClr>
                                    <p:set>
                                      <p:cBhvr>
                                        <p:cTn id="51" dur="500" fill="hold"/>
                                        <p:tgtEl>
                                          <p:spTgt spid="10"/>
                                        </p:tgtEl>
                                        <p:attrNameLst>
                                          <p:attrName>fill.type</p:attrName>
                                        </p:attrNameLst>
                                      </p:cBhvr>
                                      <p:to>
                                        <p:strVal val="solid"/>
                                      </p:to>
                                    </p:set>
                                    <p:set>
                                      <p:cBhvr>
                                        <p:cTn id="52" dur="500" fill="hold"/>
                                        <p:tgtEl>
                                          <p:spTgt spid="10"/>
                                        </p:tgtEl>
                                        <p:attrNameLst>
                                          <p:attrName>fill.on</p:attrName>
                                        </p:attrNameLst>
                                      </p:cBhvr>
                                      <p:to>
                                        <p:strVal val="true"/>
                                      </p:to>
                                    </p:set>
                                  </p:childTnLst>
                                </p:cTn>
                              </p:par>
                              <p:par>
                                <p:cTn id="53" presetID="3" presetClass="emph" presetSubtype="2" fill="hold" grpId="0" nodeType="withEffect">
                                  <p:stCondLst>
                                    <p:cond delay="0"/>
                                  </p:stCondLst>
                                  <p:childTnLst>
                                    <p:animClr clrSpc="rgb" dir="cw">
                                      <p:cBhvr override="childStyle">
                                        <p:cTn id="54" dur="500" fill="hold"/>
                                        <p:tgtEl>
                                          <p:spTgt spid="10"/>
                                        </p:tgtEl>
                                        <p:attrNameLst>
                                          <p:attrName>style.color</p:attrName>
                                        </p:attrNameLst>
                                      </p:cBhvr>
                                      <p:to>
                                        <a:srgbClr val="FFFFFF"/>
                                      </p:to>
                                    </p:animClr>
                                  </p:childTnLst>
                                </p:cTn>
                              </p:par>
                              <p:par>
                                <p:cTn id="55" presetID="3" presetClass="emph" presetSubtype="2" fill="hold" grpId="0" nodeType="withEffect">
                                  <p:stCondLst>
                                    <p:cond delay="0"/>
                                  </p:stCondLst>
                                  <p:childTnLst>
                                    <p:animClr clrSpc="rgb" dir="cw">
                                      <p:cBhvr override="childStyle">
                                        <p:cTn id="56" dur="500" fill="hold"/>
                                        <p:tgtEl>
                                          <p:spTgt spid="17">
                                            <p:txEl>
                                              <p:pRg st="0" end="0"/>
                                            </p:txEl>
                                          </p:spTgt>
                                        </p:tgtEl>
                                        <p:attrNameLst>
                                          <p:attrName>style.color</p:attrName>
                                        </p:attrNameLst>
                                      </p:cBhvr>
                                      <p:to>
                                        <a:srgbClr val="FFFFFF"/>
                                      </p:to>
                                    </p:animClr>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0"/>
                                        </p:tgtEl>
                                        <p:attrNameLst>
                                          <p:attrName>fillcolor</p:attrName>
                                        </p:attrNameLst>
                                      </p:cBhvr>
                                      <p:to>
                                        <a:srgbClr val="C5EDFF"/>
                                      </p:to>
                                    </p:animClr>
                                    <p:set>
                                      <p:cBhvr>
                                        <p:cTn id="61" dur="500" fill="hold"/>
                                        <p:tgtEl>
                                          <p:spTgt spid="10"/>
                                        </p:tgtEl>
                                        <p:attrNameLst>
                                          <p:attrName>fill.type</p:attrName>
                                        </p:attrNameLst>
                                      </p:cBhvr>
                                      <p:to>
                                        <p:strVal val="solid"/>
                                      </p:to>
                                    </p:set>
                                    <p:set>
                                      <p:cBhvr>
                                        <p:cTn id="62" dur="500" fill="hold"/>
                                        <p:tgtEl>
                                          <p:spTgt spid="10"/>
                                        </p:tgtEl>
                                        <p:attrNameLst>
                                          <p:attrName>fill.on</p:attrName>
                                        </p:attrNameLst>
                                      </p:cBhvr>
                                      <p:to>
                                        <p:strVal val="true"/>
                                      </p:to>
                                    </p:set>
                                  </p:childTnLst>
                                </p:cTn>
                              </p:par>
                              <p:par>
                                <p:cTn id="63" presetID="3" presetClass="emph" presetSubtype="2" fill="hold" grpId="1" nodeType="withEffect">
                                  <p:stCondLst>
                                    <p:cond delay="0"/>
                                  </p:stCondLst>
                                  <p:childTnLst>
                                    <p:animClr clrSpc="rgb" dir="cw">
                                      <p:cBhvr override="childStyle">
                                        <p:cTn id="64" dur="500" fill="hold"/>
                                        <p:tgtEl>
                                          <p:spTgt spid="10"/>
                                        </p:tgtEl>
                                        <p:attrNameLst>
                                          <p:attrName>style.color</p:attrName>
                                        </p:attrNameLst>
                                      </p:cBhvr>
                                      <p:to>
                                        <a:schemeClr val="tx1"/>
                                      </p:to>
                                    </p:animClr>
                                  </p:childTnLst>
                                </p:cTn>
                              </p:par>
                              <p:par>
                                <p:cTn id="65" presetID="3" presetClass="emph" presetSubtype="2" fill="hold" grpId="1" nodeType="withEffect">
                                  <p:stCondLst>
                                    <p:cond delay="0"/>
                                  </p:stCondLst>
                                  <p:childTnLst>
                                    <p:animClr clrSpc="rgb" dir="cw">
                                      <p:cBhvr override="childStyle">
                                        <p:cTn id="66" dur="500" fill="hold"/>
                                        <p:tgtEl>
                                          <p:spTgt spid="17">
                                            <p:txEl>
                                              <p:pRg st="0" end="0"/>
                                            </p:txEl>
                                          </p:spTgt>
                                        </p:tgtEl>
                                        <p:attrNameLst>
                                          <p:attrName>style.color</p:attrName>
                                        </p:attrNameLst>
                                      </p:cBhvr>
                                      <p:to>
                                        <a:schemeClr val="tx1"/>
                                      </p:to>
                                    </p:animClr>
                                  </p:childTnLst>
                                </p:cTn>
                              </p:par>
                              <p:par>
                                <p:cTn id="67" presetID="1" presetClass="emph" presetSubtype="2" fill="hold" nodeType="withEffect">
                                  <p:stCondLst>
                                    <p:cond delay="0"/>
                                  </p:stCondLst>
                                  <p:childTnLst>
                                    <p:animClr clrSpc="rgb" dir="cw">
                                      <p:cBhvr>
                                        <p:cTn id="68" dur="500" fill="hold"/>
                                        <p:tgtEl>
                                          <p:spTgt spid="11"/>
                                        </p:tgtEl>
                                        <p:attrNameLst>
                                          <p:attrName>fillcolor</p:attrName>
                                        </p:attrNameLst>
                                      </p:cBhvr>
                                      <p:to>
                                        <a:srgbClr val="006298"/>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3" presetClass="emph" presetSubtype="2" fill="hold" grpId="0" nodeType="withEffect">
                                  <p:stCondLst>
                                    <p:cond delay="0"/>
                                  </p:stCondLst>
                                  <p:childTnLst>
                                    <p:animClr clrSpc="rgb" dir="cw">
                                      <p:cBhvr override="childStyle">
                                        <p:cTn id="72" dur="500" fill="hold"/>
                                        <p:tgtEl>
                                          <p:spTgt spid="11"/>
                                        </p:tgtEl>
                                        <p:attrNameLst>
                                          <p:attrName>style.color</p:attrName>
                                        </p:attrNameLst>
                                      </p:cBhvr>
                                      <p:to>
                                        <a:srgbClr val="FFFFFF"/>
                                      </p:to>
                                    </p:animClr>
                                  </p:childTnLst>
                                </p:cTn>
                              </p:par>
                              <p:par>
                                <p:cTn id="73" presetID="3" presetClass="emph" presetSubtype="2" fill="hold" grpId="0" nodeType="withEffect">
                                  <p:stCondLst>
                                    <p:cond delay="0"/>
                                  </p:stCondLst>
                                  <p:childTnLst>
                                    <p:animClr clrSpc="rgb" dir="cw">
                                      <p:cBhvr override="childStyle">
                                        <p:cTn id="74" dur="500" fill="hold"/>
                                        <p:tgtEl>
                                          <p:spTgt spid="25">
                                            <p:txEl>
                                              <p:pRg st="0" end="0"/>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2" grpId="1" animBg="1"/>
      <p:bldP spid="9" grpId="0" animBg="1"/>
      <p:bldP spid="9" grpId="1" animBg="1"/>
      <p:bldP spid="10" grpId="0" animBg="1"/>
      <p:bldP spid="10" grpId="1" animBg="1"/>
      <p:bldP spid="11" grpId="0" animBg="1"/>
      <p:bldP spid="14" grpId="0" build="p">
        <p:tmplLst>
          <p:tmpl lvl="1">
            <p:tnLst>
              <p:par>
                <p:cTn presetID="3" presetClass="emph" presetSubtype="2" fill="hold" nodeType="withEffect">
                  <p:stCondLst>
                    <p:cond delay="0"/>
                  </p:stCondLst>
                  <p:childTnLst>
                    <p:animClr clrSpc="rgb" dir="cw">
                      <p:cBhvr override="childStyle">
                        <p:cTn dur="500" fill="hold"/>
                        <p:tgtEl>
                          <p:spTgt spid="14"/>
                        </p:tgtEl>
                        <p:attrNameLst>
                          <p:attrName>style.color</p:attrName>
                        </p:attrNameLst>
                      </p:cBhvr>
                      <p:to>
                        <a:schemeClr val="tx1"/>
                      </p:to>
                    </p:animClr>
                  </p:childTnLst>
                </p:cTn>
              </p:par>
            </p:tnLst>
          </p:tmpl>
        </p:tmplLst>
      </p:bldP>
      <p:bldP spid="15" grpId="0" build="p">
        <p:tmplLst>
          <p:tmpl lvl="1">
            <p:tnLst>
              <p:par>
                <p:cTn presetID="3" presetClass="emph" presetSubtype="2" fill="hold" nodeType="withEffect">
                  <p:stCondLst>
                    <p:cond delay="0"/>
                  </p:stCondLst>
                  <p:childTnLst>
                    <p:animClr clrSpc="rgb" dir="cw">
                      <p:cBhvr override="childStyle">
                        <p:cTn dur="500" fill="hold"/>
                        <p:tgtEl>
                          <p:spTgt spid="15"/>
                        </p:tgtEl>
                        <p:attrNameLst>
                          <p:attrName>style.color</p:attrName>
                        </p:attrNameLst>
                      </p:cBhvr>
                      <p:to>
                        <a:srgbClr val="FFFFFF"/>
                      </p:to>
                    </p:animClr>
                  </p:childTnLst>
                </p:cTn>
              </p:par>
            </p:tnLst>
          </p:tmpl>
        </p:tmplLst>
      </p:bldP>
      <p:bldP spid="15" grpId="1" build="p">
        <p:tmplLst>
          <p:tmpl lvl="1">
            <p:tnLst>
              <p:par>
                <p:cTn presetID="3" presetClass="emph" presetSubtype="2" fill="hold" nodeType="withEffect">
                  <p:stCondLst>
                    <p:cond delay="0"/>
                  </p:stCondLst>
                  <p:childTnLst>
                    <p:animClr clrSpc="rgb" dir="cw">
                      <p:cBhvr override="childStyle">
                        <p:cTn dur="500" fill="hold"/>
                        <p:tgtEl>
                          <p:spTgt spid="15"/>
                        </p:tgtEl>
                        <p:attrNameLst>
                          <p:attrName>style.color</p:attrName>
                        </p:attrNameLst>
                      </p:cBhvr>
                      <p:to>
                        <a:schemeClr val="tx1"/>
                      </p:to>
                    </p:animClr>
                  </p:childTnLst>
                </p:cTn>
              </p:par>
            </p:tnLst>
          </p:tmpl>
        </p:tmplLst>
      </p:bldP>
      <p:bldP spid="16" grpId="0" build="p">
        <p:tmplLst>
          <p:tmpl lvl="1">
            <p:tnLst>
              <p:par>
                <p:cTn presetID="3" presetClass="emph" presetSubtype="2" fill="hold" nodeType="withEffect">
                  <p:stCondLst>
                    <p:cond delay="0"/>
                  </p:stCondLst>
                  <p:childTnLst>
                    <p:animClr clrSpc="rgb" dir="cw">
                      <p:cBhvr override="childStyle">
                        <p:cTn dur="500" fill="hold"/>
                        <p:tgtEl>
                          <p:spTgt spid="16"/>
                        </p:tgtEl>
                        <p:attrNameLst>
                          <p:attrName>style.color</p:attrName>
                        </p:attrNameLst>
                      </p:cBhvr>
                      <p:to>
                        <a:srgbClr val="FFFFFF"/>
                      </p:to>
                    </p:animClr>
                  </p:childTnLst>
                </p:cTn>
              </p:par>
            </p:tnLst>
          </p:tmpl>
        </p:tmplLst>
      </p:bldP>
      <p:bldP spid="16" grpId="1" build="p">
        <p:tmplLst>
          <p:tmpl lvl="1">
            <p:tnLst>
              <p:par>
                <p:cTn presetID="3" presetClass="emph" presetSubtype="2" fill="hold" nodeType="withEffect">
                  <p:stCondLst>
                    <p:cond delay="0"/>
                  </p:stCondLst>
                  <p:childTnLst>
                    <p:animClr clrSpc="rgb" dir="cw">
                      <p:cBhvr override="childStyle">
                        <p:cTn dur="500" fill="hold"/>
                        <p:tgtEl>
                          <p:spTgt spid="16"/>
                        </p:tgtEl>
                        <p:attrNameLst>
                          <p:attrName>style.color</p:attrName>
                        </p:attrNameLst>
                      </p:cBhvr>
                      <p:to>
                        <a:schemeClr val="tx1"/>
                      </p:to>
                    </p:animClr>
                  </p:childTnLst>
                </p:cTn>
              </p:par>
            </p:tnLst>
          </p:tmpl>
        </p:tmplLst>
      </p:bldP>
      <p:bldP spid="17" grpId="0" build="p">
        <p:tmplLst>
          <p:tmpl lvl="1">
            <p:tnLst>
              <p:par>
                <p:cTn presetID="3" presetClass="emph" presetSubtype="2" fill="hold" nodeType="withEffect">
                  <p:stCondLst>
                    <p:cond delay="0"/>
                  </p:stCondLst>
                  <p:childTnLst>
                    <p:animClr clrSpc="rgb" dir="cw">
                      <p:cBhvr override="childStyle">
                        <p:cTn dur="500" fill="hold"/>
                        <p:tgtEl>
                          <p:spTgt spid="17"/>
                        </p:tgtEl>
                        <p:attrNameLst>
                          <p:attrName>style.color</p:attrName>
                        </p:attrNameLst>
                      </p:cBhvr>
                      <p:to>
                        <a:srgbClr val="FFFFFF"/>
                      </p:to>
                    </p:animClr>
                  </p:childTnLst>
                </p:cTn>
              </p:par>
            </p:tnLst>
          </p:tmpl>
        </p:tmplLst>
      </p:bldP>
      <p:bldP spid="17" grpId="1" build="p">
        <p:tmplLst>
          <p:tmpl lvl="1">
            <p:tnLst>
              <p:par>
                <p:cTn presetID="3" presetClass="emph" presetSubtype="2" fill="hold" nodeType="withEffect">
                  <p:stCondLst>
                    <p:cond delay="0"/>
                  </p:stCondLst>
                  <p:childTnLst>
                    <p:animClr clrSpc="rgb" dir="cw">
                      <p:cBhvr override="childStyle">
                        <p:cTn dur="500" fill="hold"/>
                        <p:tgtEl>
                          <p:spTgt spid="17"/>
                        </p:tgtEl>
                        <p:attrNameLst>
                          <p:attrName>style.color</p:attrName>
                        </p:attrNameLst>
                      </p:cBhvr>
                      <p:to>
                        <a:schemeClr val="tx1"/>
                      </p:to>
                    </p:animClr>
                  </p:childTnLst>
                </p:cTn>
              </p:par>
            </p:tnLst>
          </p:tmpl>
        </p:tmplLst>
      </p:bldP>
      <p:bldP spid="25" grpId="0" build="p">
        <p:tmplLst>
          <p:tmpl lvl="1">
            <p:tnLst>
              <p:par>
                <p:cTn presetID="3" presetClass="emph" presetSubtype="2" fill="hold" nodeType="withEffect">
                  <p:stCondLst>
                    <p:cond delay="0"/>
                  </p:stCondLst>
                  <p:childTnLst>
                    <p:animClr clrSpc="rgb" dir="cw">
                      <p:cBhvr override="childStyle">
                        <p:cTn dur="500" fill="hold"/>
                        <p:tgtEl>
                          <p:spTgt spid="25"/>
                        </p:tgtEl>
                        <p:attrNameLst>
                          <p:attrName>style.color</p:attrName>
                        </p:attrNameLst>
                      </p:cBhvr>
                      <p:to>
                        <a:srgbClr val="FFFFFF"/>
                      </p:to>
                    </p:animClr>
                  </p:childTnLst>
                </p:cTn>
              </p:par>
            </p:tnLst>
          </p:tmpl>
        </p:tmplLst>
      </p:bldP>
    </p:bld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Rolling Agenda 6">
    <p:spTree>
      <p:nvGrpSpPr>
        <p:cNvPr id="1" name=""/>
        <p:cNvGrpSpPr/>
        <p:nvPr/>
      </p:nvGrpSpPr>
      <p:grpSpPr>
        <a:xfrm>
          <a:off x="0" y="0"/>
          <a:ext cx="0" cy="0"/>
          <a:chOff x="0" y="0"/>
          <a:chExt cx="0" cy="0"/>
        </a:xfrm>
      </p:grpSpPr>
      <p:cxnSp>
        <p:nvCxnSpPr>
          <p:cNvPr id="4" name="Rule">
            <a:extLst>
              <a:ext uri="{FF2B5EF4-FFF2-40B4-BE49-F238E27FC236}">
                <a16:creationId xmlns:a16="http://schemas.microsoft.com/office/drawing/2014/main" id="{9128BF9D-1678-FB09-C1B3-AEB0BE5DF01F}"/>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noChangeArrowheads="1"/>
          </p:cNvSpPr>
          <p:nvPr>
            <p:ph type="title" hasCustomPrompt="1"/>
          </p:nvPr>
        </p:nvSpPr>
        <p:spPr bwMode="gray">
          <a:xfrm>
            <a:off x="356460" y="538394"/>
            <a:ext cx="1147715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lvl="0"/>
            <a:r>
              <a:rPr lang="en-US" noProof="1"/>
              <a:t>Headline goes here</a:t>
            </a:r>
            <a:endParaRPr lang="en-CA" noProof="1"/>
          </a:p>
        </p:txBody>
      </p:sp>
      <p:sp>
        <p:nvSpPr>
          <p:cNvPr id="34" name="Agenda 1">
            <a:extLst>
              <a:ext uri="{FF2B5EF4-FFF2-40B4-BE49-F238E27FC236}">
                <a16:creationId xmlns:a16="http://schemas.microsoft.com/office/drawing/2014/main" id="{3304B550-1102-7939-2913-70939AD21ED6}"/>
              </a:ext>
            </a:extLst>
          </p:cNvPr>
          <p:cNvSpPr>
            <a:spLocks noGrp="1"/>
          </p:cNvSpPr>
          <p:nvPr>
            <p:ph type="body" sz="quarter" idx="13" hasCustomPrompt="1"/>
          </p:nvPr>
        </p:nvSpPr>
        <p:spPr>
          <a:xfrm>
            <a:off x="1960065" y="2151642"/>
            <a:ext cx="1909964" cy="868178"/>
          </a:xfrm>
        </p:spPr>
        <p:txBody>
          <a:bodyPr anchor="b"/>
          <a:lstStyle>
            <a:lvl1pPr marL="0" indent="0">
              <a:lnSpc>
                <a:spcPct val="100000"/>
              </a:lnSpc>
              <a:buNone/>
              <a:defRPr sz="1899"/>
            </a:lvl1pPr>
          </a:lstStyle>
          <a:p>
            <a:pPr lvl="0"/>
            <a:r>
              <a:rPr lang="en-US"/>
              <a:t>This is Agenda 1</a:t>
            </a:r>
            <a:br>
              <a:rPr lang="en-US"/>
            </a:br>
            <a:r>
              <a:rPr lang="en-US"/>
              <a:t>Add text here</a:t>
            </a:r>
          </a:p>
        </p:txBody>
      </p:sp>
      <p:sp>
        <p:nvSpPr>
          <p:cNvPr id="35" name="Agenda 2">
            <a:extLst>
              <a:ext uri="{FF2B5EF4-FFF2-40B4-BE49-F238E27FC236}">
                <a16:creationId xmlns:a16="http://schemas.microsoft.com/office/drawing/2014/main" id="{0F60A57B-80C2-44B0-AB45-770DACCD00A9}"/>
              </a:ext>
            </a:extLst>
          </p:cNvPr>
          <p:cNvSpPr>
            <a:spLocks noGrp="1"/>
          </p:cNvSpPr>
          <p:nvPr>
            <p:ph type="body" sz="quarter" idx="14" hasCustomPrompt="1"/>
          </p:nvPr>
        </p:nvSpPr>
        <p:spPr>
          <a:xfrm>
            <a:off x="5636392" y="2151642"/>
            <a:ext cx="1909964" cy="868178"/>
          </a:xfrm>
        </p:spPr>
        <p:txBody>
          <a:bodyPr anchor="b"/>
          <a:lstStyle>
            <a:lvl1pPr marL="0" indent="0">
              <a:lnSpc>
                <a:spcPct val="100000"/>
              </a:lnSpc>
              <a:buNone/>
              <a:defRPr sz="1899"/>
            </a:lvl1pPr>
          </a:lstStyle>
          <a:p>
            <a:pPr lvl="0"/>
            <a:r>
              <a:rPr lang="en-US"/>
              <a:t>This is Agenda 2</a:t>
            </a:r>
            <a:br>
              <a:rPr lang="en-US"/>
            </a:br>
            <a:r>
              <a:rPr lang="en-US"/>
              <a:t>Add text here</a:t>
            </a:r>
          </a:p>
        </p:txBody>
      </p:sp>
      <p:sp>
        <p:nvSpPr>
          <p:cNvPr id="36" name="Agenda 3">
            <a:extLst>
              <a:ext uri="{FF2B5EF4-FFF2-40B4-BE49-F238E27FC236}">
                <a16:creationId xmlns:a16="http://schemas.microsoft.com/office/drawing/2014/main" id="{6BC063A5-23A3-7A00-6963-7975FE2B8C71}"/>
              </a:ext>
            </a:extLst>
          </p:cNvPr>
          <p:cNvSpPr>
            <a:spLocks noGrp="1"/>
          </p:cNvSpPr>
          <p:nvPr>
            <p:ph type="body" sz="quarter" idx="15" hasCustomPrompt="1"/>
          </p:nvPr>
        </p:nvSpPr>
        <p:spPr>
          <a:xfrm>
            <a:off x="9312717" y="2151642"/>
            <a:ext cx="1909964" cy="868178"/>
          </a:xfrm>
        </p:spPr>
        <p:txBody>
          <a:bodyPr anchor="b"/>
          <a:lstStyle>
            <a:lvl1pPr marL="0" indent="0">
              <a:lnSpc>
                <a:spcPct val="100000"/>
              </a:lnSpc>
              <a:buNone/>
              <a:defRPr sz="1899"/>
            </a:lvl1pPr>
          </a:lstStyle>
          <a:p>
            <a:pPr lvl="0"/>
            <a:r>
              <a:rPr lang="en-US"/>
              <a:t>This is Agenda 3</a:t>
            </a:r>
            <a:br>
              <a:rPr lang="en-US"/>
            </a:br>
            <a:r>
              <a:rPr lang="en-US"/>
              <a:t>Add text here</a:t>
            </a:r>
          </a:p>
        </p:txBody>
      </p:sp>
      <p:sp>
        <p:nvSpPr>
          <p:cNvPr id="37" name="Agenda 4">
            <a:extLst>
              <a:ext uri="{FF2B5EF4-FFF2-40B4-BE49-F238E27FC236}">
                <a16:creationId xmlns:a16="http://schemas.microsoft.com/office/drawing/2014/main" id="{7AFE0FA9-7737-D59A-C401-20867EB19A4E}"/>
              </a:ext>
            </a:extLst>
          </p:cNvPr>
          <p:cNvSpPr>
            <a:spLocks noGrp="1"/>
          </p:cNvSpPr>
          <p:nvPr>
            <p:ph type="body" sz="quarter" idx="16" hasCustomPrompt="1"/>
          </p:nvPr>
        </p:nvSpPr>
        <p:spPr>
          <a:xfrm>
            <a:off x="1960065" y="4055432"/>
            <a:ext cx="1909964" cy="868178"/>
          </a:xfrm>
        </p:spPr>
        <p:txBody>
          <a:bodyPr anchor="b"/>
          <a:lstStyle>
            <a:lvl1pPr marL="0" indent="0">
              <a:lnSpc>
                <a:spcPct val="100000"/>
              </a:lnSpc>
              <a:buNone/>
              <a:defRPr sz="1899"/>
            </a:lvl1pPr>
          </a:lstStyle>
          <a:p>
            <a:pPr lvl="0"/>
            <a:r>
              <a:rPr lang="en-US"/>
              <a:t>This is Agenda 4</a:t>
            </a:r>
            <a:br>
              <a:rPr lang="en-US"/>
            </a:br>
            <a:r>
              <a:rPr lang="en-US"/>
              <a:t>Add text here</a:t>
            </a:r>
          </a:p>
        </p:txBody>
      </p:sp>
      <p:sp>
        <p:nvSpPr>
          <p:cNvPr id="38" name="Agenda 5">
            <a:extLst>
              <a:ext uri="{FF2B5EF4-FFF2-40B4-BE49-F238E27FC236}">
                <a16:creationId xmlns:a16="http://schemas.microsoft.com/office/drawing/2014/main" id="{24679606-1E18-8DF4-F3C3-4A3C757F4EA1}"/>
              </a:ext>
            </a:extLst>
          </p:cNvPr>
          <p:cNvSpPr>
            <a:spLocks noGrp="1"/>
          </p:cNvSpPr>
          <p:nvPr>
            <p:ph type="body" sz="quarter" idx="17" hasCustomPrompt="1"/>
          </p:nvPr>
        </p:nvSpPr>
        <p:spPr>
          <a:xfrm>
            <a:off x="5636392" y="4055432"/>
            <a:ext cx="1909964" cy="868178"/>
          </a:xfrm>
        </p:spPr>
        <p:txBody>
          <a:bodyPr anchor="b"/>
          <a:lstStyle>
            <a:lvl1pPr marL="0" indent="0">
              <a:lnSpc>
                <a:spcPct val="100000"/>
              </a:lnSpc>
              <a:buNone/>
              <a:defRPr sz="1899"/>
            </a:lvl1pPr>
          </a:lstStyle>
          <a:p>
            <a:pPr lvl="0"/>
            <a:r>
              <a:rPr lang="en-US"/>
              <a:t>This is Agenda 5</a:t>
            </a:r>
            <a:br>
              <a:rPr lang="en-US"/>
            </a:br>
            <a:r>
              <a:rPr lang="en-US"/>
              <a:t>Add text here</a:t>
            </a:r>
          </a:p>
        </p:txBody>
      </p:sp>
      <p:sp>
        <p:nvSpPr>
          <p:cNvPr id="39" name="Agenda 6">
            <a:extLst>
              <a:ext uri="{FF2B5EF4-FFF2-40B4-BE49-F238E27FC236}">
                <a16:creationId xmlns:a16="http://schemas.microsoft.com/office/drawing/2014/main" id="{921702B7-956E-A49A-45F7-57787F540B67}"/>
              </a:ext>
            </a:extLst>
          </p:cNvPr>
          <p:cNvSpPr>
            <a:spLocks noGrp="1"/>
          </p:cNvSpPr>
          <p:nvPr>
            <p:ph type="body" sz="quarter" idx="18" hasCustomPrompt="1"/>
          </p:nvPr>
        </p:nvSpPr>
        <p:spPr>
          <a:xfrm>
            <a:off x="9312717" y="4055432"/>
            <a:ext cx="1909964" cy="868178"/>
          </a:xfrm>
        </p:spPr>
        <p:txBody>
          <a:bodyPr anchor="b"/>
          <a:lstStyle>
            <a:lvl1pPr marL="0" indent="0">
              <a:lnSpc>
                <a:spcPct val="100000"/>
              </a:lnSpc>
              <a:buNone/>
              <a:defRPr sz="1899"/>
            </a:lvl1pPr>
          </a:lstStyle>
          <a:p>
            <a:pPr lvl="0"/>
            <a:r>
              <a:rPr lang="en-US"/>
              <a:t>This is Agenda 6</a:t>
            </a:r>
            <a:br>
              <a:rPr lang="en-US"/>
            </a:br>
            <a:r>
              <a:rPr lang="en-US"/>
              <a:t>Add text here</a:t>
            </a:r>
          </a:p>
        </p:txBody>
      </p:sp>
      <p:sp>
        <p:nvSpPr>
          <p:cNvPr id="21" name="1">
            <a:extLst>
              <a:ext uri="{FF2B5EF4-FFF2-40B4-BE49-F238E27FC236}">
                <a16:creationId xmlns:a16="http://schemas.microsoft.com/office/drawing/2014/main" id="{497F6EB2-FB52-25A3-553D-6A52C044398C}"/>
              </a:ext>
            </a:extLst>
          </p:cNvPr>
          <p:cNvSpPr/>
          <p:nvPr userDrawn="1"/>
        </p:nvSpPr>
        <p:spPr>
          <a:xfrm>
            <a:off x="981822" y="1927173"/>
            <a:ext cx="1157586" cy="1285737"/>
          </a:xfrm>
          <a:prstGeom prst="rect">
            <a:avLst/>
          </a:prstGeom>
        </p:spPr>
        <p:txBody>
          <a:bodyPr wrap="square" lIns="0" tIns="0" bIns="0">
            <a:spAutoFit/>
          </a:bodyPr>
          <a:lstStyle/>
          <a:p>
            <a:r>
              <a:rPr lang="en-US" sz="8355">
                <a:solidFill>
                  <a:schemeClr val="bg1"/>
                </a:solidFill>
                <a:latin typeface="Arial" panose="020B0604020202020204" pitchFamily="34" charset="0"/>
              </a:rPr>
              <a:t>1.</a:t>
            </a:r>
          </a:p>
        </p:txBody>
      </p:sp>
      <p:sp>
        <p:nvSpPr>
          <p:cNvPr id="22" name="2">
            <a:extLst>
              <a:ext uri="{FF2B5EF4-FFF2-40B4-BE49-F238E27FC236}">
                <a16:creationId xmlns:a16="http://schemas.microsoft.com/office/drawing/2014/main" id="{2A508DDD-5312-B660-47AB-54B2DAD6FA07}"/>
              </a:ext>
            </a:extLst>
          </p:cNvPr>
          <p:cNvSpPr/>
          <p:nvPr userDrawn="1"/>
        </p:nvSpPr>
        <p:spPr>
          <a:xfrm>
            <a:off x="4658147" y="192717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2.</a:t>
            </a:r>
          </a:p>
        </p:txBody>
      </p:sp>
      <p:sp>
        <p:nvSpPr>
          <p:cNvPr id="23" name="3">
            <a:extLst>
              <a:ext uri="{FF2B5EF4-FFF2-40B4-BE49-F238E27FC236}">
                <a16:creationId xmlns:a16="http://schemas.microsoft.com/office/drawing/2014/main" id="{7E8401B9-A162-6C06-0CE2-5E0298B54FC4}"/>
              </a:ext>
            </a:extLst>
          </p:cNvPr>
          <p:cNvSpPr/>
          <p:nvPr userDrawn="1"/>
        </p:nvSpPr>
        <p:spPr>
          <a:xfrm>
            <a:off x="8334473" y="192717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3.</a:t>
            </a:r>
          </a:p>
        </p:txBody>
      </p:sp>
      <p:sp>
        <p:nvSpPr>
          <p:cNvPr id="24" name="4">
            <a:extLst>
              <a:ext uri="{FF2B5EF4-FFF2-40B4-BE49-F238E27FC236}">
                <a16:creationId xmlns:a16="http://schemas.microsoft.com/office/drawing/2014/main" id="{9942101F-6DE5-F0D1-087A-EFA68CD5A555}"/>
              </a:ext>
            </a:extLst>
          </p:cNvPr>
          <p:cNvSpPr/>
          <p:nvPr userDrawn="1"/>
        </p:nvSpPr>
        <p:spPr>
          <a:xfrm>
            <a:off x="981822" y="383096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4.</a:t>
            </a:r>
          </a:p>
        </p:txBody>
      </p:sp>
      <p:sp>
        <p:nvSpPr>
          <p:cNvPr id="25" name="5">
            <a:extLst>
              <a:ext uri="{FF2B5EF4-FFF2-40B4-BE49-F238E27FC236}">
                <a16:creationId xmlns:a16="http://schemas.microsoft.com/office/drawing/2014/main" id="{AB3D1E12-D659-D561-6184-23A8C5CF81C6}"/>
              </a:ext>
            </a:extLst>
          </p:cNvPr>
          <p:cNvSpPr/>
          <p:nvPr userDrawn="1"/>
        </p:nvSpPr>
        <p:spPr>
          <a:xfrm>
            <a:off x="4658147" y="383096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5.</a:t>
            </a:r>
          </a:p>
        </p:txBody>
      </p:sp>
      <p:sp>
        <p:nvSpPr>
          <p:cNvPr id="26" name="6">
            <a:extLst>
              <a:ext uri="{FF2B5EF4-FFF2-40B4-BE49-F238E27FC236}">
                <a16:creationId xmlns:a16="http://schemas.microsoft.com/office/drawing/2014/main" id="{E261DECA-4982-BA64-8EFB-010ADF52D318}"/>
              </a:ext>
            </a:extLst>
          </p:cNvPr>
          <p:cNvSpPr/>
          <p:nvPr userDrawn="1"/>
        </p:nvSpPr>
        <p:spPr>
          <a:xfrm>
            <a:off x="8334473" y="383096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6.</a:t>
            </a:r>
          </a:p>
        </p:txBody>
      </p:sp>
      <p:sp>
        <p:nvSpPr>
          <p:cNvPr id="2" name="Footer">
            <a:extLst>
              <a:ext uri="{FF2B5EF4-FFF2-40B4-BE49-F238E27FC236}">
                <a16:creationId xmlns:a16="http://schemas.microsoft.com/office/drawing/2014/main" id="{94B0F237-90C7-E6AF-AD7B-2437BBE4F261}"/>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Tree>
    <p:extLst>
      <p:ext uri="{BB962C8B-B14F-4D97-AF65-F5344CB8AC3E}">
        <p14:creationId xmlns:p14="http://schemas.microsoft.com/office/powerpoint/2010/main" val="93925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1"/>
                                        </p:tgtEl>
                                        <p:attrNameLst>
                                          <p:attrName>style.color</p:attrName>
                                        </p:attrNameLst>
                                      </p:cBhvr>
                                      <p:to>
                                        <a:srgbClr val="006298"/>
                                      </p:to>
                                    </p:animClr>
                                  </p:childTnLst>
                                </p:cTn>
                              </p:par>
                              <p:par>
                                <p:cTn id="7" presetID="3" presetClass="emph" presetSubtype="2" fill="hold" grpId="0" nodeType="withEffect">
                                  <p:stCondLst>
                                    <p:cond delay="0"/>
                                  </p:stCondLst>
                                  <p:childTnLst>
                                    <p:animClr clrSpc="rgb" dir="cw">
                                      <p:cBhvr override="childStyle">
                                        <p:cTn id="8" dur="500" fill="hold"/>
                                        <p:tgtEl>
                                          <p:spTgt spid="22"/>
                                        </p:tgtEl>
                                        <p:attrNameLst>
                                          <p:attrName>style.color</p:attrName>
                                        </p:attrNameLst>
                                      </p:cBhvr>
                                      <p:to>
                                        <a:srgbClr val="006298"/>
                                      </p:to>
                                    </p:animClr>
                                  </p:childTnLst>
                                </p:cTn>
                              </p:par>
                              <p:par>
                                <p:cTn id="9" presetID="3" presetClass="emph" presetSubtype="2" fill="hold" grpId="1" nodeType="withEffect">
                                  <p:stCondLst>
                                    <p:cond delay="0"/>
                                  </p:stCondLst>
                                  <p:childTnLst>
                                    <p:animClr clrSpc="rgb" dir="cw">
                                      <p:cBhvr override="childStyle">
                                        <p:cTn id="10" dur="500" fill="hold"/>
                                        <p:tgtEl>
                                          <p:spTgt spid="21"/>
                                        </p:tgtEl>
                                        <p:attrNameLst>
                                          <p:attrName>style.color</p:attrName>
                                        </p:attrNameLst>
                                      </p:cBhvr>
                                      <p:to>
                                        <a:srgbClr val="DCDCDC"/>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1" nodeType="clickEffect">
                                  <p:stCondLst>
                                    <p:cond delay="0"/>
                                  </p:stCondLst>
                                  <p:childTnLst>
                                    <p:animClr clrSpc="rgb" dir="cw">
                                      <p:cBhvr override="childStyle">
                                        <p:cTn id="14" dur="500" fill="hold"/>
                                        <p:tgtEl>
                                          <p:spTgt spid="22"/>
                                        </p:tgtEl>
                                        <p:attrNameLst>
                                          <p:attrName>style.color</p:attrName>
                                        </p:attrNameLst>
                                      </p:cBhvr>
                                      <p:to>
                                        <a:srgbClr val="006298"/>
                                      </p:to>
                                    </p:animClr>
                                  </p:childTnLst>
                                </p:cTn>
                              </p:par>
                              <p:par>
                                <p:cTn id="15" presetID="3" presetClass="emph" presetSubtype="2" fill="hold" grpId="0" nodeType="withEffect">
                                  <p:stCondLst>
                                    <p:cond delay="0"/>
                                  </p:stCondLst>
                                  <p:childTnLst>
                                    <p:animClr clrSpc="rgb" dir="cw">
                                      <p:cBhvr override="childStyle">
                                        <p:cTn id="16" dur="500" fill="hold"/>
                                        <p:tgtEl>
                                          <p:spTgt spid="23"/>
                                        </p:tgtEl>
                                        <p:attrNameLst>
                                          <p:attrName>style.color</p:attrName>
                                        </p:attrNameLst>
                                      </p:cBhvr>
                                      <p:to>
                                        <a:srgbClr val="006298"/>
                                      </p:to>
                                    </p:animClr>
                                  </p:childTnLst>
                                </p:cTn>
                              </p:par>
                              <p:par>
                                <p:cTn id="17" presetID="3" presetClass="emph" presetSubtype="2" fill="hold" grpId="2" nodeType="withEffect">
                                  <p:stCondLst>
                                    <p:cond delay="0"/>
                                  </p:stCondLst>
                                  <p:childTnLst>
                                    <p:animClr clrSpc="rgb" dir="cw">
                                      <p:cBhvr override="childStyle">
                                        <p:cTn id="18" dur="500" fill="hold"/>
                                        <p:tgtEl>
                                          <p:spTgt spid="22"/>
                                        </p:tgtEl>
                                        <p:attrNameLst>
                                          <p:attrName>style.color</p:attrName>
                                        </p:attrNameLst>
                                      </p:cBhvr>
                                      <p:to>
                                        <a:srgbClr val="DCDCDC"/>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500" fill="hold"/>
                                        <p:tgtEl>
                                          <p:spTgt spid="23"/>
                                        </p:tgtEl>
                                        <p:attrNameLst>
                                          <p:attrName>style.color</p:attrName>
                                        </p:attrNameLst>
                                      </p:cBhvr>
                                      <p:to>
                                        <a:srgbClr val="006298"/>
                                      </p:to>
                                    </p:animClr>
                                  </p:childTnLst>
                                </p:cTn>
                              </p:par>
                              <p:par>
                                <p:cTn id="23" presetID="3" presetClass="emph" presetSubtype="2" fill="hold" grpId="0" nodeType="withEffect">
                                  <p:stCondLst>
                                    <p:cond delay="0"/>
                                  </p:stCondLst>
                                  <p:childTnLst>
                                    <p:animClr clrSpc="rgb" dir="cw">
                                      <p:cBhvr override="childStyle">
                                        <p:cTn id="24" dur="500" fill="hold"/>
                                        <p:tgtEl>
                                          <p:spTgt spid="24"/>
                                        </p:tgtEl>
                                        <p:attrNameLst>
                                          <p:attrName>style.color</p:attrName>
                                        </p:attrNameLst>
                                      </p:cBhvr>
                                      <p:to>
                                        <a:srgbClr val="006298"/>
                                      </p:to>
                                    </p:animClr>
                                  </p:childTnLst>
                                </p:cTn>
                              </p:par>
                              <p:par>
                                <p:cTn id="25" presetID="3" presetClass="emph" presetSubtype="2" fill="hold" grpId="2" nodeType="withEffect">
                                  <p:stCondLst>
                                    <p:cond delay="0"/>
                                  </p:stCondLst>
                                  <p:childTnLst>
                                    <p:animClr clrSpc="rgb" dir="cw">
                                      <p:cBhvr override="childStyle">
                                        <p:cTn id="26" dur="500" fill="hold"/>
                                        <p:tgtEl>
                                          <p:spTgt spid="23"/>
                                        </p:tgtEl>
                                        <p:attrNameLst>
                                          <p:attrName>style.color</p:attrName>
                                        </p:attrNameLst>
                                      </p:cBhvr>
                                      <p:to>
                                        <a:srgbClr val="DCDCDC"/>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1" nodeType="clickEffect">
                                  <p:stCondLst>
                                    <p:cond delay="0"/>
                                  </p:stCondLst>
                                  <p:childTnLst>
                                    <p:animClr clrSpc="rgb" dir="cw">
                                      <p:cBhvr override="childStyle">
                                        <p:cTn id="30" dur="500" fill="hold"/>
                                        <p:tgtEl>
                                          <p:spTgt spid="24"/>
                                        </p:tgtEl>
                                        <p:attrNameLst>
                                          <p:attrName>style.color</p:attrName>
                                        </p:attrNameLst>
                                      </p:cBhvr>
                                      <p:to>
                                        <a:srgbClr val="006298"/>
                                      </p:to>
                                    </p:animClr>
                                  </p:childTnLst>
                                </p:cTn>
                              </p:par>
                              <p:par>
                                <p:cTn id="31" presetID="3" presetClass="emph" presetSubtype="2" fill="hold" grpId="0" nodeType="withEffect">
                                  <p:stCondLst>
                                    <p:cond delay="0"/>
                                  </p:stCondLst>
                                  <p:childTnLst>
                                    <p:animClr clrSpc="rgb" dir="cw">
                                      <p:cBhvr override="childStyle">
                                        <p:cTn id="32" dur="500" fill="hold"/>
                                        <p:tgtEl>
                                          <p:spTgt spid="25"/>
                                        </p:tgtEl>
                                        <p:attrNameLst>
                                          <p:attrName>style.color</p:attrName>
                                        </p:attrNameLst>
                                      </p:cBhvr>
                                      <p:to>
                                        <a:srgbClr val="006298"/>
                                      </p:to>
                                    </p:animClr>
                                  </p:childTnLst>
                                </p:cTn>
                              </p:par>
                              <p:par>
                                <p:cTn id="33" presetID="3" presetClass="emph" presetSubtype="2" fill="hold" grpId="2" nodeType="withEffect">
                                  <p:stCondLst>
                                    <p:cond delay="0"/>
                                  </p:stCondLst>
                                  <p:childTnLst>
                                    <p:animClr clrSpc="rgb" dir="cw">
                                      <p:cBhvr override="childStyle">
                                        <p:cTn id="34" dur="500" fill="hold"/>
                                        <p:tgtEl>
                                          <p:spTgt spid="24"/>
                                        </p:tgtEl>
                                        <p:attrNameLst>
                                          <p:attrName>style.color</p:attrName>
                                        </p:attrNameLst>
                                      </p:cBhvr>
                                      <p:to>
                                        <a:srgbClr val="DCDCDC"/>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1" nodeType="clickEffect">
                                  <p:stCondLst>
                                    <p:cond delay="0"/>
                                  </p:stCondLst>
                                  <p:childTnLst>
                                    <p:animClr clrSpc="rgb" dir="cw">
                                      <p:cBhvr override="childStyle">
                                        <p:cTn id="38" dur="500" fill="hold"/>
                                        <p:tgtEl>
                                          <p:spTgt spid="25"/>
                                        </p:tgtEl>
                                        <p:attrNameLst>
                                          <p:attrName>style.color</p:attrName>
                                        </p:attrNameLst>
                                      </p:cBhvr>
                                      <p:to>
                                        <a:srgbClr val="006298"/>
                                      </p:to>
                                    </p:animClr>
                                  </p:childTnLst>
                                </p:cTn>
                              </p:par>
                              <p:par>
                                <p:cTn id="39" presetID="3" presetClass="emph" presetSubtype="2" fill="hold" grpId="0" nodeType="withEffect">
                                  <p:stCondLst>
                                    <p:cond delay="0"/>
                                  </p:stCondLst>
                                  <p:childTnLst>
                                    <p:animClr clrSpc="rgb" dir="cw">
                                      <p:cBhvr override="childStyle">
                                        <p:cTn id="40" dur="500" fill="hold"/>
                                        <p:tgtEl>
                                          <p:spTgt spid="26"/>
                                        </p:tgtEl>
                                        <p:attrNameLst>
                                          <p:attrName>style.color</p:attrName>
                                        </p:attrNameLst>
                                      </p:cBhvr>
                                      <p:to>
                                        <a:srgbClr val="006298"/>
                                      </p:to>
                                    </p:animClr>
                                  </p:childTnLst>
                                </p:cTn>
                              </p:par>
                              <p:par>
                                <p:cTn id="41" presetID="3" presetClass="emph" presetSubtype="2" fill="hold" grpId="2" nodeType="withEffect">
                                  <p:stCondLst>
                                    <p:cond delay="0"/>
                                  </p:stCondLst>
                                  <p:childTnLst>
                                    <p:animClr clrSpc="rgb" dir="cw">
                                      <p:cBhvr override="childStyle">
                                        <p:cTn id="42" dur="500" fill="hold"/>
                                        <p:tgtEl>
                                          <p:spTgt spid="25"/>
                                        </p:tgtEl>
                                        <p:attrNameLst>
                                          <p:attrName>style.color</p:attrName>
                                        </p:attrNameLst>
                                      </p:cBhvr>
                                      <p:to>
                                        <a:srgbClr val="DCDCD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Highlight Are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897">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707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Rolling Agenda 7">
    <p:spTree>
      <p:nvGrpSpPr>
        <p:cNvPr id="1" name=""/>
        <p:cNvGrpSpPr/>
        <p:nvPr/>
      </p:nvGrpSpPr>
      <p:grpSpPr>
        <a:xfrm>
          <a:off x="0" y="0"/>
          <a:ext cx="0" cy="0"/>
          <a:chOff x="0" y="0"/>
          <a:chExt cx="0" cy="0"/>
        </a:xfrm>
      </p:grpSpPr>
      <p:sp>
        <p:nvSpPr>
          <p:cNvPr id="5" name="Box 1">
            <a:extLst>
              <a:ext uri="{FF2B5EF4-FFF2-40B4-BE49-F238E27FC236}">
                <a16:creationId xmlns:a16="http://schemas.microsoft.com/office/drawing/2014/main" id="{B0DB532F-F654-FE63-FAF5-7CDD433CE2F5}"/>
              </a:ext>
            </a:extLst>
          </p:cNvPr>
          <p:cNvSpPr/>
          <p:nvPr userDrawn="1"/>
        </p:nvSpPr>
        <p:spPr>
          <a:xfrm>
            <a:off x="-2"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algn="ctr">
              <a:spcAft>
                <a:spcPts val="1139"/>
              </a:spcAft>
            </a:pPr>
            <a:endParaRPr lang="en-US" sz="2658">
              <a:solidFill>
                <a:schemeClr val="tx2"/>
              </a:solidFill>
              <a:latin typeface="Arial" panose="020B0604020202020204" pitchFamily="34" charset="0"/>
            </a:endParaRPr>
          </a:p>
          <a:p>
            <a:pPr algn="ctr">
              <a:spcAft>
                <a:spcPts val="1139"/>
              </a:spcAft>
            </a:pPr>
            <a:r>
              <a:rPr lang="en-US" sz="2658">
                <a:solidFill>
                  <a:schemeClr val="tx2"/>
                </a:solidFill>
                <a:latin typeface="Arial" panose="020B0604020202020204" pitchFamily="34" charset="0"/>
              </a:rPr>
              <a:t>01</a:t>
            </a:r>
            <a:endParaRPr lang="en-US" sz="1899">
              <a:solidFill>
                <a:schemeClr val="tx2"/>
              </a:solidFill>
              <a:latin typeface="Arial" panose="020B0604020202020204" pitchFamily="34" charset="0"/>
            </a:endParaRPr>
          </a:p>
        </p:txBody>
      </p:sp>
      <p:sp>
        <p:nvSpPr>
          <p:cNvPr id="6" name="Box 2">
            <a:extLst>
              <a:ext uri="{FF2B5EF4-FFF2-40B4-BE49-F238E27FC236}">
                <a16:creationId xmlns:a16="http://schemas.microsoft.com/office/drawing/2014/main" id="{65E9DA5E-9314-4655-B8DE-C2A1F364C2E9}"/>
              </a:ext>
            </a:extLst>
          </p:cNvPr>
          <p:cNvSpPr/>
          <p:nvPr userDrawn="1"/>
        </p:nvSpPr>
        <p:spPr>
          <a:xfrm>
            <a:off x="2438399"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algn="ctr">
              <a:spcAft>
                <a:spcPts val="1139"/>
              </a:spcAft>
            </a:pPr>
            <a:endParaRPr lang="en-US" sz="2658">
              <a:solidFill>
                <a:schemeClr val="tx1"/>
              </a:solidFill>
              <a:latin typeface="Arial" panose="020B0604020202020204" pitchFamily="34" charset="0"/>
            </a:endParaRPr>
          </a:p>
          <a:p>
            <a:pPr algn="ctr">
              <a:spcAft>
                <a:spcPts val="1139"/>
              </a:spcAft>
            </a:pPr>
            <a:r>
              <a:rPr lang="en-US" sz="2658">
                <a:solidFill>
                  <a:schemeClr val="tx1"/>
                </a:solidFill>
                <a:latin typeface="Arial" panose="020B0604020202020204" pitchFamily="34" charset="0"/>
              </a:rPr>
              <a:t>02</a:t>
            </a:r>
            <a:endParaRPr lang="en-US" sz="1899">
              <a:solidFill>
                <a:schemeClr val="tx1"/>
              </a:solidFill>
              <a:latin typeface="Arial" panose="020B0604020202020204" pitchFamily="34" charset="0"/>
            </a:endParaRPr>
          </a:p>
        </p:txBody>
      </p:sp>
      <p:sp>
        <p:nvSpPr>
          <p:cNvPr id="8" name="Box 3">
            <a:extLst>
              <a:ext uri="{FF2B5EF4-FFF2-40B4-BE49-F238E27FC236}">
                <a16:creationId xmlns:a16="http://schemas.microsoft.com/office/drawing/2014/main" id="{6C86AFD1-144B-EF2E-9896-343C788037A0}"/>
              </a:ext>
            </a:extLst>
          </p:cNvPr>
          <p:cNvSpPr/>
          <p:nvPr userDrawn="1"/>
        </p:nvSpPr>
        <p:spPr>
          <a:xfrm>
            <a:off x="4876799"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lvl="0" algn="ctr">
              <a:spcAft>
                <a:spcPts val="1139"/>
              </a:spcAft>
            </a:pPr>
            <a:endParaRPr lang="en-US" sz="2658">
              <a:solidFill>
                <a:schemeClr val="tx1"/>
              </a:solidFill>
              <a:latin typeface="Arial" panose="020B0604020202020204" pitchFamily="34" charset="0"/>
            </a:endParaRPr>
          </a:p>
          <a:p>
            <a:pPr lvl="0" algn="ctr">
              <a:spcAft>
                <a:spcPts val="1139"/>
              </a:spcAft>
            </a:pPr>
            <a:r>
              <a:rPr lang="en-US" sz="2658">
                <a:solidFill>
                  <a:schemeClr val="tx1"/>
                </a:solidFill>
                <a:latin typeface="Arial" panose="020B0604020202020204" pitchFamily="34" charset="0"/>
              </a:rPr>
              <a:t>03</a:t>
            </a:r>
          </a:p>
        </p:txBody>
      </p:sp>
      <p:sp>
        <p:nvSpPr>
          <p:cNvPr id="10" name="Box 4">
            <a:extLst>
              <a:ext uri="{FF2B5EF4-FFF2-40B4-BE49-F238E27FC236}">
                <a16:creationId xmlns:a16="http://schemas.microsoft.com/office/drawing/2014/main" id="{1DB1823A-97DF-7E9A-C9FD-E0F5ECD1DA8A}"/>
              </a:ext>
            </a:extLst>
          </p:cNvPr>
          <p:cNvSpPr/>
          <p:nvPr userDrawn="1"/>
        </p:nvSpPr>
        <p:spPr>
          <a:xfrm>
            <a:off x="7315199"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lvl="0" algn="ctr">
              <a:spcAft>
                <a:spcPts val="1139"/>
              </a:spcAft>
            </a:pPr>
            <a:endParaRPr lang="en-US" sz="2658">
              <a:solidFill>
                <a:schemeClr val="tx1"/>
              </a:solidFill>
              <a:latin typeface="Arial" panose="020B0604020202020204" pitchFamily="34" charset="0"/>
            </a:endParaRPr>
          </a:p>
          <a:p>
            <a:pPr lvl="0" algn="ctr">
              <a:spcAft>
                <a:spcPts val="1139"/>
              </a:spcAft>
            </a:pPr>
            <a:r>
              <a:rPr lang="en-US" sz="2658">
                <a:solidFill>
                  <a:schemeClr val="tx1"/>
                </a:solidFill>
                <a:latin typeface="Arial" panose="020B0604020202020204" pitchFamily="34" charset="0"/>
              </a:rPr>
              <a:t>04</a:t>
            </a:r>
          </a:p>
        </p:txBody>
      </p:sp>
      <p:sp>
        <p:nvSpPr>
          <p:cNvPr id="12" name="Box 5">
            <a:extLst>
              <a:ext uri="{FF2B5EF4-FFF2-40B4-BE49-F238E27FC236}">
                <a16:creationId xmlns:a16="http://schemas.microsoft.com/office/drawing/2014/main" id="{856F4381-FFC8-8E71-18D8-2A14920F705C}"/>
              </a:ext>
            </a:extLst>
          </p:cNvPr>
          <p:cNvSpPr/>
          <p:nvPr userDrawn="1"/>
        </p:nvSpPr>
        <p:spPr>
          <a:xfrm>
            <a:off x="9753600"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lvl="0" algn="ctr">
              <a:spcAft>
                <a:spcPts val="1139"/>
              </a:spcAft>
            </a:pPr>
            <a:endParaRPr lang="en-US" sz="2658">
              <a:solidFill>
                <a:schemeClr val="tx1"/>
              </a:solidFill>
              <a:latin typeface="Arial" panose="020B0604020202020204" pitchFamily="34" charset="0"/>
            </a:endParaRPr>
          </a:p>
          <a:p>
            <a:pPr lvl="0" algn="ctr">
              <a:spcAft>
                <a:spcPts val="1139"/>
              </a:spcAft>
            </a:pPr>
            <a:r>
              <a:rPr lang="en-US" sz="2658">
                <a:solidFill>
                  <a:schemeClr val="tx1"/>
                </a:solidFill>
                <a:latin typeface="Arial" panose="020B0604020202020204" pitchFamily="34" charset="0"/>
              </a:rPr>
              <a:t>05</a:t>
            </a:r>
          </a:p>
        </p:txBody>
      </p:sp>
      <p:sp>
        <p:nvSpPr>
          <p:cNvPr id="34" name="Agenda 1">
            <a:extLst>
              <a:ext uri="{FF2B5EF4-FFF2-40B4-BE49-F238E27FC236}">
                <a16:creationId xmlns:a16="http://schemas.microsoft.com/office/drawing/2014/main" id="{3304B550-1102-7939-2913-70939AD21ED6}"/>
              </a:ext>
            </a:extLst>
          </p:cNvPr>
          <p:cNvSpPr>
            <a:spLocks noGrp="1"/>
          </p:cNvSpPr>
          <p:nvPr>
            <p:ph type="body" sz="quarter" idx="13" hasCustomPrompt="1"/>
          </p:nvPr>
        </p:nvSpPr>
        <p:spPr>
          <a:xfrm>
            <a:off x="264216" y="3993164"/>
            <a:ext cx="1909964" cy="597935"/>
          </a:xfrm>
        </p:spPr>
        <p:txBody>
          <a:bodyPr anchor="b"/>
          <a:lstStyle>
            <a:lvl1pPr marL="0" indent="0" algn="ctr">
              <a:lnSpc>
                <a:spcPct val="100000"/>
              </a:lnSpc>
              <a:buNone/>
              <a:defRPr sz="1899">
                <a:solidFill>
                  <a:schemeClr val="tx2"/>
                </a:solidFill>
              </a:defRPr>
            </a:lvl1pPr>
          </a:lstStyle>
          <a:p>
            <a:pPr lvl="0"/>
            <a:r>
              <a:rPr lang="en-US"/>
              <a:t>This is Agenda 1</a:t>
            </a:r>
            <a:br>
              <a:rPr lang="en-US"/>
            </a:br>
            <a:r>
              <a:rPr lang="en-US"/>
              <a:t>Add text here</a:t>
            </a:r>
          </a:p>
        </p:txBody>
      </p:sp>
      <p:sp>
        <p:nvSpPr>
          <p:cNvPr id="35" name="Agenda 2">
            <a:extLst>
              <a:ext uri="{FF2B5EF4-FFF2-40B4-BE49-F238E27FC236}">
                <a16:creationId xmlns:a16="http://schemas.microsoft.com/office/drawing/2014/main" id="{0F60A57B-80C2-44B0-AB45-770DACCD00A9}"/>
              </a:ext>
            </a:extLst>
          </p:cNvPr>
          <p:cNvSpPr>
            <a:spLocks noGrp="1"/>
          </p:cNvSpPr>
          <p:nvPr>
            <p:ph type="body" sz="quarter" idx="14" hasCustomPrompt="1"/>
          </p:nvPr>
        </p:nvSpPr>
        <p:spPr>
          <a:xfrm>
            <a:off x="2702617"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2</a:t>
            </a:r>
            <a:br>
              <a:rPr lang="en-US"/>
            </a:br>
            <a:r>
              <a:rPr lang="en-US"/>
              <a:t>Add text here</a:t>
            </a:r>
          </a:p>
        </p:txBody>
      </p:sp>
      <p:sp>
        <p:nvSpPr>
          <p:cNvPr id="36" name="Agenda 3">
            <a:extLst>
              <a:ext uri="{FF2B5EF4-FFF2-40B4-BE49-F238E27FC236}">
                <a16:creationId xmlns:a16="http://schemas.microsoft.com/office/drawing/2014/main" id="{6BC063A5-23A3-7A00-6963-7975FE2B8C71}"/>
              </a:ext>
            </a:extLst>
          </p:cNvPr>
          <p:cNvSpPr>
            <a:spLocks noGrp="1"/>
          </p:cNvSpPr>
          <p:nvPr>
            <p:ph type="body" sz="quarter" idx="15" hasCustomPrompt="1"/>
          </p:nvPr>
        </p:nvSpPr>
        <p:spPr>
          <a:xfrm>
            <a:off x="5141017"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3</a:t>
            </a:r>
            <a:br>
              <a:rPr lang="en-US"/>
            </a:br>
            <a:r>
              <a:rPr lang="en-US"/>
              <a:t>Add text here</a:t>
            </a:r>
          </a:p>
        </p:txBody>
      </p:sp>
      <p:sp>
        <p:nvSpPr>
          <p:cNvPr id="37" name="Agenda 4">
            <a:extLst>
              <a:ext uri="{FF2B5EF4-FFF2-40B4-BE49-F238E27FC236}">
                <a16:creationId xmlns:a16="http://schemas.microsoft.com/office/drawing/2014/main" id="{7AFE0FA9-7737-D59A-C401-20867EB19A4E}"/>
              </a:ext>
            </a:extLst>
          </p:cNvPr>
          <p:cNvSpPr>
            <a:spLocks noGrp="1"/>
          </p:cNvSpPr>
          <p:nvPr>
            <p:ph type="body" sz="quarter" idx="16" hasCustomPrompt="1"/>
          </p:nvPr>
        </p:nvSpPr>
        <p:spPr>
          <a:xfrm>
            <a:off x="7579417"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4</a:t>
            </a:r>
            <a:br>
              <a:rPr lang="en-US"/>
            </a:br>
            <a:r>
              <a:rPr lang="en-US"/>
              <a:t>Add text here</a:t>
            </a:r>
          </a:p>
        </p:txBody>
      </p:sp>
      <p:sp>
        <p:nvSpPr>
          <p:cNvPr id="38" name="Agenda 5">
            <a:extLst>
              <a:ext uri="{FF2B5EF4-FFF2-40B4-BE49-F238E27FC236}">
                <a16:creationId xmlns:a16="http://schemas.microsoft.com/office/drawing/2014/main" id="{24679606-1E18-8DF4-F3C3-4A3C757F4EA1}"/>
              </a:ext>
            </a:extLst>
          </p:cNvPr>
          <p:cNvSpPr>
            <a:spLocks noGrp="1"/>
          </p:cNvSpPr>
          <p:nvPr>
            <p:ph type="body" sz="quarter" idx="17" hasCustomPrompt="1"/>
          </p:nvPr>
        </p:nvSpPr>
        <p:spPr>
          <a:xfrm>
            <a:off x="10017819"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5</a:t>
            </a:r>
            <a:br>
              <a:rPr lang="en-US"/>
            </a:br>
            <a:r>
              <a:rPr lang="en-US"/>
              <a:t>Add text here</a:t>
            </a:r>
          </a:p>
        </p:txBody>
      </p:sp>
      <p:pic>
        <p:nvPicPr>
          <p:cNvPr id="2" name="Picture 1">
            <a:extLst>
              <a:ext uri="{FF2B5EF4-FFF2-40B4-BE49-F238E27FC236}">
                <a16:creationId xmlns:a16="http://schemas.microsoft.com/office/drawing/2014/main" id="{9EEFC3A5-6134-1BF2-5AAA-0F6C45EEF483}"/>
              </a:ext>
            </a:extLst>
          </p:cNvPr>
          <p:cNvPicPr>
            <a:picLocks noChangeAspect="1"/>
          </p:cNvPicPr>
          <p:nvPr userDrawn="1"/>
        </p:nvPicPr>
        <p:blipFill>
          <a:blip r:embed="rId2"/>
          <a:stretch>
            <a:fillRect/>
          </a:stretch>
        </p:blipFill>
        <p:spPr>
          <a:xfrm>
            <a:off x="886403" y="2011128"/>
            <a:ext cx="665592" cy="665601"/>
          </a:xfrm>
          <a:prstGeom prst="rect">
            <a:avLst/>
          </a:prstGeom>
        </p:spPr>
      </p:pic>
      <p:pic>
        <p:nvPicPr>
          <p:cNvPr id="3" name="Picture 2">
            <a:extLst>
              <a:ext uri="{FF2B5EF4-FFF2-40B4-BE49-F238E27FC236}">
                <a16:creationId xmlns:a16="http://schemas.microsoft.com/office/drawing/2014/main" id="{6A146212-2109-2993-8899-CC30CDB9C068}"/>
              </a:ext>
            </a:extLst>
          </p:cNvPr>
          <p:cNvPicPr>
            <a:picLocks noChangeAspect="1"/>
          </p:cNvPicPr>
          <p:nvPr userDrawn="1"/>
        </p:nvPicPr>
        <p:blipFill>
          <a:blip r:embed="rId2"/>
          <a:stretch>
            <a:fillRect/>
          </a:stretch>
        </p:blipFill>
        <p:spPr>
          <a:xfrm>
            <a:off x="3321258" y="2011128"/>
            <a:ext cx="665592" cy="665601"/>
          </a:xfrm>
          <a:prstGeom prst="rect">
            <a:avLst/>
          </a:prstGeom>
        </p:spPr>
      </p:pic>
      <p:pic>
        <p:nvPicPr>
          <p:cNvPr id="4" name="Picture 3">
            <a:extLst>
              <a:ext uri="{FF2B5EF4-FFF2-40B4-BE49-F238E27FC236}">
                <a16:creationId xmlns:a16="http://schemas.microsoft.com/office/drawing/2014/main" id="{3BBCB56F-910C-E4DC-422D-A446F024D3A2}"/>
              </a:ext>
            </a:extLst>
          </p:cNvPr>
          <p:cNvPicPr>
            <a:picLocks noChangeAspect="1"/>
          </p:cNvPicPr>
          <p:nvPr userDrawn="1"/>
        </p:nvPicPr>
        <p:blipFill>
          <a:blip r:embed="rId2"/>
          <a:stretch>
            <a:fillRect/>
          </a:stretch>
        </p:blipFill>
        <p:spPr>
          <a:xfrm>
            <a:off x="5766092" y="2011128"/>
            <a:ext cx="665592" cy="665601"/>
          </a:xfrm>
          <a:prstGeom prst="rect">
            <a:avLst/>
          </a:prstGeom>
        </p:spPr>
      </p:pic>
      <p:pic>
        <p:nvPicPr>
          <p:cNvPr id="15" name="Picture 14">
            <a:extLst>
              <a:ext uri="{FF2B5EF4-FFF2-40B4-BE49-F238E27FC236}">
                <a16:creationId xmlns:a16="http://schemas.microsoft.com/office/drawing/2014/main" id="{3CB2498B-9752-8F95-4928-1EFA92B18B3F}"/>
              </a:ext>
            </a:extLst>
          </p:cNvPr>
          <p:cNvPicPr>
            <a:picLocks noChangeAspect="1"/>
          </p:cNvPicPr>
          <p:nvPr userDrawn="1"/>
        </p:nvPicPr>
        <p:blipFill>
          <a:blip r:embed="rId2"/>
          <a:stretch>
            <a:fillRect/>
          </a:stretch>
        </p:blipFill>
        <p:spPr>
          <a:xfrm>
            <a:off x="8201603" y="2011128"/>
            <a:ext cx="665592" cy="665601"/>
          </a:xfrm>
          <a:prstGeom prst="rect">
            <a:avLst/>
          </a:prstGeom>
        </p:spPr>
      </p:pic>
      <p:pic>
        <p:nvPicPr>
          <p:cNvPr id="16" name="Picture 15">
            <a:extLst>
              <a:ext uri="{FF2B5EF4-FFF2-40B4-BE49-F238E27FC236}">
                <a16:creationId xmlns:a16="http://schemas.microsoft.com/office/drawing/2014/main" id="{C6998D90-2B90-FA4D-10D8-7523D0B1C5D7}"/>
              </a:ext>
            </a:extLst>
          </p:cNvPr>
          <p:cNvPicPr>
            <a:picLocks noChangeAspect="1"/>
          </p:cNvPicPr>
          <p:nvPr userDrawn="1"/>
        </p:nvPicPr>
        <p:blipFill>
          <a:blip r:embed="rId2"/>
          <a:stretch>
            <a:fillRect/>
          </a:stretch>
        </p:blipFill>
        <p:spPr>
          <a:xfrm>
            <a:off x="10636459" y="2011128"/>
            <a:ext cx="665592" cy="665601"/>
          </a:xfrm>
          <a:prstGeom prst="rect">
            <a:avLst/>
          </a:prstGeom>
        </p:spPr>
      </p:pic>
    </p:spTree>
    <p:extLst>
      <p:ext uri="{BB962C8B-B14F-4D97-AF65-F5344CB8AC3E}">
        <p14:creationId xmlns:p14="http://schemas.microsoft.com/office/powerpoint/2010/main" val="25603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C5EDFF"/>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5"/>
                                        </p:tgtEl>
                                        <p:attrNameLst>
                                          <p:attrName>style.color</p:attrName>
                                        </p:attrNameLst>
                                      </p:cBhvr>
                                      <p:to>
                                        <a:schemeClr val="tx1"/>
                                      </p:to>
                                    </p:animClr>
                                  </p:childTnLst>
                                </p:cTn>
                              </p:par>
                              <p:par>
                                <p:cTn id="11" presetID="3" presetClass="emph" presetSubtype="2" fill="hold" grpId="0" nodeType="withEffect">
                                  <p:stCondLst>
                                    <p:cond delay="0"/>
                                  </p:stCondLst>
                                  <p:childTnLst>
                                    <p:animClr clrSpc="rgb" dir="cw">
                                      <p:cBhvr override="childStyle">
                                        <p:cTn id="12" dur="500" fill="hold"/>
                                        <p:tgtEl>
                                          <p:spTgt spid="34">
                                            <p:txEl>
                                              <p:pRg st="0" end="0"/>
                                            </p:txEl>
                                          </p:spTgt>
                                        </p:tgtEl>
                                        <p:attrNameLst>
                                          <p:attrName>style.color</p:attrName>
                                        </p:attrNameLst>
                                      </p:cBhvr>
                                      <p:to>
                                        <a:schemeClr val="tx1"/>
                                      </p:to>
                                    </p:animClr>
                                  </p:childTnLst>
                                </p:cTn>
                              </p:par>
                              <p:par>
                                <p:cTn id="13" presetID="1" presetClass="emph" presetSubtype="2" fill="hold" nodeType="withEffect">
                                  <p:stCondLst>
                                    <p:cond delay="0"/>
                                  </p:stCondLst>
                                  <p:childTnLst>
                                    <p:animClr clrSpc="rgb" dir="cw">
                                      <p:cBhvr>
                                        <p:cTn id="14" dur="500" fill="hold"/>
                                        <p:tgtEl>
                                          <p:spTgt spid="6"/>
                                        </p:tgtEl>
                                        <p:attrNameLst>
                                          <p:attrName>fillcolor</p:attrName>
                                        </p:attrNameLst>
                                      </p:cBhvr>
                                      <p:to>
                                        <a:srgbClr val="006298"/>
                                      </p:to>
                                    </p:animClr>
                                    <p:set>
                                      <p:cBhvr>
                                        <p:cTn id="15" dur="500" fill="hold"/>
                                        <p:tgtEl>
                                          <p:spTgt spid="6"/>
                                        </p:tgtEl>
                                        <p:attrNameLst>
                                          <p:attrName>fill.type</p:attrName>
                                        </p:attrNameLst>
                                      </p:cBhvr>
                                      <p:to>
                                        <p:strVal val="solid"/>
                                      </p:to>
                                    </p:set>
                                    <p:set>
                                      <p:cBhvr>
                                        <p:cTn id="16" dur="500" fill="hold"/>
                                        <p:tgtEl>
                                          <p:spTgt spid="6"/>
                                        </p:tgtEl>
                                        <p:attrNameLst>
                                          <p:attrName>fill.on</p:attrName>
                                        </p:attrNameLst>
                                      </p:cBhvr>
                                      <p:to>
                                        <p:strVal val="true"/>
                                      </p:to>
                                    </p:set>
                                  </p:childTnLst>
                                </p:cTn>
                              </p:par>
                              <p:par>
                                <p:cTn id="17" presetID="3" presetClass="emph" presetSubtype="2" fill="hold" grpId="0" nodeType="withEffect">
                                  <p:stCondLst>
                                    <p:cond delay="0"/>
                                  </p:stCondLst>
                                  <p:childTnLst>
                                    <p:animClr clrSpc="rgb" dir="cw">
                                      <p:cBhvr override="childStyle">
                                        <p:cTn id="18" dur="500" fill="hold"/>
                                        <p:tgtEl>
                                          <p:spTgt spid="6"/>
                                        </p:tgtEl>
                                        <p:attrNameLst>
                                          <p:attrName>style.color</p:attrName>
                                        </p:attrNameLst>
                                      </p:cBhvr>
                                      <p:to>
                                        <a:srgbClr val="FFFFFF"/>
                                      </p:to>
                                    </p:animClr>
                                  </p:childTnLst>
                                </p:cTn>
                              </p:par>
                              <p:par>
                                <p:cTn id="19" presetID="3" presetClass="emph" presetSubtype="2" fill="hold" grpId="0" nodeType="withEffect">
                                  <p:stCondLst>
                                    <p:cond delay="0"/>
                                  </p:stCondLst>
                                  <p:childTnLst>
                                    <p:animClr clrSpc="rgb" dir="cw">
                                      <p:cBhvr override="childStyle">
                                        <p:cTn id="20" dur="500" fill="hold"/>
                                        <p:tgtEl>
                                          <p:spTgt spid="35">
                                            <p:txEl>
                                              <p:pRg st="0" end="0"/>
                                            </p:txEl>
                                          </p:spTgt>
                                        </p:tgtEl>
                                        <p:attrNameLst>
                                          <p:attrName>style.color</p:attrName>
                                        </p:attrNameLst>
                                      </p:cBhvr>
                                      <p:to>
                                        <a:srgbClr val="FFFFFF"/>
                                      </p:to>
                                    </p:animClr>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6"/>
                                        </p:tgtEl>
                                        <p:attrNameLst>
                                          <p:attrName>fillcolor</p:attrName>
                                        </p:attrNameLst>
                                      </p:cBhvr>
                                      <p:to>
                                        <a:srgbClr val="C5EDFF"/>
                                      </p:to>
                                    </p:animClr>
                                    <p:set>
                                      <p:cBhvr>
                                        <p:cTn id="25" dur="500" fill="hold"/>
                                        <p:tgtEl>
                                          <p:spTgt spid="6"/>
                                        </p:tgtEl>
                                        <p:attrNameLst>
                                          <p:attrName>fill.type</p:attrName>
                                        </p:attrNameLst>
                                      </p:cBhvr>
                                      <p:to>
                                        <p:strVal val="solid"/>
                                      </p:to>
                                    </p:set>
                                    <p:set>
                                      <p:cBhvr>
                                        <p:cTn id="26" dur="500" fill="hold"/>
                                        <p:tgtEl>
                                          <p:spTgt spid="6"/>
                                        </p:tgtEl>
                                        <p:attrNameLst>
                                          <p:attrName>fill.on</p:attrName>
                                        </p:attrNameLst>
                                      </p:cBhvr>
                                      <p:to>
                                        <p:strVal val="true"/>
                                      </p:to>
                                    </p:set>
                                  </p:childTnLst>
                                </p:cTn>
                              </p:par>
                              <p:par>
                                <p:cTn id="27" presetID="3" presetClass="emph" presetSubtype="2" fill="hold" grpId="1" nodeType="withEffect">
                                  <p:stCondLst>
                                    <p:cond delay="0"/>
                                  </p:stCondLst>
                                  <p:childTnLst>
                                    <p:animClr clrSpc="rgb" dir="cw">
                                      <p:cBhvr override="childStyle">
                                        <p:cTn id="28" dur="500" fill="hold"/>
                                        <p:tgtEl>
                                          <p:spTgt spid="6"/>
                                        </p:tgtEl>
                                        <p:attrNameLst>
                                          <p:attrName>style.color</p:attrName>
                                        </p:attrNameLst>
                                      </p:cBhvr>
                                      <p:to>
                                        <a:schemeClr val="tx1"/>
                                      </p:to>
                                    </p:animClr>
                                  </p:childTnLst>
                                </p:cTn>
                              </p:par>
                              <p:par>
                                <p:cTn id="29" presetID="3" presetClass="emph" presetSubtype="2" fill="hold" grpId="1" nodeType="withEffect">
                                  <p:stCondLst>
                                    <p:cond delay="0"/>
                                  </p:stCondLst>
                                  <p:childTnLst>
                                    <p:animClr clrSpc="rgb" dir="cw">
                                      <p:cBhvr override="childStyle">
                                        <p:cTn id="30" dur="500" fill="hold"/>
                                        <p:tgtEl>
                                          <p:spTgt spid="35">
                                            <p:txEl>
                                              <p:pRg st="0" end="0"/>
                                            </p:txEl>
                                          </p:spTgt>
                                        </p:tgtEl>
                                        <p:attrNameLst>
                                          <p:attrName>style.color</p:attrName>
                                        </p:attrNameLst>
                                      </p:cBhvr>
                                      <p:to>
                                        <a:schemeClr val="tx1"/>
                                      </p:to>
                                    </p:animClr>
                                  </p:childTnLst>
                                </p:cTn>
                              </p:par>
                              <p:par>
                                <p:cTn id="31" presetID="1" presetClass="emph" presetSubtype="2" fill="hold" nodeType="withEffect">
                                  <p:stCondLst>
                                    <p:cond delay="0"/>
                                  </p:stCondLst>
                                  <p:childTnLst>
                                    <p:animClr clrSpc="rgb" dir="cw">
                                      <p:cBhvr>
                                        <p:cTn id="32" dur="500" fill="hold"/>
                                        <p:tgtEl>
                                          <p:spTgt spid="8"/>
                                        </p:tgtEl>
                                        <p:attrNameLst>
                                          <p:attrName>fillcolor</p:attrName>
                                        </p:attrNameLst>
                                      </p:cBhvr>
                                      <p:to>
                                        <a:srgbClr val="006298"/>
                                      </p:to>
                                    </p:animClr>
                                    <p:set>
                                      <p:cBhvr>
                                        <p:cTn id="33" dur="500" fill="hold"/>
                                        <p:tgtEl>
                                          <p:spTgt spid="8"/>
                                        </p:tgtEl>
                                        <p:attrNameLst>
                                          <p:attrName>fill.type</p:attrName>
                                        </p:attrNameLst>
                                      </p:cBhvr>
                                      <p:to>
                                        <p:strVal val="solid"/>
                                      </p:to>
                                    </p:set>
                                    <p:set>
                                      <p:cBhvr>
                                        <p:cTn id="34" dur="500" fill="hold"/>
                                        <p:tgtEl>
                                          <p:spTgt spid="8"/>
                                        </p:tgtEl>
                                        <p:attrNameLst>
                                          <p:attrName>fill.on</p:attrName>
                                        </p:attrNameLst>
                                      </p:cBhvr>
                                      <p:to>
                                        <p:strVal val="true"/>
                                      </p:to>
                                    </p:set>
                                  </p:childTnLst>
                                </p:cTn>
                              </p:par>
                              <p:par>
                                <p:cTn id="35" presetID="3" presetClass="emph" presetSubtype="2" fill="hold" grpId="0" nodeType="withEffect">
                                  <p:stCondLst>
                                    <p:cond delay="0"/>
                                  </p:stCondLst>
                                  <p:childTnLst>
                                    <p:animClr clrSpc="rgb" dir="cw">
                                      <p:cBhvr override="childStyle">
                                        <p:cTn id="36" dur="500" fill="hold"/>
                                        <p:tgtEl>
                                          <p:spTgt spid="8"/>
                                        </p:tgtEl>
                                        <p:attrNameLst>
                                          <p:attrName>style.color</p:attrName>
                                        </p:attrNameLst>
                                      </p:cBhvr>
                                      <p:to>
                                        <a:srgbClr val="FFFFFF"/>
                                      </p:to>
                                    </p:animClr>
                                  </p:childTnLst>
                                </p:cTn>
                              </p:par>
                              <p:par>
                                <p:cTn id="37" presetID="3" presetClass="emph" presetSubtype="2" fill="hold" grpId="0" nodeType="withEffect">
                                  <p:stCondLst>
                                    <p:cond delay="0"/>
                                  </p:stCondLst>
                                  <p:childTnLst>
                                    <p:animClr clrSpc="rgb" dir="cw">
                                      <p:cBhvr override="childStyle">
                                        <p:cTn id="38" dur="500" fill="hold"/>
                                        <p:tgtEl>
                                          <p:spTgt spid="36">
                                            <p:txEl>
                                              <p:pRg st="0" end="0"/>
                                            </p:txEl>
                                          </p:spTgt>
                                        </p:tgtEl>
                                        <p:attrNameLst>
                                          <p:attrName>style.color</p:attrName>
                                        </p:attrNameLst>
                                      </p:cBhvr>
                                      <p:to>
                                        <a:srgbClr val="FFFFFF"/>
                                      </p:to>
                                    </p:animClr>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8"/>
                                        </p:tgtEl>
                                        <p:attrNameLst>
                                          <p:attrName>fillcolor</p:attrName>
                                        </p:attrNameLst>
                                      </p:cBhvr>
                                      <p:to>
                                        <a:srgbClr val="C5EDFF"/>
                                      </p:to>
                                    </p:animClr>
                                    <p:set>
                                      <p:cBhvr>
                                        <p:cTn id="43" dur="500" fill="hold"/>
                                        <p:tgtEl>
                                          <p:spTgt spid="8"/>
                                        </p:tgtEl>
                                        <p:attrNameLst>
                                          <p:attrName>fill.type</p:attrName>
                                        </p:attrNameLst>
                                      </p:cBhvr>
                                      <p:to>
                                        <p:strVal val="solid"/>
                                      </p:to>
                                    </p:set>
                                    <p:set>
                                      <p:cBhvr>
                                        <p:cTn id="44" dur="500" fill="hold"/>
                                        <p:tgtEl>
                                          <p:spTgt spid="8"/>
                                        </p:tgtEl>
                                        <p:attrNameLst>
                                          <p:attrName>fill.on</p:attrName>
                                        </p:attrNameLst>
                                      </p:cBhvr>
                                      <p:to>
                                        <p:strVal val="true"/>
                                      </p:to>
                                    </p:set>
                                  </p:childTnLst>
                                </p:cTn>
                              </p:par>
                              <p:par>
                                <p:cTn id="45" presetID="3" presetClass="emph" presetSubtype="2" fill="hold" grpId="1" nodeType="withEffect">
                                  <p:stCondLst>
                                    <p:cond delay="0"/>
                                  </p:stCondLst>
                                  <p:childTnLst>
                                    <p:animClr clrSpc="rgb" dir="cw">
                                      <p:cBhvr override="childStyle">
                                        <p:cTn id="46" dur="500" fill="hold"/>
                                        <p:tgtEl>
                                          <p:spTgt spid="8"/>
                                        </p:tgtEl>
                                        <p:attrNameLst>
                                          <p:attrName>style.color</p:attrName>
                                        </p:attrNameLst>
                                      </p:cBhvr>
                                      <p:to>
                                        <a:schemeClr val="tx1"/>
                                      </p:to>
                                    </p:animClr>
                                  </p:childTnLst>
                                </p:cTn>
                              </p:par>
                              <p:par>
                                <p:cTn id="47" presetID="3" presetClass="emph" presetSubtype="2" fill="hold" grpId="1" nodeType="withEffect">
                                  <p:stCondLst>
                                    <p:cond delay="0"/>
                                  </p:stCondLst>
                                  <p:childTnLst>
                                    <p:animClr clrSpc="rgb" dir="cw">
                                      <p:cBhvr override="childStyle">
                                        <p:cTn id="48" dur="500" fill="hold"/>
                                        <p:tgtEl>
                                          <p:spTgt spid="36">
                                            <p:txEl>
                                              <p:pRg st="0" end="0"/>
                                            </p:txEl>
                                          </p:spTgt>
                                        </p:tgtEl>
                                        <p:attrNameLst>
                                          <p:attrName>style.color</p:attrName>
                                        </p:attrNameLst>
                                      </p:cBhvr>
                                      <p:to>
                                        <a:schemeClr val="tx1"/>
                                      </p:to>
                                    </p:animClr>
                                  </p:childTnLst>
                                </p:cTn>
                              </p:par>
                              <p:par>
                                <p:cTn id="49" presetID="1" presetClass="emph" presetSubtype="2" fill="hold" nodeType="withEffect">
                                  <p:stCondLst>
                                    <p:cond delay="0"/>
                                  </p:stCondLst>
                                  <p:childTnLst>
                                    <p:animClr clrSpc="rgb" dir="cw">
                                      <p:cBhvr>
                                        <p:cTn id="50" dur="500" fill="hold"/>
                                        <p:tgtEl>
                                          <p:spTgt spid="10"/>
                                        </p:tgtEl>
                                        <p:attrNameLst>
                                          <p:attrName>fillcolor</p:attrName>
                                        </p:attrNameLst>
                                      </p:cBhvr>
                                      <p:to>
                                        <a:srgbClr val="006298"/>
                                      </p:to>
                                    </p:animClr>
                                    <p:set>
                                      <p:cBhvr>
                                        <p:cTn id="51" dur="500" fill="hold"/>
                                        <p:tgtEl>
                                          <p:spTgt spid="10"/>
                                        </p:tgtEl>
                                        <p:attrNameLst>
                                          <p:attrName>fill.type</p:attrName>
                                        </p:attrNameLst>
                                      </p:cBhvr>
                                      <p:to>
                                        <p:strVal val="solid"/>
                                      </p:to>
                                    </p:set>
                                    <p:set>
                                      <p:cBhvr>
                                        <p:cTn id="52" dur="500" fill="hold"/>
                                        <p:tgtEl>
                                          <p:spTgt spid="10"/>
                                        </p:tgtEl>
                                        <p:attrNameLst>
                                          <p:attrName>fill.on</p:attrName>
                                        </p:attrNameLst>
                                      </p:cBhvr>
                                      <p:to>
                                        <p:strVal val="true"/>
                                      </p:to>
                                    </p:set>
                                  </p:childTnLst>
                                </p:cTn>
                              </p:par>
                              <p:par>
                                <p:cTn id="53" presetID="3" presetClass="emph" presetSubtype="2" fill="hold" grpId="0" nodeType="withEffect">
                                  <p:stCondLst>
                                    <p:cond delay="0"/>
                                  </p:stCondLst>
                                  <p:childTnLst>
                                    <p:animClr clrSpc="rgb" dir="cw">
                                      <p:cBhvr override="childStyle">
                                        <p:cTn id="54" dur="500" fill="hold"/>
                                        <p:tgtEl>
                                          <p:spTgt spid="10"/>
                                        </p:tgtEl>
                                        <p:attrNameLst>
                                          <p:attrName>style.color</p:attrName>
                                        </p:attrNameLst>
                                      </p:cBhvr>
                                      <p:to>
                                        <a:srgbClr val="FFFFFF"/>
                                      </p:to>
                                    </p:animClr>
                                  </p:childTnLst>
                                </p:cTn>
                              </p:par>
                              <p:par>
                                <p:cTn id="55" presetID="3" presetClass="emph" presetSubtype="2" fill="hold" grpId="0" nodeType="withEffect">
                                  <p:stCondLst>
                                    <p:cond delay="0"/>
                                  </p:stCondLst>
                                  <p:childTnLst>
                                    <p:animClr clrSpc="rgb" dir="cw">
                                      <p:cBhvr override="childStyle">
                                        <p:cTn id="56" dur="500" fill="hold"/>
                                        <p:tgtEl>
                                          <p:spTgt spid="37">
                                            <p:txEl>
                                              <p:pRg st="0" end="0"/>
                                            </p:txEl>
                                          </p:spTgt>
                                        </p:tgtEl>
                                        <p:attrNameLst>
                                          <p:attrName>style.color</p:attrName>
                                        </p:attrNameLst>
                                      </p:cBhvr>
                                      <p:to>
                                        <a:srgbClr val="FFFFFF"/>
                                      </p:to>
                                    </p:animClr>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0"/>
                                        </p:tgtEl>
                                        <p:attrNameLst>
                                          <p:attrName>fillcolor</p:attrName>
                                        </p:attrNameLst>
                                      </p:cBhvr>
                                      <p:to>
                                        <a:srgbClr val="C5EDFF"/>
                                      </p:to>
                                    </p:animClr>
                                    <p:set>
                                      <p:cBhvr>
                                        <p:cTn id="61" dur="500" fill="hold"/>
                                        <p:tgtEl>
                                          <p:spTgt spid="10"/>
                                        </p:tgtEl>
                                        <p:attrNameLst>
                                          <p:attrName>fill.type</p:attrName>
                                        </p:attrNameLst>
                                      </p:cBhvr>
                                      <p:to>
                                        <p:strVal val="solid"/>
                                      </p:to>
                                    </p:set>
                                    <p:set>
                                      <p:cBhvr>
                                        <p:cTn id="62" dur="500" fill="hold"/>
                                        <p:tgtEl>
                                          <p:spTgt spid="10"/>
                                        </p:tgtEl>
                                        <p:attrNameLst>
                                          <p:attrName>fill.on</p:attrName>
                                        </p:attrNameLst>
                                      </p:cBhvr>
                                      <p:to>
                                        <p:strVal val="true"/>
                                      </p:to>
                                    </p:set>
                                  </p:childTnLst>
                                </p:cTn>
                              </p:par>
                              <p:par>
                                <p:cTn id="63" presetID="3" presetClass="emph" presetSubtype="2" fill="hold" grpId="1" nodeType="withEffect">
                                  <p:stCondLst>
                                    <p:cond delay="0"/>
                                  </p:stCondLst>
                                  <p:childTnLst>
                                    <p:animClr clrSpc="rgb" dir="cw">
                                      <p:cBhvr override="childStyle">
                                        <p:cTn id="64" dur="500" fill="hold"/>
                                        <p:tgtEl>
                                          <p:spTgt spid="10"/>
                                        </p:tgtEl>
                                        <p:attrNameLst>
                                          <p:attrName>style.color</p:attrName>
                                        </p:attrNameLst>
                                      </p:cBhvr>
                                      <p:to>
                                        <a:schemeClr val="tx1"/>
                                      </p:to>
                                    </p:animClr>
                                  </p:childTnLst>
                                </p:cTn>
                              </p:par>
                              <p:par>
                                <p:cTn id="65" presetID="3" presetClass="emph" presetSubtype="2" fill="hold" grpId="1" nodeType="withEffect">
                                  <p:stCondLst>
                                    <p:cond delay="0"/>
                                  </p:stCondLst>
                                  <p:childTnLst>
                                    <p:animClr clrSpc="rgb" dir="cw">
                                      <p:cBhvr override="childStyle">
                                        <p:cTn id="66" dur="500" fill="hold"/>
                                        <p:tgtEl>
                                          <p:spTgt spid="37">
                                            <p:txEl>
                                              <p:pRg st="0" end="0"/>
                                            </p:txEl>
                                          </p:spTgt>
                                        </p:tgtEl>
                                        <p:attrNameLst>
                                          <p:attrName>style.color</p:attrName>
                                        </p:attrNameLst>
                                      </p:cBhvr>
                                      <p:to>
                                        <a:schemeClr val="tx1"/>
                                      </p:to>
                                    </p:animClr>
                                  </p:childTnLst>
                                </p:cTn>
                              </p:par>
                              <p:par>
                                <p:cTn id="67" presetID="1" presetClass="emph" presetSubtype="2" fill="hold" nodeType="withEffect">
                                  <p:stCondLst>
                                    <p:cond delay="0"/>
                                  </p:stCondLst>
                                  <p:childTnLst>
                                    <p:animClr clrSpc="rgb" dir="cw">
                                      <p:cBhvr>
                                        <p:cTn id="68" dur="500" fill="hold"/>
                                        <p:tgtEl>
                                          <p:spTgt spid="12"/>
                                        </p:tgtEl>
                                        <p:attrNameLst>
                                          <p:attrName>fillcolor</p:attrName>
                                        </p:attrNameLst>
                                      </p:cBhvr>
                                      <p:to>
                                        <a:srgbClr val="006298"/>
                                      </p:to>
                                    </p:animClr>
                                    <p:set>
                                      <p:cBhvr>
                                        <p:cTn id="69" dur="500" fill="hold"/>
                                        <p:tgtEl>
                                          <p:spTgt spid="12"/>
                                        </p:tgtEl>
                                        <p:attrNameLst>
                                          <p:attrName>fill.type</p:attrName>
                                        </p:attrNameLst>
                                      </p:cBhvr>
                                      <p:to>
                                        <p:strVal val="solid"/>
                                      </p:to>
                                    </p:set>
                                    <p:set>
                                      <p:cBhvr>
                                        <p:cTn id="70" dur="500" fill="hold"/>
                                        <p:tgtEl>
                                          <p:spTgt spid="12"/>
                                        </p:tgtEl>
                                        <p:attrNameLst>
                                          <p:attrName>fill.on</p:attrName>
                                        </p:attrNameLst>
                                      </p:cBhvr>
                                      <p:to>
                                        <p:strVal val="true"/>
                                      </p:to>
                                    </p:set>
                                  </p:childTnLst>
                                </p:cTn>
                              </p:par>
                              <p:par>
                                <p:cTn id="71" presetID="3" presetClass="emph" presetSubtype="2" fill="hold" grpId="0" nodeType="withEffect">
                                  <p:stCondLst>
                                    <p:cond delay="0"/>
                                  </p:stCondLst>
                                  <p:childTnLst>
                                    <p:animClr clrSpc="rgb" dir="cw">
                                      <p:cBhvr override="childStyle">
                                        <p:cTn id="72" dur="500" fill="hold"/>
                                        <p:tgtEl>
                                          <p:spTgt spid="12"/>
                                        </p:tgtEl>
                                        <p:attrNameLst>
                                          <p:attrName>style.color</p:attrName>
                                        </p:attrNameLst>
                                      </p:cBhvr>
                                      <p:to>
                                        <a:srgbClr val="FFFFFF"/>
                                      </p:to>
                                    </p:animClr>
                                  </p:childTnLst>
                                </p:cTn>
                              </p:par>
                              <p:par>
                                <p:cTn id="73" presetID="3" presetClass="emph" presetSubtype="2" fill="hold" grpId="0" nodeType="withEffect">
                                  <p:stCondLst>
                                    <p:cond delay="0"/>
                                  </p:stCondLst>
                                  <p:childTnLst>
                                    <p:animClr clrSpc="rgb" dir="cw">
                                      <p:cBhvr override="childStyle">
                                        <p:cTn id="74" dur="500" fill="hold"/>
                                        <p:tgtEl>
                                          <p:spTgt spid="38">
                                            <p:txEl>
                                              <p:pRg st="0" end="0"/>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8" grpId="0" animBg="1"/>
      <p:bldP spid="8" grpId="1" animBg="1"/>
      <p:bldP spid="10" grpId="0" animBg="1"/>
      <p:bldP spid="10" grpId="1" animBg="1"/>
      <p:bldP spid="12" grpId="0" animBg="1"/>
      <p:bldP spid="34" grpId="0" build="p">
        <p:tmplLst>
          <p:tmpl lvl="1">
            <p:tnLst>
              <p:par>
                <p:cTn presetID="3" presetClass="emph" presetSubtype="2" fill="hold" nodeType="withEffect">
                  <p:stCondLst>
                    <p:cond delay="0"/>
                  </p:stCondLst>
                  <p:childTnLst>
                    <p:animClr clrSpc="rgb" dir="cw">
                      <p:cBhvr override="childStyle">
                        <p:cTn dur="500" fill="hold"/>
                        <p:tgtEl>
                          <p:spTgt spid="34"/>
                        </p:tgtEl>
                        <p:attrNameLst>
                          <p:attrName>style.color</p:attrName>
                        </p:attrNameLst>
                      </p:cBhvr>
                      <p:to>
                        <a:schemeClr val="tx1"/>
                      </p:to>
                    </p:animClr>
                  </p:childTnLst>
                </p:cTn>
              </p:par>
            </p:tnLst>
          </p:tmpl>
        </p:tmplLst>
      </p:bldP>
      <p:bldP spid="35" grpId="0" build="p">
        <p:tmplLst>
          <p:tmpl lvl="1">
            <p:tnLst>
              <p:par>
                <p:cTn presetID="3" presetClass="emph" presetSubtype="2" fill="hold" nodeType="withEffect">
                  <p:stCondLst>
                    <p:cond delay="0"/>
                  </p:stCondLst>
                  <p:childTnLst>
                    <p:animClr clrSpc="rgb" dir="cw">
                      <p:cBhvr override="childStyle">
                        <p:cTn dur="500" fill="hold"/>
                        <p:tgtEl>
                          <p:spTgt spid="35"/>
                        </p:tgtEl>
                        <p:attrNameLst>
                          <p:attrName>style.color</p:attrName>
                        </p:attrNameLst>
                      </p:cBhvr>
                      <p:to>
                        <a:srgbClr val="FFFFFF"/>
                      </p:to>
                    </p:animClr>
                  </p:childTnLst>
                </p:cTn>
              </p:par>
            </p:tnLst>
          </p:tmpl>
        </p:tmplLst>
      </p:bldP>
      <p:bldP spid="35" grpId="1" build="p">
        <p:tmplLst>
          <p:tmpl lvl="1">
            <p:tnLst>
              <p:par>
                <p:cTn presetID="3" presetClass="emph" presetSubtype="2" fill="hold" nodeType="withEffect">
                  <p:stCondLst>
                    <p:cond delay="0"/>
                  </p:stCondLst>
                  <p:childTnLst>
                    <p:animClr clrSpc="rgb" dir="cw">
                      <p:cBhvr override="childStyle">
                        <p:cTn dur="500" fill="hold"/>
                        <p:tgtEl>
                          <p:spTgt spid="35"/>
                        </p:tgtEl>
                        <p:attrNameLst>
                          <p:attrName>style.color</p:attrName>
                        </p:attrNameLst>
                      </p:cBhvr>
                      <p:to>
                        <a:schemeClr val="tx1"/>
                      </p:to>
                    </p:animClr>
                  </p:childTnLst>
                </p:cTn>
              </p:par>
            </p:tnLst>
          </p:tmpl>
        </p:tmplLst>
      </p:bldP>
      <p:bldP spid="36" grpId="0" build="p">
        <p:tmplLst>
          <p:tmpl lvl="1">
            <p:tnLst>
              <p:par>
                <p:cTn presetID="3" presetClass="emph" presetSubtype="2" fill="hold" nodeType="withEffect">
                  <p:stCondLst>
                    <p:cond delay="0"/>
                  </p:stCondLst>
                  <p:childTnLst>
                    <p:animClr clrSpc="rgb" dir="cw">
                      <p:cBhvr override="childStyle">
                        <p:cTn dur="500" fill="hold"/>
                        <p:tgtEl>
                          <p:spTgt spid="36"/>
                        </p:tgtEl>
                        <p:attrNameLst>
                          <p:attrName>style.color</p:attrName>
                        </p:attrNameLst>
                      </p:cBhvr>
                      <p:to>
                        <a:srgbClr val="FFFFFF"/>
                      </p:to>
                    </p:animClr>
                  </p:childTnLst>
                </p:cTn>
              </p:par>
            </p:tnLst>
          </p:tmpl>
        </p:tmplLst>
      </p:bldP>
      <p:bldP spid="36" grpId="1" build="p">
        <p:tmplLst>
          <p:tmpl lvl="1">
            <p:tnLst>
              <p:par>
                <p:cTn presetID="3" presetClass="emph" presetSubtype="2" fill="hold" nodeType="withEffect">
                  <p:stCondLst>
                    <p:cond delay="0"/>
                  </p:stCondLst>
                  <p:childTnLst>
                    <p:animClr clrSpc="rgb" dir="cw">
                      <p:cBhvr override="childStyle">
                        <p:cTn dur="500" fill="hold"/>
                        <p:tgtEl>
                          <p:spTgt spid="36"/>
                        </p:tgtEl>
                        <p:attrNameLst>
                          <p:attrName>style.color</p:attrName>
                        </p:attrNameLst>
                      </p:cBhvr>
                      <p:to>
                        <a:schemeClr val="tx1"/>
                      </p:to>
                    </p:animClr>
                  </p:childTnLst>
                </p:cTn>
              </p:par>
            </p:tnLst>
          </p:tmpl>
        </p:tmplLst>
      </p:bldP>
      <p:bldP spid="37" grpId="0" build="p">
        <p:tmplLst>
          <p:tmpl lvl="1">
            <p:tnLst>
              <p:par>
                <p:cTn presetID="3" presetClass="emph" presetSubtype="2" fill="hold" nodeType="withEffect">
                  <p:stCondLst>
                    <p:cond delay="0"/>
                  </p:stCondLst>
                  <p:childTnLst>
                    <p:animClr clrSpc="rgb" dir="cw">
                      <p:cBhvr override="childStyle">
                        <p:cTn dur="500" fill="hold"/>
                        <p:tgtEl>
                          <p:spTgt spid="37"/>
                        </p:tgtEl>
                        <p:attrNameLst>
                          <p:attrName>style.color</p:attrName>
                        </p:attrNameLst>
                      </p:cBhvr>
                      <p:to>
                        <a:srgbClr val="FFFFFF"/>
                      </p:to>
                    </p:animClr>
                  </p:childTnLst>
                </p:cTn>
              </p:par>
            </p:tnLst>
          </p:tmpl>
        </p:tmplLst>
      </p:bldP>
      <p:bldP spid="37" grpId="1" build="p">
        <p:tmplLst>
          <p:tmpl lvl="1">
            <p:tnLst>
              <p:par>
                <p:cTn presetID="3" presetClass="emph" presetSubtype="2" fill="hold" nodeType="withEffect">
                  <p:stCondLst>
                    <p:cond delay="0"/>
                  </p:stCondLst>
                  <p:childTnLst>
                    <p:animClr clrSpc="rgb" dir="cw">
                      <p:cBhvr override="childStyle">
                        <p:cTn dur="500" fill="hold"/>
                        <p:tgtEl>
                          <p:spTgt spid="37"/>
                        </p:tgtEl>
                        <p:attrNameLst>
                          <p:attrName>style.color</p:attrName>
                        </p:attrNameLst>
                      </p:cBhvr>
                      <p:to>
                        <a:schemeClr val="tx1"/>
                      </p:to>
                    </p:animClr>
                  </p:childTnLst>
                </p:cTn>
              </p:par>
            </p:tnLst>
          </p:tmpl>
        </p:tmplLst>
      </p:bldP>
      <p:bldP spid="38" grpId="0" build="p">
        <p:tmplLst>
          <p:tmpl lvl="1">
            <p:tnLst>
              <p:par>
                <p:cTn presetID="3" presetClass="emph" presetSubtype="2" fill="hold" nodeType="withEffect">
                  <p:stCondLst>
                    <p:cond delay="0"/>
                  </p:stCondLst>
                  <p:childTnLst>
                    <p:animClr clrSpc="rgb" dir="cw">
                      <p:cBhvr override="childStyle">
                        <p:cTn dur="500" fill="hold"/>
                        <p:tgtEl>
                          <p:spTgt spid="38"/>
                        </p:tgtEl>
                        <p:attrNameLst>
                          <p:attrName>style.color</p:attrName>
                        </p:attrNameLst>
                      </p:cBhvr>
                      <p:to>
                        <a:srgbClr val="FFFFFF"/>
                      </p:to>
                    </p:animClr>
                  </p:childTnLst>
                </p:cTn>
              </p:par>
            </p:tnLst>
          </p:tmpl>
        </p:tmplLst>
      </p:bldP>
    </p:bld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5E5BE05A-8DD8-8CBE-0DE4-12C80F4B4F30}"/>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Tree>
    <p:extLst>
      <p:ext uri="{BB962C8B-B14F-4D97-AF65-F5344CB8AC3E}">
        <p14:creationId xmlns:p14="http://schemas.microsoft.com/office/powerpoint/2010/main" val="247352588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Closing Slide Light">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bg1"/>
                </a:solidFill>
              </a:defRPr>
            </a:lvl1pPr>
          </a:lstStyle>
          <a:p>
            <a:r>
              <a:rPr lang="en-US"/>
              <a:t>Thank You</a:t>
            </a:r>
          </a:p>
        </p:txBody>
      </p:sp>
      <p:sp>
        <p:nvSpPr>
          <p:cNvPr id="11" name="Text Placeholder 7">
            <a:extLst>
              <a:ext uri="{FF2B5EF4-FFF2-40B4-BE49-F238E27FC236}">
                <a16:creationId xmlns:a16="http://schemas.microsoft.com/office/drawing/2014/main" id="{6124A734-2A78-AC35-6837-37093B619384}"/>
              </a:ext>
            </a:extLst>
          </p:cNvPr>
          <p:cNvSpPr>
            <a:spLocks noGrp="1"/>
          </p:cNvSpPr>
          <p:nvPr>
            <p:ph type="body" sz="quarter" idx="10" hasCustomPrompt="1"/>
          </p:nvPr>
        </p:nvSpPr>
        <p:spPr>
          <a:xfrm>
            <a:off x="2353330" y="4038124"/>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FirstName </a:t>
            </a:r>
            <a:r>
              <a:rPr lang="en-US" err="1"/>
              <a:t>LastName</a:t>
            </a:r>
            <a:endParaRPr lang="en-US"/>
          </a:p>
        </p:txBody>
      </p:sp>
      <p:sp>
        <p:nvSpPr>
          <p:cNvPr id="12" name="Text Placeholder 7">
            <a:extLst>
              <a:ext uri="{FF2B5EF4-FFF2-40B4-BE49-F238E27FC236}">
                <a16:creationId xmlns:a16="http://schemas.microsoft.com/office/drawing/2014/main" id="{A098185C-F12A-8340-F9D3-26A836BF26DD}"/>
              </a:ext>
            </a:extLst>
          </p:cNvPr>
          <p:cNvSpPr>
            <a:spLocks noGrp="1"/>
          </p:cNvSpPr>
          <p:nvPr>
            <p:ph type="body" sz="quarter" idx="11" hasCustomPrompt="1"/>
          </p:nvPr>
        </p:nvSpPr>
        <p:spPr>
          <a:xfrm>
            <a:off x="2353330" y="4472213"/>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name@collegeboard.org</a:t>
            </a:r>
          </a:p>
        </p:txBody>
      </p:sp>
      <p:sp>
        <p:nvSpPr>
          <p:cNvPr id="14" name="Text Placeholder 7">
            <a:extLst>
              <a:ext uri="{FF2B5EF4-FFF2-40B4-BE49-F238E27FC236}">
                <a16:creationId xmlns:a16="http://schemas.microsoft.com/office/drawing/2014/main" id="{56437778-0CE3-1C27-B490-1A53EB823003}"/>
              </a:ext>
            </a:extLst>
          </p:cNvPr>
          <p:cNvSpPr>
            <a:spLocks noGrp="1"/>
          </p:cNvSpPr>
          <p:nvPr>
            <p:ph type="body" sz="quarter" idx="12" hasCustomPrompt="1"/>
          </p:nvPr>
        </p:nvSpPr>
        <p:spPr>
          <a:xfrm>
            <a:off x="2353330" y="6350797"/>
            <a:ext cx="6077159" cy="260453"/>
          </a:xfrm>
        </p:spPr>
        <p:txBody>
          <a:bodyPr lIns="0" tIns="0" rIns="0" bIns="0"/>
          <a:lstStyle>
            <a:lvl1pPr marL="0" indent="0">
              <a:buNone/>
              <a:defRPr lang="en-US" sz="151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Insert Date Here</a:t>
            </a:r>
          </a:p>
        </p:txBody>
      </p:sp>
      <p:pic>
        <p:nvPicPr>
          <p:cNvPr id="2" name="Graphic 1">
            <a:extLst>
              <a:ext uri="{FF2B5EF4-FFF2-40B4-BE49-F238E27FC236}">
                <a16:creationId xmlns:a16="http://schemas.microsoft.com/office/drawing/2014/main" id="{1241CB38-85B8-4679-5A5E-FFD7AAAE3E6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9070" y="721733"/>
            <a:ext cx="972345" cy="434089"/>
          </a:xfrm>
          <a:prstGeom prst="rect">
            <a:avLst/>
          </a:prstGeom>
        </p:spPr>
      </p:pic>
    </p:spTree>
    <p:extLst>
      <p:ext uri="{BB962C8B-B14F-4D97-AF65-F5344CB8AC3E}">
        <p14:creationId xmlns:p14="http://schemas.microsoft.com/office/powerpoint/2010/main" val="2571550092"/>
      </p:ext>
    </p:extLst>
  </p:cSld>
  <p:clrMapOvr>
    <a:overrideClrMapping bg1="lt1" tx1="dk1" bg2="lt2" tx2="dk2" accent1="accent1" accent2="accent2" accent3="accent3" accent4="accent4" accent5="accent5" accent6="accent6" hlink="hlink" folHlink="folHlink"/>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K12) Closing Slide Light">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accent3"/>
                </a:solidFill>
              </a:defRPr>
            </a:lvl1pPr>
          </a:lstStyle>
          <a:p>
            <a:r>
              <a:rPr lang="en-US"/>
              <a:t>Thank You</a:t>
            </a:r>
          </a:p>
        </p:txBody>
      </p:sp>
      <p:sp>
        <p:nvSpPr>
          <p:cNvPr id="11" name="Text Placeholder 7">
            <a:extLst>
              <a:ext uri="{FF2B5EF4-FFF2-40B4-BE49-F238E27FC236}">
                <a16:creationId xmlns:a16="http://schemas.microsoft.com/office/drawing/2014/main" id="{6124A734-2A78-AC35-6837-37093B619384}"/>
              </a:ext>
            </a:extLst>
          </p:cNvPr>
          <p:cNvSpPr>
            <a:spLocks noGrp="1"/>
          </p:cNvSpPr>
          <p:nvPr>
            <p:ph type="body" sz="quarter" idx="10" hasCustomPrompt="1"/>
          </p:nvPr>
        </p:nvSpPr>
        <p:spPr>
          <a:xfrm>
            <a:off x="2353330" y="4038124"/>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FirstName </a:t>
            </a:r>
            <a:r>
              <a:rPr lang="en-US" err="1"/>
              <a:t>LastName</a:t>
            </a:r>
            <a:endParaRPr lang="en-US"/>
          </a:p>
        </p:txBody>
      </p:sp>
      <p:sp>
        <p:nvSpPr>
          <p:cNvPr id="12" name="Text Placeholder 7">
            <a:extLst>
              <a:ext uri="{FF2B5EF4-FFF2-40B4-BE49-F238E27FC236}">
                <a16:creationId xmlns:a16="http://schemas.microsoft.com/office/drawing/2014/main" id="{A098185C-F12A-8340-F9D3-26A836BF26DD}"/>
              </a:ext>
            </a:extLst>
          </p:cNvPr>
          <p:cNvSpPr>
            <a:spLocks noGrp="1"/>
          </p:cNvSpPr>
          <p:nvPr>
            <p:ph type="body" sz="quarter" idx="11" hasCustomPrompt="1"/>
          </p:nvPr>
        </p:nvSpPr>
        <p:spPr>
          <a:xfrm>
            <a:off x="2353330" y="4472213"/>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name@collegeboard.org</a:t>
            </a:r>
          </a:p>
        </p:txBody>
      </p:sp>
      <p:sp>
        <p:nvSpPr>
          <p:cNvPr id="14" name="Text Placeholder 7">
            <a:extLst>
              <a:ext uri="{FF2B5EF4-FFF2-40B4-BE49-F238E27FC236}">
                <a16:creationId xmlns:a16="http://schemas.microsoft.com/office/drawing/2014/main" id="{56437778-0CE3-1C27-B490-1A53EB823003}"/>
              </a:ext>
            </a:extLst>
          </p:cNvPr>
          <p:cNvSpPr>
            <a:spLocks noGrp="1"/>
          </p:cNvSpPr>
          <p:nvPr>
            <p:ph type="body" sz="quarter" idx="12" hasCustomPrompt="1"/>
          </p:nvPr>
        </p:nvSpPr>
        <p:spPr>
          <a:xfrm>
            <a:off x="2353330" y="6350797"/>
            <a:ext cx="6077159" cy="260453"/>
          </a:xfrm>
        </p:spPr>
        <p:txBody>
          <a:bodyPr lIns="0" tIns="0" rIns="0" bIns="0"/>
          <a:lstStyle>
            <a:lvl1pPr marL="0" indent="0">
              <a:buNone/>
              <a:defRPr lang="en-US" sz="151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Insert Date Here</a:t>
            </a:r>
          </a:p>
        </p:txBody>
      </p:sp>
      <p:pic>
        <p:nvPicPr>
          <p:cNvPr id="4" name="Graphic 3">
            <a:extLst>
              <a:ext uri="{FF2B5EF4-FFF2-40B4-BE49-F238E27FC236}">
                <a16:creationId xmlns:a16="http://schemas.microsoft.com/office/drawing/2014/main" id="{6AF11BD9-E61C-11AB-F2D8-C36098C786B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9070" y="721733"/>
            <a:ext cx="972345" cy="434089"/>
          </a:xfrm>
          <a:prstGeom prst="rect">
            <a:avLst/>
          </a:prstGeom>
        </p:spPr>
      </p:pic>
    </p:spTree>
    <p:extLst>
      <p:ext uri="{BB962C8B-B14F-4D97-AF65-F5344CB8AC3E}">
        <p14:creationId xmlns:p14="http://schemas.microsoft.com/office/powerpoint/2010/main" val="601774866"/>
      </p:ext>
    </p:extLst>
  </p:cSld>
  <p:clrMapOvr>
    <a:overrideClrMapping bg1="lt1" tx1="dk1" bg2="lt2" tx2="dk2" accent1="accent1" accent2="accent2" accent3="accent3" accent4="accent4" accent5="accent5" accent6="accent6" hlink="hlink" folHlink="folHlink"/>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Closing Slide Photo">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B3B28086-3CCE-84ED-2EEB-47A7489ED7CB}"/>
              </a:ext>
            </a:extLst>
          </p:cNvPr>
          <p:cNvSpPr>
            <a:spLocks noGrp="1"/>
          </p:cNvSpPr>
          <p:nvPr>
            <p:ph type="pic" sz="quarter" idx="10" hasCustomPrompt="1"/>
          </p:nvPr>
        </p:nvSpPr>
        <p:spPr>
          <a:xfrm>
            <a:off x="0" y="0"/>
            <a:ext cx="6096002" cy="685800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0" name="Title 5">
            <a:extLst>
              <a:ext uri="{FF2B5EF4-FFF2-40B4-BE49-F238E27FC236}">
                <a16:creationId xmlns:a16="http://schemas.microsoft.com/office/drawing/2014/main" id="{EB7D48DD-DE4F-6798-26A7-3668364B3D4C}"/>
              </a:ext>
            </a:extLst>
          </p:cNvPr>
          <p:cNvSpPr>
            <a:spLocks noGrp="1"/>
          </p:cNvSpPr>
          <p:nvPr>
            <p:ph type="ctrTitle" hasCustomPrompt="1"/>
          </p:nvPr>
        </p:nvSpPr>
        <p:spPr>
          <a:xfrm>
            <a:off x="6982356" y="1536675"/>
            <a:ext cx="4774911" cy="589709"/>
          </a:xfrm>
        </p:spPr>
        <p:txBody>
          <a:bodyPr/>
          <a:lstStyle>
            <a:lvl1pPr>
              <a:defRPr/>
            </a:lvl1pPr>
          </a:lstStyle>
          <a:p>
            <a:r>
              <a:rPr lang="en-US"/>
              <a:t>Thank You</a:t>
            </a:r>
          </a:p>
        </p:txBody>
      </p:sp>
      <p:sp>
        <p:nvSpPr>
          <p:cNvPr id="20" name="Text Placeholder 7">
            <a:extLst>
              <a:ext uri="{FF2B5EF4-FFF2-40B4-BE49-F238E27FC236}">
                <a16:creationId xmlns:a16="http://schemas.microsoft.com/office/drawing/2014/main" id="{81F797E3-D1DC-E942-557A-1916383B0848}"/>
              </a:ext>
            </a:extLst>
          </p:cNvPr>
          <p:cNvSpPr>
            <a:spLocks noGrp="1"/>
          </p:cNvSpPr>
          <p:nvPr>
            <p:ph type="body" sz="quarter" idx="14" hasCustomPrompt="1"/>
          </p:nvPr>
        </p:nvSpPr>
        <p:spPr>
          <a:xfrm>
            <a:off x="6982357" y="6327788"/>
            <a:ext cx="4774911" cy="260453"/>
          </a:xfrm>
        </p:spPr>
        <p:txBody>
          <a:bodyPr lIns="0" tIns="0" rIns="0" bIns="0"/>
          <a:lstStyle>
            <a:lvl1pPr marL="0" indent="0">
              <a:buNone/>
              <a:defRPr lang="en-US" sz="151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Insert Date Here</a:t>
            </a:r>
          </a:p>
        </p:txBody>
      </p:sp>
      <p:sp>
        <p:nvSpPr>
          <p:cNvPr id="21" name="Text Placeholder 7">
            <a:extLst>
              <a:ext uri="{FF2B5EF4-FFF2-40B4-BE49-F238E27FC236}">
                <a16:creationId xmlns:a16="http://schemas.microsoft.com/office/drawing/2014/main" id="{FE3BAA77-CFC1-7CCB-917A-331FDEB589D3}"/>
              </a:ext>
            </a:extLst>
          </p:cNvPr>
          <p:cNvSpPr>
            <a:spLocks noGrp="1"/>
          </p:cNvSpPr>
          <p:nvPr>
            <p:ph type="body" sz="quarter" idx="12" hasCustomPrompt="1"/>
          </p:nvPr>
        </p:nvSpPr>
        <p:spPr>
          <a:xfrm>
            <a:off x="6982358" y="4731616"/>
            <a:ext cx="4774911" cy="434089"/>
          </a:xfrm>
        </p:spPr>
        <p:txBody>
          <a:bodyPr lIns="0" tIns="0" rIns="0" bIns="0"/>
          <a:lstStyle>
            <a:lvl1pPr marL="0" indent="0">
              <a:buNone/>
              <a:defRPr lang="en-US" sz="2279" dirty="0" smtClean="0">
                <a:solidFill>
                  <a:schemeClr val="accent3"/>
                </a:solidFill>
              </a:defRPr>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FirstName </a:t>
            </a:r>
            <a:r>
              <a:rPr lang="en-US" err="1"/>
              <a:t>LastName</a:t>
            </a:r>
            <a:endParaRPr lang="en-US"/>
          </a:p>
        </p:txBody>
      </p:sp>
      <p:sp>
        <p:nvSpPr>
          <p:cNvPr id="22" name="Text Placeholder 7">
            <a:extLst>
              <a:ext uri="{FF2B5EF4-FFF2-40B4-BE49-F238E27FC236}">
                <a16:creationId xmlns:a16="http://schemas.microsoft.com/office/drawing/2014/main" id="{322E98E9-F801-EE88-3C90-CAC2626620F5}"/>
              </a:ext>
            </a:extLst>
          </p:cNvPr>
          <p:cNvSpPr>
            <a:spLocks noGrp="1"/>
          </p:cNvSpPr>
          <p:nvPr>
            <p:ph type="body" sz="quarter" idx="13" hasCustomPrompt="1"/>
          </p:nvPr>
        </p:nvSpPr>
        <p:spPr>
          <a:xfrm>
            <a:off x="6982357" y="5165705"/>
            <a:ext cx="4774911" cy="434089"/>
          </a:xfrm>
        </p:spPr>
        <p:txBody>
          <a:bodyPr lIns="0" tIns="0" rIns="0" bIns="0"/>
          <a:lstStyle>
            <a:lvl1pPr marL="0" indent="0">
              <a:buNone/>
              <a:defRPr lang="en-US" sz="2279" dirty="0" smtClean="0">
                <a:solidFill>
                  <a:schemeClr val="accent3"/>
                </a:solidFill>
              </a:defRPr>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name@collegeboard.org</a:t>
            </a:r>
          </a:p>
        </p:txBody>
      </p:sp>
      <p:pic>
        <p:nvPicPr>
          <p:cNvPr id="2" name="Picture 1">
            <a:extLst>
              <a:ext uri="{FF2B5EF4-FFF2-40B4-BE49-F238E27FC236}">
                <a16:creationId xmlns:a16="http://schemas.microsoft.com/office/drawing/2014/main" id="{3C58E9B6-CD9B-C003-A1E4-8F6C26AE1F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82357" y="955314"/>
            <a:ext cx="972345" cy="434089"/>
          </a:xfrm>
          <a:prstGeom prst="rect">
            <a:avLst/>
          </a:prstGeom>
        </p:spPr>
      </p:pic>
    </p:spTree>
    <p:extLst>
      <p:ext uri="{BB962C8B-B14F-4D97-AF65-F5344CB8AC3E}">
        <p14:creationId xmlns:p14="http://schemas.microsoft.com/office/powerpoint/2010/main" val="188811732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734457"/>
            <a:ext cx="4556067" cy="694542"/>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pic>
        <p:nvPicPr>
          <p:cNvPr id="4" name="Picture 1">
            <a:extLst>
              <a:ext uri="{FF2B5EF4-FFF2-40B4-BE49-F238E27FC236}">
                <a16:creationId xmlns:a16="http://schemas.microsoft.com/office/drawing/2014/main" id="{86D08CB9-AB02-D076-BB6B-8C3E2CC39367}"/>
              </a:ext>
            </a:extLst>
          </p:cNvPr>
          <p:cNvPicPr>
            <a:picLocks noChangeAspect="1"/>
          </p:cNvPicPr>
          <p:nvPr userDrawn="1"/>
        </p:nvPicPr>
        <p:blipFill>
          <a:blip r:embed="rId2"/>
          <a:srcRect/>
          <a:stretch/>
        </p:blipFill>
        <p:spPr>
          <a:xfrm>
            <a:off x="5605487" y="5990374"/>
            <a:ext cx="976686" cy="434089"/>
          </a:xfrm>
          <a:prstGeom prst="rect">
            <a:avLst/>
          </a:prstGeom>
        </p:spPr>
      </p:pic>
    </p:spTree>
    <p:extLst>
      <p:ext uri="{BB962C8B-B14F-4D97-AF65-F5344CB8AC3E}">
        <p14:creationId xmlns:p14="http://schemas.microsoft.com/office/powerpoint/2010/main" val="1756100548"/>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328366"/>
            <a:ext cx="4556067" cy="589709"/>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sp>
        <p:nvSpPr>
          <p:cNvPr id="7" name="Text Placeholder 6">
            <a:extLst>
              <a:ext uri="{FF2B5EF4-FFF2-40B4-BE49-F238E27FC236}">
                <a16:creationId xmlns:a16="http://schemas.microsoft.com/office/drawing/2014/main" id="{7F0E72B5-5A1C-2B40-BA86-C1CFD3AE9B99}"/>
              </a:ext>
            </a:extLst>
          </p:cNvPr>
          <p:cNvSpPr>
            <a:spLocks noGrp="1"/>
          </p:cNvSpPr>
          <p:nvPr>
            <p:ph type="body" sz="quarter" idx="10" hasCustomPrompt="1"/>
          </p:nvPr>
        </p:nvSpPr>
        <p:spPr>
          <a:xfrm>
            <a:off x="3817065" y="3939924"/>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FirstName </a:t>
            </a:r>
            <a:r>
              <a:rPr lang="en-US" err="1"/>
              <a:t>LastName</a:t>
            </a:r>
            <a:endParaRPr lang="en-US"/>
          </a:p>
        </p:txBody>
      </p:sp>
      <p:sp>
        <p:nvSpPr>
          <p:cNvPr id="10" name="Text Placeholder 9">
            <a:extLst>
              <a:ext uri="{FF2B5EF4-FFF2-40B4-BE49-F238E27FC236}">
                <a16:creationId xmlns:a16="http://schemas.microsoft.com/office/drawing/2014/main" id="{7AD3262C-B14D-249D-011B-0727CBC7AAA6}"/>
              </a:ext>
            </a:extLst>
          </p:cNvPr>
          <p:cNvSpPr>
            <a:spLocks noGrp="1"/>
          </p:cNvSpPr>
          <p:nvPr>
            <p:ph type="body" sz="quarter" idx="11" hasCustomPrompt="1"/>
          </p:nvPr>
        </p:nvSpPr>
        <p:spPr>
          <a:xfrm>
            <a:off x="3817065" y="4311131"/>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name@collegeboard.org</a:t>
            </a:r>
          </a:p>
        </p:txBody>
      </p:sp>
      <p:pic>
        <p:nvPicPr>
          <p:cNvPr id="3" name="Picture 1">
            <a:extLst>
              <a:ext uri="{FF2B5EF4-FFF2-40B4-BE49-F238E27FC236}">
                <a16:creationId xmlns:a16="http://schemas.microsoft.com/office/drawing/2014/main" id="{D3345D36-31AD-89AA-3CB4-EDBCEEA6771F}"/>
              </a:ext>
            </a:extLst>
          </p:cNvPr>
          <p:cNvPicPr>
            <a:picLocks noChangeAspect="1"/>
          </p:cNvPicPr>
          <p:nvPr userDrawn="1"/>
        </p:nvPicPr>
        <p:blipFill>
          <a:blip r:embed="rId2"/>
          <a:srcRect/>
          <a:stretch/>
        </p:blipFill>
        <p:spPr>
          <a:xfrm>
            <a:off x="5605487" y="5990374"/>
            <a:ext cx="976686" cy="434089"/>
          </a:xfrm>
          <a:prstGeom prst="rect">
            <a:avLst/>
          </a:prstGeom>
        </p:spPr>
      </p:pic>
    </p:spTree>
    <p:extLst>
      <p:ext uri="{BB962C8B-B14F-4D97-AF65-F5344CB8AC3E}">
        <p14:creationId xmlns:p14="http://schemas.microsoft.com/office/powerpoint/2010/main" val="553160501"/>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p:cSld name="(K12) 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734457"/>
            <a:ext cx="4556067" cy="694542"/>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pic>
        <p:nvPicPr>
          <p:cNvPr id="5" name="Graphic 4">
            <a:extLst>
              <a:ext uri="{FF2B5EF4-FFF2-40B4-BE49-F238E27FC236}">
                <a16:creationId xmlns:a16="http://schemas.microsoft.com/office/drawing/2014/main" id="{B4F17A8B-0F92-6E1D-76D2-5C211918DB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9828" y="5990374"/>
            <a:ext cx="972345" cy="434089"/>
          </a:xfrm>
          <a:prstGeom prst="rect">
            <a:avLst/>
          </a:prstGeom>
        </p:spPr>
      </p:pic>
    </p:spTree>
    <p:extLst>
      <p:ext uri="{BB962C8B-B14F-4D97-AF65-F5344CB8AC3E}">
        <p14:creationId xmlns:p14="http://schemas.microsoft.com/office/powerpoint/2010/main" val="2191740993"/>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K12) 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328366"/>
            <a:ext cx="4556067" cy="589709"/>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sp>
        <p:nvSpPr>
          <p:cNvPr id="7" name="Text Placeholder 6">
            <a:extLst>
              <a:ext uri="{FF2B5EF4-FFF2-40B4-BE49-F238E27FC236}">
                <a16:creationId xmlns:a16="http://schemas.microsoft.com/office/drawing/2014/main" id="{7F0E72B5-5A1C-2B40-BA86-C1CFD3AE9B99}"/>
              </a:ext>
            </a:extLst>
          </p:cNvPr>
          <p:cNvSpPr>
            <a:spLocks noGrp="1"/>
          </p:cNvSpPr>
          <p:nvPr>
            <p:ph type="body" sz="quarter" idx="10" hasCustomPrompt="1"/>
          </p:nvPr>
        </p:nvSpPr>
        <p:spPr>
          <a:xfrm>
            <a:off x="3817065" y="3939924"/>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FirstName </a:t>
            </a:r>
            <a:r>
              <a:rPr lang="en-US" err="1"/>
              <a:t>LastName</a:t>
            </a:r>
            <a:endParaRPr lang="en-US"/>
          </a:p>
        </p:txBody>
      </p:sp>
      <p:sp>
        <p:nvSpPr>
          <p:cNvPr id="10" name="Text Placeholder 9">
            <a:extLst>
              <a:ext uri="{FF2B5EF4-FFF2-40B4-BE49-F238E27FC236}">
                <a16:creationId xmlns:a16="http://schemas.microsoft.com/office/drawing/2014/main" id="{7AD3262C-B14D-249D-011B-0727CBC7AAA6}"/>
              </a:ext>
            </a:extLst>
          </p:cNvPr>
          <p:cNvSpPr>
            <a:spLocks noGrp="1"/>
          </p:cNvSpPr>
          <p:nvPr>
            <p:ph type="body" sz="quarter" idx="11" hasCustomPrompt="1"/>
          </p:nvPr>
        </p:nvSpPr>
        <p:spPr>
          <a:xfrm>
            <a:off x="3817065" y="4311131"/>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name@collegeboard.org</a:t>
            </a:r>
          </a:p>
        </p:txBody>
      </p:sp>
      <p:pic>
        <p:nvPicPr>
          <p:cNvPr id="5" name="Graphic 4">
            <a:extLst>
              <a:ext uri="{FF2B5EF4-FFF2-40B4-BE49-F238E27FC236}">
                <a16:creationId xmlns:a16="http://schemas.microsoft.com/office/drawing/2014/main" id="{5BD782A3-4AFB-4FE5-F65B-A184A30B55F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9828" y="5990374"/>
            <a:ext cx="972345" cy="434089"/>
          </a:xfrm>
          <a:prstGeom prst="rect">
            <a:avLst/>
          </a:prstGeom>
        </p:spPr>
      </p:pic>
    </p:spTree>
    <p:extLst>
      <p:ext uri="{BB962C8B-B14F-4D97-AF65-F5344CB8AC3E}">
        <p14:creationId xmlns:p14="http://schemas.microsoft.com/office/powerpoint/2010/main" val="1733477599"/>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atin typeface="Arial" panose="020B0604020202020204" pitchFamily="34" charset="0"/>
                <a:cs typeface="Arial" panose="020B0604020202020204" pitchFamily="34" charset="0"/>
              </a:defRPr>
            </a:lvl1pPr>
            <a:lvl2pPr>
              <a:buClr>
                <a:schemeClr val="accent3"/>
              </a:buClr>
              <a:buSzPct val="80000"/>
              <a:defRPr sz="1519">
                <a:latin typeface="Arial" panose="020B0604020202020204" pitchFamily="34" charset="0"/>
                <a:cs typeface="Arial" panose="020B0604020202020204" pitchFamily="34" charset="0"/>
              </a:defRPr>
            </a:lvl2pPr>
            <a:lvl3pPr>
              <a:buClr>
                <a:schemeClr val="accent3"/>
              </a:buClr>
              <a:buSzPct val="80000"/>
              <a:defRPr sz="1519">
                <a:latin typeface="Arial" panose="020B0604020202020204" pitchFamily="34" charset="0"/>
                <a:cs typeface="Arial" panose="020B0604020202020204" pitchFamily="34" charset="0"/>
              </a:defRPr>
            </a:lvl3pPr>
            <a:lvl4pPr>
              <a:buClr>
                <a:schemeClr val="accent3"/>
              </a:buClr>
              <a:buSzPct val="80000"/>
              <a:defRPr sz="1519">
                <a:latin typeface="Arial" panose="020B0604020202020204" pitchFamily="34" charset="0"/>
                <a:cs typeface="Arial" panose="020B0604020202020204" pitchFamily="34" charset="0"/>
              </a:defRPr>
            </a:lvl4pPr>
            <a:lvl5pPr>
              <a:buClr>
                <a:schemeClr val="accent3"/>
              </a:buClr>
              <a:buSzPct val="80000"/>
              <a:defRPr sz="151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Arial" panose="020B0604020202020204" pitchFamily="34" charset="0"/>
                <a:cs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2" name="Text Placeholder 5">
            <a:extLst>
              <a:ext uri="{FF2B5EF4-FFF2-40B4-BE49-F238E27FC236}">
                <a16:creationId xmlns:a16="http://schemas.microsoft.com/office/drawing/2014/main" id="{9B970B7F-57BF-6363-9821-C37154BFE82A}"/>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cxnSp>
        <p:nvCxnSpPr>
          <p:cNvPr id="6" name="Straight Connector 5">
            <a:extLst>
              <a:ext uri="{FF2B5EF4-FFF2-40B4-BE49-F238E27FC236}">
                <a16:creationId xmlns:a16="http://schemas.microsoft.com/office/drawing/2014/main" id="{51682D29-E1AB-86C6-18C2-EB4F815AE9FF}"/>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112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Slide — 1 Column with Side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90309" y="6193620"/>
            <a:ext cx="2743200" cy="365125"/>
          </a:xfrm>
          <a:prstGeom prst="rect">
            <a:avLst/>
          </a:prstGeom>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66612" y="555811"/>
            <a:ext cx="3741179" cy="1245213"/>
          </a:xfrm>
          <a:prstGeom prst="rect">
            <a:avLst/>
          </a:prstGeom>
        </p:spPr>
        <p:txBody>
          <a:bodyPr lIns="0" tIns="137160" rIns="0" bIns="0">
            <a:spAutoFit/>
          </a:bodyPr>
          <a:lstStyle>
            <a:lvl1pPr>
              <a:defRPr sz="3996" baseline="0">
                <a:solidFill>
                  <a:schemeClr val="tx1"/>
                </a:solidFill>
                <a:latin typeface="Roboto Slab" charset="0"/>
                <a:ea typeface="Roboto Slab" charset="0"/>
                <a:cs typeface="Roboto Slab" charset="0"/>
              </a:defRPr>
            </a:lvl1pPr>
          </a:lstStyle>
          <a:p>
            <a:r>
              <a:rPr lang="en-US" sz="3596">
                <a:latin typeface="Roboto Slab" charset="0"/>
                <a:ea typeface="Roboto Slab" charset="0"/>
                <a:cs typeface="Roboto Slab" charset="0"/>
              </a:rPr>
              <a:t>Title of slide goes here.</a:t>
            </a:r>
          </a:p>
        </p:txBody>
      </p:sp>
      <p:sp>
        <p:nvSpPr>
          <p:cNvPr id="7" name="Content Placeholder 2"/>
          <p:cNvSpPr>
            <a:spLocks noGrp="1"/>
          </p:cNvSpPr>
          <p:nvPr>
            <p:ph idx="14"/>
          </p:nvPr>
        </p:nvSpPr>
        <p:spPr>
          <a:xfrm>
            <a:off x="466612" y="2754105"/>
            <a:ext cx="3741179" cy="3173997"/>
          </a:xfrm>
          <a:prstGeom prst="rect">
            <a:avLst/>
          </a:prstGeom>
        </p:spPr>
        <p:txBody>
          <a:bodyPr lIns="0" tIns="228600" rIns="0" bIns="0"/>
          <a:lstStyle>
            <a:lvl1pPr marL="285405" indent="-285405">
              <a:buClr>
                <a:schemeClr val="accent2"/>
              </a:buClr>
              <a:buFont typeface="Arial" charset="0"/>
              <a:buChar char="•"/>
              <a:defRPr sz="1997">
                <a:latin typeface="Roboto" charset="0"/>
                <a:ea typeface="Roboto" charset="0"/>
                <a:cs typeface="Roboto" charset="0"/>
              </a:defRPr>
            </a:lvl1pPr>
            <a:lvl2pPr>
              <a:buClr>
                <a:schemeClr val="accent2"/>
              </a:buClr>
              <a:defRPr sz="1997">
                <a:latin typeface="Roboto" charset="0"/>
                <a:ea typeface="Roboto" charset="0"/>
                <a:cs typeface="Roboto" charset="0"/>
              </a:defRPr>
            </a:lvl2pPr>
            <a:lvl3pPr>
              <a:buClr>
                <a:schemeClr val="accent2"/>
              </a:buClr>
              <a:defRPr sz="1997">
                <a:latin typeface="Roboto" charset="0"/>
                <a:ea typeface="Roboto" charset="0"/>
                <a:cs typeface="Roboto" charset="0"/>
              </a:defRPr>
            </a:lvl3pPr>
            <a:lvl4pPr>
              <a:buClr>
                <a:schemeClr val="accent2"/>
              </a:buClr>
              <a:defRPr sz="1997">
                <a:latin typeface="Roboto" charset="0"/>
                <a:ea typeface="Roboto" charset="0"/>
                <a:cs typeface="Roboto" charset="0"/>
              </a:defRPr>
            </a:lvl4pPr>
            <a:lvl5pPr>
              <a:buClr>
                <a:schemeClr val="accent2"/>
              </a:buClr>
              <a:defRPr sz="1997">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4">
            <a:extLst>
              <a:ext uri="{FF2B5EF4-FFF2-40B4-BE49-F238E27FC236}">
                <a16:creationId xmlns:a16="http://schemas.microsoft.com/office/drawing/2014/main" id="{338C58ED-C7C5-464B-B6B6-DFD073851981}"/>
              </a:ext>
            </a:extLst>
          </p:cNvPr>
          <p:cNvSpPr>
            <a:spLocks noGrp="1"/>
          </p:cNvSpPr>
          <p:nvPr>
            <p:ph type="body" sz="quarter" idx="13" hasCustomPrompt="1"/>
          </p:nvPr>
        </p:nvSpPr>
        <p:spPr>
          <a:xfrm>
            <a:off x="466726" y="1692275"/>
            <a:ext cx="3741738" cy="1153777"/>
          </a:xfrm>
          <a:prstGeom prst="rect">
            <a:avLst/>
          </a:prstGeom>
        </p:spPr>
        <p:txBody>
          <a:bodyPr lIns="0" tIns="228600" rIns="0" bIns="0">
            <a:spAutoFit/>
          </a:bodyPr>
          <a:lstStyle>
            <a:lvl1pPr marL="0" indent="0">
              <a:buNone/>
              <a:defRPr sz="1997"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
        <p:nvSpPr>
          <p:cNvPr id="12" name="Content Placeholder 2">
            <a:extLst>
              <a:ext uri="{FF2B5EF4-FFF2-40B4-BE49-F238E27FC236}">
                <a16:creationId xmlns:a16="http://schemas.microsoft.com/office/drawing/2014/main" id="{FB1BED39-B10D-874D-B0F8-EA4BDD2EA24C}"/>
              </a:ext>
            </a:extLst>
          </p:cNvPr>
          <p:cNvSpPr>
            <a:spLocks noGrp="1"/>
          </p:cNvSpPr>
          <p:nvPr>
            <p:ph idx="1"/>
          </p:nvPr>
        </p:nvSpPr>
        <p:spPr>
          <a:xfrm>
            <a:off x="4773478" y="568479"/>
            <a:ext cx="6960030" cy="5661431"/>
          </a:xfrm>
          <a:prstGeom prst="rect">
            <a:avLst/>
          </a:prstGeom>
        </p:spPr>
        <p:txBody>
          <a:bodyPr lIns="0" tIns="228600" rIns="0" bIns="0"/>
          <a:lstStyle>
            <a:lvl1pPr marL="285405" indent="-285405">
              <a:lnSpc>
                <a:spcPct val="90000"/>
              </a:lnSpc>
              <a:spcBef>
                <a:spcPts val="999"/>
              </a:spcBef>
              <a:spcAft>
                <a:spcPts val="999"/>
              </a:spcAft>
              <a:buClr>
                <a:schemeClr val="accent2"/>
              </a:buClr>
              <a:buFont typeface="Arial" charset="0"/>
              <a:buChar char="•"/>
              <a:defRPr sz="2398">
                <a:latin typeface="Roboto" charset="0"/>
                <a:ea typeface="Roboto" charset="0"/>
                <a:cs typeface="Roboto" charset="0"/>
              </a:defRPr>
            </a:lvl1pPr>
            <a:lvl2pPr>
              <a:lnSpc>
                <a:spcPct val="90000"/>
              </a:lnSpc>
              <a:spcBef>
                <a:spcPts val="999"/>
              </a:spcBef>
              <a:spcAft>
                <a:spcPts val="999"/>
              </a:spcAft>
              <a:buClr>
                <a:schemeClr val="accent2"/>
              </a:buClr>
              <a:defRPr sz="2398">
                <a:latin typeface="Roboto" charset="0"/>
                <a:ea typeface="Roboto" charset="0"/>
                <a:cs typeface="Roboto" charset="0"/>
              </a:defRPr>
            </a:lvl2pPr>
            <a:lvl3pPr>
              <a:lnSpc>
                <a:spcPct val="90000"/>
              </a:lnSpc>
              <a:spcBef>
                <a:spcPts val="999"/>
              </a:spcBef>
              <a:spcAft>
                <a:spcPts val="999"/>
              </a:spcAft>
              <a:buClr>
                <a:schemeClr val="accent2"/>
              </a:buClr>
              <a:defRPr sz="2398">
                <a:latin typeface="Roboto" charset="0"/>
                <a:ea typeface="Roboto" charset="0"/>
                <a:cs typeface="Roboto" charset="0"/>
              </a:defRPr>
            </a:lvl3pPr>
            <a:lvl4pPr>
              <a:lnSpc>
                <a:spcPct val="90000"/>
              </a:lnSpc>
              <a:spcBef>
                <a:spcPts val="999"/>
              </a:spcBef>
              <a:spcAft>
                <a:spcPts val="999"/>
              </a:spcAft>
              <a:buClr>
                <a:schemeClr val="accent2"/>
              </a:buClr>
              <a:defRPr sz="2398">
                <a:latin typeface="Roboto" charset="0"/>
                <a:ea typeface="Roboto" charset="0"/>
                <a:cs typeface="Roboto" charset="0"/>
              </a:defRPr>
            </a:lvl4pPr>
            <a:lvl5pPr>
              <a:lnSpc>
                <a:spcPct val="90000"/>
              </a:lnSpc>
              <a:spcBef>
                <a:spcPts val="999"/>
              </a:spcBef>
              <a:spcAft>
                <a:spcPts val="999"/>
              </a:spcAft>
              <a:buClr>
                <a:schemeClr val="accent2"/>
              </a:buClr>
              <a:defRPr sz="2398">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226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_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atin typeface="Arial" panose="020B0604020202020204" pitchFamily="34" charset="0"/>
                <a:cs typeface="Arial" panose="020B0604020202020204" pitchFamily="34" charset="0"/>
              </a:defRPr>
            </a:lvl1pPr>
            <a:lvl2pPr>
              <a:buClr>
                <a:schemeClr val="accent3"/>
              </a:buClr>
              <a:buSzPct val="80000"/>
              <a:defRPr sz="1519">
                <a:latin typeface="Arial" panose="020B0604020202020204" pitchFamily="34" charset="0"/>
                <a:cs typeface="Arial" panose="020B0604020202020204" pitchFamily="34" charset="0"/>
              </a:defRPr>
            </a:lvl2pPr>
            <a:lvl3pPr>
              <a:buClr>
                <a:schemeClr val="accent3"/>
              </a:buClr>
              <a:buSzPct val="80000"/>
              <a:defRPr sz="1519">
                <a:latin typeface="Arial" panose="020B0604020202020204" pitchFamily="34" charset="0"/>
                <a:cs typeface="Arial" panose="020B0604020202020204" pitchFamily="34" charset="0"/>
              </a:defRPr>
            </a:lvl3pPr>
            <a:lvl4pPr>
              <a:buClr>
                <a:schemeClr val="accent3"/>
              </a:buClr>
              <a:buSzPct val="80000"/>
              <a:defRPr sz="1519">
                <a:latin typeface="Arial" panose="020B0604020202020204" pitchFamily="34" charset="0"/>
                <a:cs typeface="Arial" panose="020B0604020202020204" pitchFamily="34" charset="0"/>
              </a:defRPr>
            </a:lvl4pPr>
            <a:lvl5pPr>
              <a:buClr>
                <a:schemeClr val="accent3"/>
              </a:buClr>
              <a:buSzPct val="80000"/>
              <a:defRPr sz="151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Arial" panose="020B0604020202020204" pitchFamily="34" charset="0"/>
                <a:cs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cxnSp>
        <p:nvCxnSpPr>
          <p:cNvPr id="2" name="Straight Connector 1">
            <a:extLst>
              <a:ext uri="{FF2B5EF4-FFF2-40B4-BE49-F238E27FC236}">
                <a16:creationId xmlns:a16="http://schemas.microsoft.com/office/drawing/2014/main" id="{C4399D86-64A6-DB03-0B7F-9291A2B18641}"/>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365F005-25F0-4512-9601-4DD41C8C67E3}"/>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Tree>
    <p:extLst>
      <p:ext uri="{BB962C8B-B14F-4D97-AF65-F5344CB8AC3E}">
        <p14:creationId xmlns:p14="http://schemas.microsoft.com/office/powerpoint/2010/main" val="24288021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5"/>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atin typeface="Arial" panose="020B0604020202020204" pitchFamily="34" charset="0"/>
                <a:cs typeface="Arial" panose="020B0604020202020204" pitchFamily="34" charset="0"/>
              </a:defRPr>
            </a:lvl1pPr>
            <a:lvl2pPr>
              <a:buClr>
                <a:schemeClr val="accent3"/>
              </a:buClr>
              <a:buSzPct val="80000"/>
              <a:defRPr>
                <a:latin typeface="Arial" panose="020B0604020202020204" pitchFamily="34" charset="0"/>
                <a:cs typeface="Arial" panose="020B0604020202020204" pitchFamily="34" charset="0"/>
              </a:defRPr>
            </a:lvl2pPr>
            <a:lvl3pPr>
              <a:buClr>
                <a:schemeClr val="accent3"/>
              </a:buClr>
              <a:buSzPct val="80000"/>
              <a:defRPr>
                <a:latin typeface="Arial" panose="020B0604020202020204" pitchFamily="34" charset="0"/>
                <a:cs typeface="Arial" panose="020B0604020202020204" pitchFamily="34" charset="0"/>
              </a:defRPr>
            </a:lvl3pPr>
            <a:lvl4pPr>
              <a:buClr>
                <a:schemeClr val="accent3"/>
              </a:buClr>
              <a:buSzPct val="80000"/>
              <a:defRPr>
                <a:latin typeface="Arial" panose="020B0604020202020204" pitchFamily="34" charset="0"/>
                <a:cs typeface="Arial" panose="020B0604020202020204" pitchFamily="34" charset="0"/>
              </a:defRPr>
            </a:lvl4pPr>
            <a:lvl5pPr>
              <a:buClr>
                <a:schemeClr val="accent3"/>
              </a:buClr>
              <a:buSzPct val="80000"/>
              <a:defRPr sz="15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 name="Straight Connector 1">
            <a:extLst>
              <a:ext uri="{FF2B5EF4-FFF2-40B4-BE49-F238E27FC236}">
                <a16:creationId xmlns:a16="http://schemas.microsoft.com/office/drawing/2014/main" id="{37140CBB-9040-0570-ABDB-5B300EAE24E7}"/>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7600F58D-7D52-EC0F-9D82-BDA663E237C3}"/>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Tree>
    <p:extLst>
      <p:ext uri="{BB962C8B-B14F-4D97-AF65-F5344CB8AC3E}">
        <p14:creationId xmlns:p14="http://schemas.microsoft.com/office/powerpoint/2010/main" val="262784552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_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5"/>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atin typeface="Arial" panose="020B0604020202020204" pitchFamily="34" charset="0"/>
                <a:cs typeface="Arial" panose="020B0604020202020204" pitchFamily="34" charset="0"/>
              </a:defRPr>
            </a:lvl1pPr>
            <a:lvl2pPr>
              <a:buClr>
                <a:schemeClr val="accent3"/>
              </a:buClr>
              <a:buSzPct val="80000"/>
              <a:defRPr>
                <a:latin typeface="Arial" panose="020B0604020202020204" pitchFamily="34" charset="0"/>
                <a:cs typeface="Arial" panose="020B0604020202020204" pitchFamily="34" charset="0"/>
              </a:defRPr>
            </a:lvl2pPr>
            <a:lvl3pPr>
              <a:buClr>
                <a:schemeClr val="accent3"/>
              </a:buClr>
              <a:buSzPct val="80000"/>
              <a:defRPr>
                <a:latin typeface="Arial" panose="020B0604020202020204" pitchFamily="34" charset="0"/>
                <a:cs typeface="Arial" panose="020B0604020202020204" pitchFamily="34" charset="0"/>
              </a:defRPr>
            </a:lvl3pPr>
            <a:lvl4pPr>
              <a:buClr>
                <a:schemeClr val="accent3"/>
              </a:buClr>
              <a:buSzPct val="80000"/>
              <a:defRPr>
                <a:latin typeface="Arial" panose="020B0604020202020204" pitchFamily="34" charset="0"/>
                <a:cs typeface="Arial" panose="020B0604020202020204" pitchFamily="34" charset="0"/>
              </a:defRPr>
            </a:lvl4pPr>
            <a:lvl5pPr>
              <a:buClr>
                <a:schemeClr val="accent3"/>
              </a:buClr>
              <a:buSzPct val="80000"/>
              <a:defRPr sz="15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759666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65" name="Picture Placeholder 64"/>
          <p:cNvSpPr>
            <a:spLocks noGrp="1"/>
          </p:cNvSpPr>
          <p:nvPr>
            <p:ph type="pic" sz="quarter" idx="12" hasCustomPrompt="1"/>
          </p:nvPr>
        </p:nvSpPr>
        <p:spPr>
          <a:xfrm>
            <a:off x="6067348" y="340639"/>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359" y="955314"/>
            <a:ext cx="1762376" cy="303862"/>
          </a:xfrm>
          <a:prstGeom prst="rect">
            <a:avLst/>
          </a:prstGeom>
        </p:spPr>
      </p:pic>
    </p:spTree>
    <p:extLst>
      <p:ext uri="{BB962C8B-B14F-4D97-AF65-F5344CB8AC3E}">
        <p14:creationId xmlns:p14="http://schemas.microsoft.com/office/powerpoint/2010/main" val="65244286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83103966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Cover Slide No Picture">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6" name="Picture 5">
            <a:extLst>
              <a:ext uri="{FF2B5EF4-FFF2-40B4-BE49-F238E27FC236}">
                <a16:creationId xmlns:a16="http://schemas.microsoft.com/office/drawing/2014/main" id="{1CB8F686-2832-DE45-B4EA-A9B076CCC0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359" y="955314"/>
            <a:ext cx="1762376" cy="303862"/>
          </a:xfrm>
          <a:prstGeom prst="rect">
            <a:avLst/>
          </a:prstGeom>
        </p:spPr>
      </p:pic>
    </p:spTree>
    <p:extLst>
      <p:ext uri="{BB962C8B-B14F-4D97-AF65-F5344CB8AC3E}">
        <p14:creationId xmlns:p14="http://schemas.microsoft.com/office/powerpoint/2010/main" val="153479902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1557401604"/>
      </p:ext>
    </p:extLst>
  </p:cSld>
  <p:clrMapOvr>
    <a:overrideClrMapping bg1="lt1" tx1="dk1" bg2="lt2" tx2="dk2" accent1="accent1" accent2="accent2" accent3="accent3" accent4="accent4" accent5="accent5" accent6="accent6" hlink="hlink" folHlink="folHlink"/>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E6FBA0-52A6-4D53-8310-79A5F796C4D5}"/>
              </a:ext>
            </a:extLst>
          </p:cNvPr>
          <p:cNvSpPr/>
          <p:nvPr userDrawn="1"/>
        </p:nvSpPr>
        <p:spPr>
          <a:xfrm>
            <a:off x="1792602" y="6325881"/>
            <a:ext cx="3315331" cy="296876"/>
          </a:xfrm>
          <a:prstGeom prst="rect">
            <a:avLst/>
          </a:prstGeom>
        </p:spPr>
        <p:txBody>
          <a:bodyPr wrap="none">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1329" b="0" i="0" u="none" strike="noStrike" kern="1200" cap="none" spc="0" normalizeH="0" baseline="0" noProof="0">
                <a:ln>
                  <a:noFill/>
                </a:ln>
                <a:solidFill>
                  <a:srgbClr val="505050">
                    <a:lumMod val="60000"/>
                    <a:lumOff val="40000"/>
                  </a:srgbClr>
                </a:solidFill>
                <a:effectLst/>
                <a:uLnTx/>
                <a:uFillTx/>
                <a:latin typeface="+mn-lt"/>
                <a:ea typeface="+mn-ea"/>
                <a:cs typeface="+mn-cs"/>
              </a:rPr>
              <a:t>|   Counselor Summer Institute 2020 (CSI)</a:t>
            </a:r>
          </a:p>
        </p:txBody>
      </p:sp>
    </p:spTree>
    <p:extLst>
      <p:ext uri="{BB962C8B-B14F-4D97-AF65-F5344CB8AC3E}">
        <p14:creationId xmlns:p14="http://schemas.microsoft.com/office/powerpoint/2010/main" val="370097008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Title with a s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9717878"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117661" y="1740546"/>
            <a:ext cx="971787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53378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481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5506F9-DEB5-4601-A3A7-D778E1CD39DD}"/>
              </a:ext>
            </a:extLst>
          </p:cNvPr>
          <p:cNvSpPr/>
          <p:nvPr userDrawn="1"/>
        </p:nvSpPr>
        <p:spPr>
          <a:xfrm>
            <a:off x="1712772" y="6356439"/>
            <a:ext cx="3315331" cy="296684"/>
          </a:xfrm>
          <a:prstGeom prst="rect">
            <a:avLst/>
          </a:prstGeom>
        </p:spPr>
        <p:txBody>
          <a:bodyPr wrap="none">
            <a:spAutoFit/>
          </a:bodyPr>
          <a:lstStyle/>
          <a:p>
            <a:pPr marL="0" marR="0" lvl="0" indent="0" algn="l" defTabSz="867162" rtl="0" eaLnBrk="1" fontAlgn="auto" latinLnBrk="0" hangingPunct="1">
              <a:lnSpc>
                <a:spcPct val="100000"/>
              </a:lnSpc>
              <a:spcBef>
                <a:spcPts val="0"/>
              </a:spcBef>
              <a:spcAft>
                <a:spcPts val="0"/>
              </a:spcAft>
              <a:buClrTx/>
              <a:buSzTx/>
              <a:buFontTx/>
              <a:buNone/>
              <a:tabLst/>
              <a:defRPr/>
            </a:pPr>
            <a:r>
              <a:rPr kumimoji="0" lang="en-US" sz="1328" b="0" i="0" u="none" strike="noStrike" kern="1200" cap="none" spc="0" normalizeH="0" baseline="0" noProof="0">
                <a:ln>
                  <a:noFill/>
                </a:ln>
                <a:solidFill>
                  <a:srgbClr val="505050">
                    <a:lumMod val="60000"/>
                    <a:lumOff val="40000"/>
                  </a:srgbClr>
                </a:solidFill>
                <a:effectLst/>
                <a:uLnTx/>
                <a:uFillTx/>
                <a:latin typeface="+mn-lt"/>
                <a:ea typeface="+mn-ea"/>
                <a:cs typeface="+mn-cs"/>
              </a:rPr>
              <a:t>|   Counselor Summer Institute 2022 (CSI)</a:t>
            </a:r>
          </a:p>
        </p:txBody>
      </p:sp>
    </p:spTree>
    <p:extLst>
      <p:ext uri="{BB962C8B-B14F-4D97-AF65-F5344CB8AC3E}">
        <p14:creationId xmlns:p14="http://schemas.microsoft.com/office/powerpoint/2010/main" val="3437933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757719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23524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6" name="Straight Connector 15"/>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68608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81732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endParaRPr lang="en-US">
              <a:solidFill>
                <a:schemeClr val="tx2"/>
              </a:solidFill>
            </a:endParaRPr>
          </a:p>
        </p:txBody>
      </p:sp>
      <p:sp>
        <p:nvSpPr>
          <p:cNvPr id="4" name="Freeform 3"/>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135325744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endParaRPr lang="en-US">
              <a:solidFill>
                <a:schemeClr val="tx2"/>
              </a:solidFill>
            </a:endParaRP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2426290739"/>
      </p:ext>
    </p:extLst>
  </p:cSld>
  <p:clrMapOvr>
    <a:overrideClrMapping bg1="lt1" tx1="dk1" bg2="lt2" tx2="dk2" accent1="accent1" accent2="accent2" accent3="accent3" accent4="accent4" accent5="accent5" accent6="accent6" hlink="hlink" folHlink="folHlink"/>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709511266"/>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7264635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54697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 Content Slide - Paragrap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914316">
              <a:defRPr/>
            </a:pPr>
            <a:fld id="{C1E9C267-FC72-D447-BF05-09A3351C68CB}" type="slidenum">
              <a:rPr lang="en-US" smtClean="0">
                <a:solidFill>
                  <a:srgbClr val="1E1E1E"/>
                </a:solidFill>
                <a:latin typeface="Calibri"/>
              </a:rPr>
              <a:pPr defTabSz="914316">
                <a:defRPr/>
              </a:pPr>
              <a:t>‹#›</a:t>
            </a:fld>
            <a:endParaRPr lang="en-US">
              <a:solidFill>
                <a:srgbClr val="1E1E1E"/>
              </a:solidFill>
              <a:latin typeface="Calibri"/>
            </a:endParaRPr>
          </a:p>
        </p:txBody>
      </p:sp>
      <p:sp>
        <p:nvSpPr>
          <p:cNvPr id="7" name="Text Placeholder 14"/>
          <p:cNvSpPr>
            <a:spLocks noGrp="1"/>
          </p:cNvSpPr>
          <p:nvPr>
            <p:ph type="body" sz="quarter" idx="13" hasCustomPrompt="1"/>
          </p:nvPr>
        </p:nvSpPr>
        <p:spPr>
          <a:xfrm>
            <a:off x="466725" y="1149062"/>
            <a:ext cx="8704734" cy="477054"/>
          </a:xfrm>
          <a:prstGeom prst="rect">
            <a:avLst/>
          </a:prstGeom>
          <a:noFill/>
        </p:spPr>
        <p:txBody>
          <a:bodyPr wrap="square" lIns="0" tIns="228600" rIns="0" bIns="0">
            <a:spAutoFit/>
          </a:bodyPr>
          <a:lstStyle>
            <a:lvl1pPr marL="0" indent="0">
              <a:buNone/>
              <a:defRPr sz="1600" b="1">
                <a:solidFill>
                  <a:srgbClr val="006298"/>
                </a:solidFill>
                <a:latin typeface="Roboto Slab" charset="0"/>
                <a:ea typeface="Roboto Slab" charset="0"/>
                <a:cs typeface="Roboto Slab" charset="0"/>
              </a:defRPr>
            </a:lvl1pPr>
          </a:lstStyle>
          <a:p>
            <a:pPr lvl="0"/>
            <a:r>
              <a:rPr lang="en-US"/>
              <a:t>Subtitle goes here — align top of subtitle box with bottom of title box. </a:t>
            </a:r>
          </a:p>
        </p:txBody>
      </p:sp>
      <p:sp>
        <p:nvSpPr>
          <p:cNvPr id="8" name="Content Placeholder 2"/>
          <p:cNvSpPr>
            <a:spLocks noGrp="1"/>
          </p:cNvSpPr>
          <p:nvPr>
            <p:ph idx="14" hasCustomPrompt="1"/>
          </p:nvPr>
        </p:nvSpPr>
        <p:spPr>
          <a:xfrm>
            <a:off x="466725" y="1917290"/>
            <a:ext cx="4884018" cy="4185943"/>
          </a:xfrm>
          <a:prstGeom prst="rect">
            <a:avLst/>
          </a:prstGeom>
        </p:spPr>
        <p:txBody>
          <a:bodyPr lIns="0" tIns="228600" rIns="0" bIns="0"/>
          <a:lstStyle>
            <a:lvl1pPr marL="0" indent="0">
              <a:lnSpc>
                <a:spcPct val="100000"/>
              </a:lnSpc>
              <a:buClr>
                <a:schemeClr val="accent2"/>
              </a:buClr>
              <a:buFont typeface="Arial" charset="0"/>
              <a:buNone/>
              <a:defRPr sz="1600" baseline="0">
                <a:solidFill>
                  <a:srgbClr val="006298"/>
                </a:solidFill>
                <a:latin typeface="Roboto" charset="0"/>
                <a:ea typeface="Roboto" charset="0"/>
                <a:cs typeface="Roboto" charset="0"/>
              </a:defRPr>
            </a:lvl1pPr>
            <a:lvl2pPr marL="457158" indent="0">
              <a:buClr>
                <a:schemeClr val="accent2"/>
              </a:buClr>
              <a:buNone/>
              <a:defRPr sz="1600">
                <a:latin typeface="Roboto" charset="0"/>
                <a:ea typeface="Roboto" charset="0"/>
                <a:cs typeface="Roboto" charset="0"/>
              </a:defRPr>
            </a:lvl2pPr>
            <a:lvl3pPr marL="914316" indent="0">
              <a:buClr>
                <a:schemeClr val="accent2"/>
              </a:buClr>
              <a:buNone/>
              <a:defRPr sz="1600">
                <a:latin typeface="Roboto" charset="0"/>
                <a:ea typeface="Roboto" charset="0"/>
                <a:cs typeface="Roboto" charset="0"/>
              </a:defRPr>
            </a:lvl3pPr>
            <a:lvl4pPr marL="1371474" indent="0">
              <a:buClr>
                <a:schemeClr val="accent2"/>
              </a:buClr>
              <a:buNone/>
              <a:defRPr sz="1600">
                <a:latin typeface="Roboto" charset="0"/>
                <a:ea typeface="Roboto" charset="0"/>
                <a:cs typeface="Roboto" charset="0"/>
              </a:defRPr>
            </a:lvl4pPr>
            <a:lvl5pPr marL="1828632" indent="0">
              <a:buClr>
                <a:schemeClr val="accent2"/>
              </a:buClr>
              <a:buNone/>
              <a:defRPr sz="1600">
                <a:latin typeface="Roboto" charset="0"/>
                <a:ea typeface="Roboto" charset="0"/>
                <a:cs typeface="Roboto" charset="0"/>
              </a:defRPr>
            </a:lvl5pPr>
          </a:lstStyle>
          <a:p>
            <a:pPr lvl="0"/>
            <a:r>
              <a:rPr lang="en-US"/>
              <a:t>Paragraph describing content to the right. </a:t>
            </a:r>
          </a:p>
        </p:txBody>
      </p:sp>
      <p:sp>
        <p:nvSpPr>
          <p:cNvPr id="9" name="Content Placeholder 2"/>
          <p:cNvSpPr>
            <a:spLocks noGrp="1"/>
          </p:cNvSpPr>
          <p:nvPr>
            <p:ph idx="15"/>
          </p:nvPr>
        </p:nvSpPr>
        <p:spPr>
          <a:xfrm>
            <a:off x="5636830" y="1917290"/>
            <a:ext cx="6096678" cy="4185943"/>
          </a:xfrm>
          <a:prstGeom prst="rect">
            <a:avLst/>
          </a:prstGeom>
        </p:spPr>
        <p:txBody>
          <a:bodyPr lIns="0" tIns="228600" rIns="0" bIns="0"/>
          <a:lstStyle>
            <a:lvl1pPr marL="285724" indent="-285724">
              <a:buClr>
                <a:srgbClr val="006298"/>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p:txBody>
      </p:sp>
      <p:sp>
        <p:nvSpPr>
          <p:cNvPr id="10" name="Text Placeholder 23"/>
          <p:cNvSpPr>
            <a:spLocks noGrp="1"/>
          </p:cNvSpPr>
          <p:nvPr>
            <p:ph type="body" sz="quarter" idx="16" hasCustomPrompt="1"/>
          </p:nvPr>
        </p:nvSpPr>
        <p:spPr>
          <a:xfrm>
            <a:off x="466725" y="646979"/>
            <a:ext cx="7697872" cy="494764"/>
          </a:xfrm>
          <a:prstGeom prst="rect">
            <a:avLst/>
          </a:prstGeom>
        </p:spPr>
        <p:txBody>
          <a:bodyPr vert="horz" lIns="0" tIns="0" rIns="0" bIns="0" anchor="t"/>
          <a:lstStyle>
            <a:lvl1pPr marL="0" indent="0">
              <a:buNone/>
              <a:defRPr sz="3600" baseline="0">
                <a:latin typeface="Roboto Slab Regular"/>
                <a:cs typeface="Roboto Slab Regular"/>
              </a:defRPr>
            </a:lvl1pPr>
          </a:lstStyle>
          <a:p>
            <a:pPr lvl="0"/>
            <a:r>
              <a:rPr lang="en-US"/>
              <a:t>Title of slide goes here.</a:t>
            </a:r>
          </a:p>
        </p:txBody>
      </p:sp>
    </p:spTree>
    <p:extLst>
      <p:ext uri="{BB962C8B-B14F-4D97-AF65-F5344CB8AC3E}">
        <p14:creationId xmlns:p14="http://schemas.microsoft.com/office/powerpoint/2010/main" val="3412319310"/>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Highlight Area Left">
    <p:spTree>
      <p:nvGrpSpPr>
        <p:cNvPr id="1" name=""/>
        <p:cNvGrpSpPr/>
        <p:nvPr/>
      </p:nvGrpSpPr>
      <p:grpSpPr>
        <a:xfrm>
          <a:off x="0" y="0"/>
          <a:ext cx="0" cy="0"/>
          <a:chOff x="0" y="0"/>
          <a:chExt cx="0" cy="0"/>
        </a:xfrm>
      </p:grpSpPr>
      <p:sp>
        <p:nvSpPr>
          <p:cNvPr id="12" name="Rectangle 11"/>
          <p:cNvSpPr/>
          <p:nvPr/>
        </p:nvSpPr>
        <p:spPr>
          <a:xfrm>
            <a:off x="2"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897">
              <a:solidFill>
                <a:schemeClr val="tx1"/>
              </a:solidFill>
            </a:endParaRPr>
          </a:p>
        </p:txBody>
      </p:sp>
      <p:sp>
        <p:nvSpPr>
          <p:cNvPr id="20"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1" y="538396"/>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2"/>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347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userDrawn="1">
  <p:cSld name="1_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83296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2_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10"/>
            <a:ext cx="6960030" cy="5372292"/>
          </a:xfrm>
          <a:prstGeom prst="rect">
            <a:avLst/>
          </a:prstGeom>
        </p:spPr>
        <p:txBody>
          <a:bodyPr lIns="0" tIns="228600" rIns="0" bIns="0"/>
          <a:lstStyle>
            <a:lvl1pPr marL="285724" indent="-285724">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66611" y="555810"/>
            <a:ext cx="3741179" cy="1246495"/>
          </a:xfrm>
          <a:prstGeom prst="rect">
            <a:avLst/>
          </a:prstGeom>
        </p:spPr>
        <p:txBody>
          <a:bodyPr lIns="0" tIns="137160" rIns="0" bIns="0">
            <a:spAutoFit/>
          </a:bodyPr>
          <a:lstStyle>
            <a:lvl1pPr>
              <a:defRPr sz="3199" baseline="0">
                <a:solidFill>
                  <a:schemeClr val="tx1"/>
                </a:solidFill>
                <a:latin typeface="Roboto Slab" charset="0"/>
                <a:ea typeface="Roboto Slab" charset="0"/>
                <a:cs typeface="Roboto Slab" charset="0"/>
              </a:defRPr>
            </a:lvl1pPr>
          </a:lstStyle>
          <a:p>
            <a:r>
              <a:rPr lang="en-US" sz="360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6" y="1692275"/>
            <a:ext cx="3741738" cy="723275"/>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1446746210"/>
      </p:ext>
    </p:extLst>
  </p:cSld>
  <p:clrMapOvr>
    <a:masterClrMapping/>
  </p:clrMapOvr>
  <p:transition spd="slow">
    <p:push dir="u"/>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Content Slide — 1 Column with Sideba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90308" y="6193619"/>
            <a:ext cx="2743200" cy="365125"/>
          </a:xfrm>
          <a:prstGeom prst="rect">
            <a:avLst/>
          </a:prstGeom>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66611" y="555810"/>
            <a:ext cx="3741179" cy="1246495"/>
          </a:xfrm>
          <a:prstGeom prst="rect">
            <a:avLst/>
          </a:prstGeom>
        </p:spPr>
        <p:txBody>
          <a:bodyPr lIns="0" tIns="137160" rIns="0" bIns="0">
            <a:spAutoFit/>
          </a:bodyPr>
          <a:lstStyle>
            <a:lvl1pPr>
              <a:defRPr sz="4000" baseline="0">
                <a:solidFill>
                  <a:schemeClr val="tx1"/>
                </a:solidFill>
                <a:latin typeface="Roboto Slab" charset="0"/>
                <a:ea typeface="Roboto Slab" charset="0"/>
                <a:cs typeface="Roboto Slab" charset="0"/>
              </a:defRPr>
            </a:lvl1pPr>
          </a:lstStyle>
          <a:p>
            <a:r>
              <a:rPr lang="en-US" sz="3600">
                <a:latin typeface="Roboto Slab" charset="0"/>
                <a:ea typeface="Roboto Slab" charset="0"/>
                <a:cs typeface="Roboto Slab" charset="0"/>
              </a:rPr>
              <a:t>Title of slide goes here.</a:t>
            </a:r>
          </a:p>
        </p:txBody>
      </p:sp>
      <p:sp>
        <p:nvSpPr>
          <p:cNvPr id="7" name="Content Placeholder 2"/>
          <p:cNvSpPr>
            <a:spLocks noGrp="1"/>
          </p:cNvSpPr>
          <p:nvPr>
            <p:ph idx="14"/>
          </p:nvPr>
        </p:nvSpPr>
        <p:spPr>
          <a:xfrm>
            <a:off x="466611" y="2754104"/>
            <a:ext cx="3741179" cy="3173997"/>
          </a:xfrm>
          <a:prstGeom prst="rect">
            <a:avLst/>
          </a:prstGeom>
        </p:spPr>
        <p:txBody>
          <a:bodyPr lIns="0" tIns="228600" rIns="0" bIns="0"/>
          <a:lstStyle>
            <a:lvl1pPr marL="285724" indent="-285724">
              <a:buClr>
                <a:schemeClr val="accent2"/>
              </a:buClr>
              <a:buFont typeface="Arial" charset="0"/>
              <a:buChar char="•"/>
              <a:defRPr sz="1999">
                <a:latin typeface="Roboto" charset="0"/>
                <a:ea typeface="Roboto" charset="0"/>
                <a:cs typeface="Roboto" charset="0"/>
              </a:defRPr>
            </a:lvl1pPr>
            <a:lvl2pPr>
              <a:buClr>
                <a:schemeClr val="accent2"/>
              </a:buClr>
              <a:defRPr sz="1999">
                <a:latin typeface="Roboto" charset="0"/>
                <a:ea typeface="Roboto" charset="0"/>
                <a:cs typeface="Roboto" charset="0"/>
              </a:defRPr>
            </a:lvl2pPr>
            <a:lvl3pPr>
              <a:buClr>
                <a:schemeClr val="accent2"/>
              </a:buClr>
              <a:defRPr sz="1999">
                <a:latin typeface="Roboto" charset="0"/>
                <a:ea typeface="Roboto" charset="0"/>
                <a:cs typeface="Roboto" charset="0"/>
              </a:defRPr>
            </a:lvl3pPr>
            <a:lvl4pPr>
              <a:buClr>
                <a:schemeClr val="accent2"/>
              </a:buClr>
              <a:defRPr sz="1999">
                <a:latin typeface="Roboto" charset="0"/>
                <a:ea typeface="Roboto" charset="0"/>
                <a:cs typeface="Roboto" charset="0"/>
              </a:defRPr>
            </a:lvl4pPr>
            <a:lvl5pPr>
              <a:buClr>
                <a:schemeClr val="accent2"/>
              </a:buClr>
              <a:defRPr sz="1999">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4">
            <a:extLst>
              <a:ext uri="{FF2B5EF4-FFF2-40B4-BE49-F238E27FC236}">
                <a16:creationId xmlns:a16="http://schemas.microsoft.com/office/drawing/2014/main" id="{338C58ED-C7C5-464B-B6B6-DFD073851981}"/>
              </a:ext>
            </a:extLst>
          </p:cNvPr>
          <p:cNvSpPr>
            <a:spLocks noGrp="1"/>
          </p:cNvSpPr>
          <p:nvPr>
            <p:ph type="body" sz="quarter" idx="13" hasCustomPrompt="1"/>
          </p:nvPr>
        </p:nvSpPr>
        <p:spPr>
          <a:xfrm>
            <a:off x="466726" y="1692275"/>
            <a:ext cx="3741738" cy="1153777"/>
          </a:xfrm>
          <a:prstGeom prst="rect">
            <a:avLst/>
          </a:prstGeom>
        </p:spPr>
        <p:txBody>
          <a:bodyPr lIns="0" tIns="228600" rIns="0" bIns="0">
            <a:spAutoFit/>
          </a:bodyPr>
          <a:lstStyle>
            <a:lvl1pPr marL="0" indent="0">
              <a:buNone/>
              <a:defRPr sz="1999"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
        <p:nvSpPr>
          <p:cNvPr id="12" name="Content Placeholder 2">
            <a:extLst>
              <a:ext uri="{FF2B5EF4-FFF2-40B4-BE49-F238E27FC236}">
                <a16:creationId xmlns:a16="http://schemas.microsoft.com/office/drawing/2014/main" id="{FB1BED39-B10D-874D-B0F8-EA4BDD2EA24C}"/>
              </a:ext>
            </a:extLst>
          </p:cNvPr>
          <p:cNvSpPr>
            <a:spLocks noGrp="1"/>
          </p:cNvSpPr>
          <p:nvPr>
            <p:ph idx="1"/>
          </p:nvPr>
        </p:nvSpPr>
        <p:spPr>
          <a:xfrm>
            <a:off x="4773478" y="568478"/>
            <a:ext cx="6960030" cy="5661431"/>
          </a:xfrm>
          <a:prstGeom prst="rect">
            <a:avLst/>
          </a:prstGeom>
        </p:spPr>
        <p:txBody>
          <a:bodyPr lIns="0" tIns="228600" rIns="0" bIns="0"/>
          <a:lstStyle>
            <a:lvl1pPr marL="285724" indent="-285724">
              <a:lnSpc>
                <a:spcPct val="90000"/>
              </a:lnSpc>
              <a:spcBef>
                <a:spcPts val="1000"/>
              </a:spcBef>
              <a:spcAft>
                <a:spcPts val="1000"/>
              </a:spcAft>
              <a:buClr>
                <a:schemeClr val="accent2"/>
              </a:buClr>
              <a:buFont typeface="Arial" charset="0"/>
              <a:buChar char="•"/>
              <a:defRPr sz="2400">
                <a:latin typeface="Roboto" charset="0"/>
                <a:ea typeface="Roboto" charset="0"/>
                <a:cs typeface="Roboto" charset="0"/>
              </a:defRPr>
            </a:lvl1pPr>
            <a:lvl2pPr>
              <a:lnSpc>
                <a:spcPct val="90000"/>
              </a:lnSpc>
              <a:spcBef>
                <a:spcPts val="1000"/>
              </a:spcBef>
              <a:spcAft>
                <a:spcPts val="1000"/>
              </a:spcAft>
              <a:buClr>
                <a:schemeClr val="accent2"/>
              </a:buClr>
              <a:defRPr sz="2400">
                <a:latin typeface="Roboto" charset="0"/>
                <a:ea typeface="Roboto" charset="0"/>
                <a:cs typeface="Roboto" charset="0"/>
              </a:defRPr>
            </a:lvl2pPr>
            <a:lvl3pPr>
              <a:lnSpc>
                <a:spcPct val="90000"/>
              </a:lnSpc>
              <a:spcBef>
                <a:spcPts val="1000"/>
              </a:spcBef>
              <a:spcAft>
                <a:spcPts val="1000"/>
              </a:spcAft>
              <a:buClr>
                <a:schemeClr val="accent2"/>
              </a:buClr>
              <a:defRPr sz="2400">
                <a:latin typeface="Roboto" charset="0"/>
                <a:ea typeface="Roboto" charset="0"/>
                <a:cs typeface="Roboto" charset="0"/>
              </a:defRPr>
            </a:lvl3pPr>
            <a:lvl4pPr>
              <a:lnSpc>
                <a:spcPct val="90000"/>
              </a:lnSpc>
              <a:spcBef>
                <a:spcPts val="1000"/>
              </a:spcBef>
              <a:spcAft>
                <a:spcPts val="1000"/>
              </a:spcAft>
              <a:buClr>
                <a:schemeClr val="accent2"/>
              </a:buClr>
              <a:defRPr sz="2400">
                <a:latin typeface="Roboto" charset="0"/>
                <a:ea typeface="Roboto" charset="0"/>
                <a:cs typeface="Roboto" charset="0"/>
              </a:defRPr>
            </a:lvl4pPr>
            <a:lvl5pPr>
              <a:lnSpc>
                <a:spcPct val="90000"/>
              </a:lnSpc>
              <a:spcBef>
                <a:spcPts val="1000"/>
              </a:spcBef>
              <a:spcAft>
                <a:spcPts val="1000"/>
              </a:spcAft>
              <a:buClr>
                <a:schemeClr val="accent2"/>
              </a:buClr>
              <a:defRPr sz="24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44006"/>
      </p:ext>
    </p:extLst>
  </p:cSld>
  <p:clrMapOvr>
    <a:masterClrMapping/>
  </p:clrMapOvr>
  <p:transition spd="slow">
    <p:push dir="u"/>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5506F9-DEB5-4601-A3A7-D778E1CD39DD}"/>
              </a:ext>
            </a:extLst>
          </p:cNvPr>
          <p:cNvSpPr/>
          <p:nvPr userDrawn="1"/>
        </p:nvSpPr>
        <p:spPr>
          <a:xfrm>
            <a:off x="1712772" y="6356439"/>
            <a:ext cx="3315331" cy="296876"/>
          </a:xfrm>
          <a:prstGeom prst="rect">
            <a:avLst/>
          </a:prstGeom>
        </p:spPr>
        <p:txBody>
          <a:bodyPr wrap="none">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1329" b="0" i="0" u="none" strike="noStrike" kern="1200" cap="none" spc="0" normalizeH="0" baseline="0" noProof="0">
                <a:ln>
                  <a:noFill/>
                </a:ln>
                <a:solidFill>
                  <a:srgbClr val="505050">
                    <a:lumMod val="60000"/>
                    <a:lumOff val="40000"/>
                  </a:srgbClr>
                </a:solidFill>
                <a:effectLst/>
                <a:uLnTx/>
                <a:uFillTx/>
                <a:latin typeface="+mn-lt"/>
                <a:ea typeface="+mn-ea"/>
                <a:cs typeface="+mn-cs"/>
              </a:rPr>
              <a:t>|   Counselor Summer Institute 2022 (CSI)</a:t>
            </a:r>
          </a:p>
        </p:txBody>
      </p:sp>
    </p:spTree>
    <p:extLst>
      <p:ext uri="{BB962C8B-B14F-4D97-AF65-F5344CB8AC3E}">
        <p14:creationId xmlns:p14="http://schemas.microsoft.com/office/powerpoint/2010/main" val="3961189225"/>
      </p:ext>
    </p:extLst>
  </p:cSld>
  <p:clrMapOvr>
    <a:masterClrMapping/>
  </p:clrMapOvr>
  <p:transition spd="slow">
    <p:push dir="u"/>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K12) Title+Body">
    <p:spTree>
      <p:nvGrpSpPr>
        <p:cNvPr id="1" name=""/>
        <p:cNvGrpSpPr/>
        <p:nvPr/>
      </p:nvGrpSpPr>
      <p:grpSpPr>
        <a:xfrm>
          <a:off x="0" y="0"/>
          <a:ext cx="0" cy="0"/>
          <a:chOff x="0" y="0"/>
          <a:chExt cx="0" cy="0"/>
        </a:xfrm>
      </p:grpSpPr>
      <p:sp>
        <p:nvSpPr>
          <p:cNvPr id="3" name="Slide title"/>
          <p:cNvSpPr>
            <a:spLocks noGrp="1" noChangeArrowheads="1"/>
          </p:cNvSpPr>
          <p:nvPr>
            <p:ph type="title" hasCustomPrompt="1"/>
          </p:nvPr>
        </p:nvSpPr>
        <p:spPr bwMode="gray">
          <a:xfrm>
            <a:off x="356461" y="538394"/>
            <a:ext cx="11459786"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r>
              <a:rPr lang="en-US" noProof="1"/>
              <a:t>Click to edit title</a:t>
            </a:r>
            <a:endParaRPr lang="en-CA" noProof="1"/>
          </a:p>
        </p:txBody>
      </p:sp>
      <p:sp>
        <p:nvSpPr>
          <p:cNvPr id="6" name="Text Placeholder 5">
            <a:extLst>
              <a:ext uri="{FF2B5EF4-FFF2-40B4-BE49-F238E27FC236}">
                <a16:creationId xmlns:a16="http://schemas.microsoft.com/office/drawing/2014/main" id="{6BEB6A27-E078-AE85-9AAF-64ACD9690DFB}"/>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8" name="Text Placeholder 10">
            <a:extLst>
              <a:ext uri="{FF2B5EF4-FFF2-40B4-BE49-F238E27FC236}">
                <a16:creationId xmlns:a16="http://schemas.microsoft.com/office/drawing/2014/main" id="{60536A7D-5F11-DA33-FAA7-300050A30923}"/>
              </a:ext>
            </a:extLst>
          </p:cNvPr>
          <p:cNvSpPr>
            <a:spLocks noGrp="1"/>
          </p:cNvSpPr>
          <p:nvPr>
            <p:ph idx="12"/>
            <p:custDataLst>
              <p:tags r:id="rId1"/>
            </p:custDataLst>
          </p:nvPr>
        </p:nvSpPr>
        <p:spPr>
          <a:xfrm>
            <a:off x="356461" y="1078726"/>
            <a:ext cx="11459786" cy="506196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 name="Straight Connector 1">
            <a:extLst>
              <a:ext uri="{FF2B5EF4-FFF2-40B4-BE49-F238E27FC236}">
                <a16:creationId xmlns:a16="http://schemas.microsoft.com/office/drawing/2014/main" id="{CB9F85B0-18E7-1908-E34D-7AD7B097FA69}"/>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17146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65" name="Picture Placeholder 64"/>
          <p:cNvSpPr>
            <a:spLocks noGrp="1"/>
          </p:cNvSpPr>
          <p:nvPr>
            <p:ph type="pic" sz="quarter" idx="12" hasCustomPrompt="1"/>
          </p:nvPr>
        </p:nvSpPr>
        <p:spPr>
          <a:xfrm>
            <a:off x="6067348" y="340639"/>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6359" y="955314"/>
            <a:ext cx="1762376" cy="303862"/>
          </a:xfrm>
          <a:prstGeom prst="rect">
            <a:avLst/>
          </a:prstGeom>
        </p:spPr>
      </p:pic>
      <p:pic>
        <p:nvPicPr>
          <p:cNvPr id="8" name="Picture 7">
            <a:extLst>
              <a:ext uri="{FF2B5EF4-FFF2-40B4-BE49-F238E27FC236}">
                <a16:creationId xmlns:a16="http://schemas.microsoft.com/office/drawing/2014/main" id="{1CB8F686-2832-DE45-B4EA-A9B076CCC0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359" y="955314"/>
            <a:ext cx="1762376" cy="303862"/>
          </a:xfrm>
          <a:prstGeom prst="rect">
            <a:avLst/>
          </a:prstGeom>
        </p:spPr>
      </p:pic>
    </p:spTree>
    <p:extLst>
      <p:ext uri="{BB962C8B-B14F-4D97-AF65-F5344CB8AC3E}">
        <p14:creationId xmlns:p14="http://schemas.microsoft.com/office/powerpoint/2010/main" val="409373244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421785353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p:cSld name="Cover Slide No Picture">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6" name="Picture 5">
            <a:extLst>
              <a:ext uri="{FF2B5EF4-FFF2-40B4-BE49-F238E27FC236}">
                <a16:creationId xmlns:a16="http://schemas.microsoft.com/office/drawing/2014/main" id="{1CB8F686-2832-DE45-B4EA-A9B076CCC0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6359" y="955314"/>
            <a:ext cx="1762376" cy="303862"/>
          </a:xfrm>
          <a:prstGeom prst="rect">
            <a:avLst/>
          </a:prstGeom>
        </p:spPr>
      </p:pic>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359" y="955314"/>
            <a:ext cx="1762376" cy="303862"/>
          </a:xfrm>
          <a:prstGeom prst="rect">
            <a:avLst/>
          </a:prstGeom>
        </p:spPr>
      </p:pic>
    </p:spTree>
    <p:extLst>
      <p:ext uri="{BB962C8B-B14F-4D97-AF65-F5344CB8AC3E}">
        <p14:creationId xmlns:p14="http://schemas.microsoft.com/office/powerpoint/2010/main" val="6729582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3966046608"/>
      </p:ext>
    </p:extLst>
  </p:cSld>
  <p:clrMapOvr>
    <a:overrideClrMapping bg1="lt1" tx1="dk1" bg2="lt2" tx2="dk2" accent1="accent1" accent2="accent2" accent3="accent3" accent4="accent4" accent5="accent5" accent6="accent6" hlink="hlink" folHlink="folHlink"/>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158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 Statement Slide - No Image, Blue">
    <p:spTree>
      <p:nvGrpSpPr>
        <p:cNvPr id="1" name=""/>
        <p:cNvGrpSpPr/>
        <p:nvPr/>
      </p:nvGrpSpPr>
      <p:grpSpPr>
        <a:xfrm>
          <a:off x="0" y="0"/>
          <a:ext cx="0" cy="0"/>
          <a:chOff x="0" y="0"/>
          <a:chExt cx="0" cy="0"/>
        </a:xfrm>
      </p:grpSpPr>
      <p:sp>
        <p:nvSpPr>
          <p:cNvPr id="12" name="Rectangle 11"/>
          <p:cNvSpPr/>
          <p:nvPr userDrawn="1"/>
        </p:nvSpPr>
        <p:spPr>
          <a:xfrm>
            <a:off x="457201" y="457201"/>
            <a:ext cx="11266714" cy="565518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srgbClr val="006298"/>
              </a:solidFill>
            </a:endParaRPr>
          </a:p>
        </p:txBody>
      </p:sp>
      <p:sp>
        <p:nvSpPr>
          <p:cNvPr id="2" name="Title 1"/>
          <p:cNvSpPr>
            <a:spLocks noGrp="1"/>
          </p:cNvSpPr>
          <p:nvPr>
            <p:ph type="ctrTitle" hasCustomPrompt="1"/>
          </p:nvPr>
        </p:nvSpPr>
        <p:spPr>
          <a:xfrm>
            <a:off x="2179487" y="2043974"/>
            <a:ext cx="7630887" cy="807382"/>
          </a:xfrm>
          <a:prstGeom prst="rect">
            <a:avLst/>
          </a:prstGeom>
        </p:spPr>
        <p:txBody>
          <a:bodyPr lIns="0" tIns="137160" rIns="0" bIns="0"/>
          <a:lstStyle>
            <a:lvl1pPr algn="ctr">
              <a:defRPr sz="4195" baseline="0">
                <a:solidFill>
                  <a:schemeClr val="bg1"/>
                </a:solidFill>
                <a:latin typeface="Roboto Slab Regular"/>
                <a:cs typeface="Roboto Slab Regular"/>
              </a:defRPr>
            </a:lvl1pPr>
          </a:lstStyle>
          <a:p>
            <a:r>
              <a:rPr lang="en-US"/>
              <a:t>Statement goes here.</a:t>
            </a:r>
          </a:p>
        </p:txBody>
      </p:sp>
      <p:sp>
        <p:nvSpPr>
          <p:cNvPr id="6" name="Slide Number Placeholder 5"/>
          <p:cNvSpPr>
            <a:spLocks noGrp="1"/>
          </p:cNvSpPr>
          <p:nvPr>
            <p:ph type="sldNum" sz="quarter" idx="12"/>
          </p:nvPr>
        </p:nvSpPr>
        <p:spPr>
          <a:xfrm>
            <a:off x="8887309" y="6193619"/>
            <a:ext cx="2844800" cy="365125"/>
          </a:xfrm>
        </p:spPr>
        <p:txBody>
          <a:bodyPr tIns="0" rIns="0" bIns="0" anchor="b"/>
          <a:lstStyle/>
          <a:p>
            <a:fld id="{E58C0DC8-E089-4D4A-A71C-1ACF76415CE6}" type="slidenum">
              <a:rPr lang="en-US" smtClean="0"/>
              <a:t>‹#›</a:t>
            </a:fld>
            <a:endParaRPr lang="en-US"/>
          </a:p>
        </p:txBody>
      </p:sp>
      <p:sp>
        <p:nvSpPr>
          <p:cNvPr id="9" name="Rectangle 8"/>
          <p:cNvSpPr/>
          <p:nvPr userDrawn="1"/>
        </p:nvSpPr>
        <p:spPr>
          <a:xfrm>
            <a:off x="2179487" y="1923692"/>
            <a:ext cx="7630887"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sp>
        <p:nvSpPr>
          <p:cNvPr id="10" name="Text Placeholder 16"/>
          <p:cNvSpPr>
            <a:spLocks noGrp="1"/>
          </p:cNvSpPr>
          <p:nvPr>
            <p:ph type="body" sz="quarter" idx="10" hasCustomPrompt="1"/>
          </p:nvPr>
        </p:nvSpPr>
        <p:spPr>
          <a:xfrm>
            <a:off x="2179485" y="2851357"/>
            <a:ext cx="7630888" cy="507831"/>
          </a:xfrm>
          <a:prstGeom prst="rect">
            <a:avLst/>
          </a:prstGeom>
        </p:spPr>
        <p:txBody>
          <a:bodyPr wrap="square" lIns="0" tIns="228600" rIns="0" bIns="0">
            <a:spAutoFit/>
          </a:bodyPr>
          <a:lstStyle>
            <a:lvl1pPr marL="0" indent="0" algn="ctr">
              <a:lnSpc>
                <a:spcPct val="100000"/>
              </a:lnSpc>
              <a:buNone/>
              <a:defRPr sz="1798"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4" cy="664639"/>
          </a:xfrm>
          <a:prstGeom prst="rect">
            <a:avLst/>
          </a:prstGeom>
        </p:spPr>
        <p:txBody>
          <a:bodyPr wrap="square" lIns="0" tIns="0" rIns="0" bIns="0" numCol="3" spcCol="914400">
            <a:spAutoFit/>
          </a:bodyPr>
          <a:lstStyle>
            <a:lvl1pPr marL="285431" indent="-285431" algn="ctr">
              <a:lnSpc>
                <a:spcPct val="100000"/>
              </a:lnSpc>
              <a:buFont typeface="Arial"/>
              <a:buChar char="•"/>
              <a:defRPr sz="1798" b="1" normalizeH="0" baseline="0">
                <a:solidFill>
                  <a:schemeClr val="bg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Bullet points go here</a:t>
            </a:r>
          </a:p>
          <a:p>
            <a:pPr lvl="0"/>
            <a:endParaRPr lang="en-US"/>
          </a:p>
          <a:p>
            <a:pPr lvl="0"/>
            <a:r>
              <a:rPr lang="en-US"/>
              <a:t>Bullet points go here</a:t>
            </a:r>
          </a:p>
          <a:p>
            <a:pPr lvl="0"/>
            <a:endParaRPr lang="en-US"/>
          </a:p>
          <a:p>
            <a:pPr lvl="0"/>
            <a:r>
              <a:rPr lang="en-US"/>
              <a:t>Bullet points go here</a:t>
            </a:r>
          </a:p>
          <a:p>
            <a:pPr lvl="0"/>
            <a:endParaRPr lang="en-US"/>
          </a:p>
        </p:txBody>
      </p:sp>
    </p:spTree>
    <p:extLst>
      <p:ext uri="{BB962C8B-B14F-4D97-AF65-F5344CB8AC3E}">
        <p14:creationId xmlns:p14="http://schemas.microsoft.com/office/powerpoint/2010/main" val="260860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p:cSld name="Title with a s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9717878"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117661" y="1740546"/>
            <a:ext cx="971787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31589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722257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63884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p:cSld name="Data Right">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6115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p:cSld name="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6" name="Straight Connector 15"/>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1" name="Straight Connector 10"/>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51707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a:t>
            </a:r>
            <a:r>
              <a:rPr lang="en-US" err="1"/>
              <a:t>Photo</a:t>
            </a:r>
            <a:r>
              <a:rPr lang="en-US"/>
              <a:t>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90527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a:t>This is a sample quote to support your slides</a:t>
            </a:r>
            <a:br>
              <a:rPr lang="en-US"/>
            </a:br>
            <a:r>
              <a:rPr lang="en-US"/>
              <a:t>(Use Format Background to Change Picture:</a:t>
            </a:r>
            <a:br>
              <a:rPr lang="en-US"/>
            </a:br>
            <a:r>
              <a:rPr lang="en-US"/>
              <a:t>Copy image you like. Right Click Format Background. Change Picture Source to Clipboard)</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4" name="Freeform 3"/>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5" name="Freeform 4"/>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102660889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3984748705"/>
      </p:ext>
    </p:extLst>
  </p:cSld>
  <p:clrMapOvr>
    <a:overrideClrMapping bg1="lt1" tx1="dk1" bg2="lt2" tx2="dk2" accent1="accent1" accent2="accent2" accent3="accent3" accent4="accent4" accent5="accent5" accent6="accent6" hlink="hlink" folHlink="folHlink"/>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2863154100"/>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72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247025245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Highlight Area Right">
    <p:spTree>
      <p:nvGrpSpPr>
        <p:cNvPr id="1" name=""/>
        <p:cNvGrpSpPr/>
        <p:nvPr/>
      </p:nvGrpSpPr>
      <p:grpSpPr>
        <a:xfrm>
          <a:off x="0" y="0"/>
          <a:ext cx="0" cy="0"/>
          <a:chOff x="0" y="0"/>
          <a:chExt cx="0" cy="0"/>
        </a:xfrm>
      </p:grpSpPr>
      <p:sp>
        <p:nvSpPr>
          <p:cNvPr id="12" name="Rectangle 11"/>
          <p:cNvSpPr/>
          <p:nvPr/>
        </p:nvSpPr>
        <p:spPr>
          <a:xfrm>
            <a:off x="6563334"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897">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2"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2"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432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67456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userDrawn="1">
  <p:cSld name="1_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4"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endParaRPr lang="fr-FR" sz="1139" b="0">
              <a:solidFill>
                <a:srgbClr val="080808"/>
              </a:solidFill>
              <a:latin typeface="+mj-lt"/>
            </a:endParaRPr>
          </a:p>
        </p:txBody>
      </p:sp>
      <p:cxnSp>
        <p:nvCxnSpPr>
          <p:cNvPr id="23" name="Straight Connector 22"/>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114385357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46" b="0" i="0">
                <a:solidFill>
                  <a:srgbClr val="1E1E1E"/>
                </a:solidFill>
                <a:latin typeface="Roboto Slab"/>
                <a:cs typeface="Roboto Slab"/>
              </a:defRPr>
            </a:lvl1pPr>
          </a:lstStyle>
          <a:p>
            <a:endParaRPr/>
          </a:p>
        </p:txBody>
      </p:sp>
      <p:sp>
        <p:nvSpPr>
          <p:cNvPr id="3" name="Holder 3"/>
          <p:cNvSpPr>
            <a:spLocks noGrp="1"/>
          </p:cNvSpPr>
          <p:nvPr>
            <p:ph sz="half" idx="2"/>
          </p:nvPr>
        </p:nvSpPr>
        <p:spPr>
          <a:xfrm>
            <a:off x="609600" y="1577340"/>
            <a:ext cx="5303520" cy="2630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63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8/25/2025</a:t>
            </a:fld>
            <a:endParaRPr lang="en-US"/>
          </a:p>
        </p:txBody>
      </p:sp>
      <p:sp>
        <p:nvSpPr>
          <p:cNvPr id="7" name="Holder 7"/>
          <p:cNvSpPr>
            <a:spLocks noGrp="1"/>
          </p:cNvSpPr>
          <p:nvPr>
            <p:ph type="sldNum" sz="quarter" idx="7"/>
          </p:nvPr>
        </p:nvSpPr>
        <p:spPr/>
        <p:txBody>
          <a:bodyPr lIns="0" tIns="0" rIns="0" bIns="0"/>
          <a:lstStyle>
            <a:lvl1pPr>
              <a:defRPr sz="1099" b="0" i="0">
                <a:solidFill>
                  <a:srgbClr val="080808"/>
                </a:solidFill>
                <a:latin typeface="Roboto Slab"/>
                <a:cs typeface="Roboto Slab"/>
              </a:defRPr>
            </a:lvl1pPr>
          </a:lstStyle>
          <a:p>
            <a:pPr marL="38057">
              <a:spcBef>
                <a:spcPts val="179"/>
              </a:spcBef>
            </a:pPr>
            <a:fld id="{81D60167-4931-47E6-BA6A-407CBD079E47}" type="slidenum">
              <a:rPr lang="en-US" spc="-25" smtClean="0"/>
              <a:pPr marL="38057">
                <a:spcBef>
                  <a:spcPts val="179"/>
                </a:spcBef>
              </a:pPr>
              <a:t>‹#›</a:t>
            </a:fld>
            <a:endParaRPr lang="en-US" spc="-25"/>
          </a:p>
        </p:txBody>
      </p:sp>
    </p:spTree>
    <p:extLst>
      <p:ext uri="{BB962C8B-B14F-4D97-AF65-F5344CB8AC3E}">
        <p14:creationId xmlns:p14="http://schemas.microsoft.com/office/powerpoint/2010/main" val="1628934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1B3E75-42CE-094D-C393-093707B3241E}"/>
              </a:ext>
            </a:extLst>
          </p:cNvPr>
          <p:cNvSpPr/>
          <p:nvPr userDrawn="1"/>
        </p:nvSpPr>
        <p:spPr>
          <a:xfrm>
            <a:off x="355948" y="338589"/>
            <a:ext cx="11520558" cy="581679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Picture Placeholder 64">
            <a:extLst>
              <a:ext uri="{FF2B5EF4-FFF2-40B4-BE49-F238E27FC236}">
                <a16:creationId xmlns:a16="http://schemas.microsoft.com/office/drawing/2014/main" id="{CF9DEE11-4542-5079-3052-061B22CA7DBA}"/>
              </a:ext>
            </a:extLst>
          </p:cNvPr>
          <p:cNvSpPr>
            <a:spLocks noGrp="1"/>
          </p:cNvSpPr>
          <p:nvPr>
            <p:ph type="pic" sz="quarter" idx="12" hasCustomPrompt="1"/>
          </p:nvPr>
        </p:nvSpPr>
        <p:spPr>
          <a:xfrm>
            <a:off x="6079232" y="338589"/>
            <a:ext cx="5797274" cy="5816790"/>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2"/>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tx2"/>
              </a:buClr>
              <a:buSzPts val="2400"/>
              <a:buFontTx/>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6" name="Title 1">
            <a:extLst>
              <a:ext uri="{FF2B5EF4-FFF2-40B4-BE49-F238E27FC236}">
                <a16:creationId xmlns:a16="http://schemas.microsoft.com/office/drawing/2014/main" id="{B0C469F6-51BA-B6D1-EF71-473C286546E9}"/>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7" name="Subtitle 2">
            <a:extLst>
              <a:ext uri="{FF2B5EF4-FFF2-40B4-BE49-F238E27FC236}">
                <a16:creationId xmlns:a16="http://schemas.microsoft.com/office/drawing/2014/main" id="{B4257B5A-1B19-3C83-0BEA-0E7433EC2AA1}"/>
              </a:ext>
            </a:extLst>
          </p:cNvPr>
          <p:cNvSpPr>
            <a:spLocks noGrp="1"/>
          </p:cNvSpPr>
          <p:nvPr>
            <p:ph type="subTitle" idx="1" hasCustomPrompt="1"/>
          </p:nvPr>
        </p:nvSpPr>
        <p:spPr>
          <a:xfrm>
            <a:off x="886360" y="5064161"/>
            <a:ext cx="4828269" cy="534662"/>
          </a:xfrm>
          <a:prstGeom prst="rect">
            <a:avLst/>
          </a:prstGeom>
        </p:spPr>
        <p:txBody>
          <a:bodyPr lIns="0" r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Text Placeholder 35">
            <a:extLst>
              <a:ext uri="{FF2B5EF4-FFF2-40B4-BE49-F238E27FC236}">
                <a16:creationId xmlns:a16="http://schemas.microsoft.com/office/drawing/2014/main" id="{95AE3692-2A8E-DC66-24BD-4D77A74D2F4E}"/>
              </a:ext>
            </a:extLst>
          </p:cNvPr>
          <p:cNvSpPr>
            <a:spLocks noGrp="1"/>
          </p:cNvSpPr>
          <p:nvPr>
            <p:ph type="body" sz="quarter" idx="11" hasCustomPrompt="1"/>
          </p:nvPr>
        </p:nvSpPr>
        <p:spPr>
          <a:xfrm>
            <a:off x="357481"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1866A2E1-F861-4EEC-E944-35C6420FE6E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124021099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K12) Cover Slide Mai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1B3E75-42CE-094D-C393-093707B3241E}"/>
              </a:ext>
            </a:extLst>
          </p:cNvPr>
          <p:cNvSpPr/>
          <p:nvPr userDrawn="1"/>
        </p:nvSpPr>
        <p:spPr>
          <a:xfrm>
            <a:off x="355948" y="338589"/>
            <a:ext cx="11520558" cy="581679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Picture Placeholder 64">
            <a:extLst>
              <a:ext uri="{FF2B5EF4-FFF2-40B4-BE49-F238E27FC236}">
                <a16:creationId xmlns:a16="http://schemas.microsoft.com/office/drawing/2014/main" id="{CF9DEE11-4542-5079-3052-061B22CA7DBA}"/>
              </a:ext>
            </a:extLst>
          </p:cNvPr>
          <p:cNvSpPr>
            <a:spLocks noGrp="1"/>
          </p:cNvSpPr>
          <p:nvPr>
            <p:ph type="pic" sz="quarter" idx="12" hasCustomPrompt="1"/>
          </p:nvPr>
        </p:nvSpPr>
        <p:spPr>
          <a:xfrm>
            <a:off x="6079232" y="338589"/>
            <a:ext cx="5797274" cy="5816790"/>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Tx/>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6" name="Title 1">
            <a:extLst>
              <a:ext uri="{FF2B5EF4-FFF2-40B4-BE49-F238E27FC236}">
                <a16:creationId xmlns:a16="http://schemas.microsoft.com/office/drawing/2014/main" id="{B0C469F6-51BA-B6D1-EF71-473C286546E9}"/>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7" name="Subtitle 2">
            <a:extLst>
              <a:ext uri="{FF2B5EF4-FFF2-40B4-BE49-F238E27FC236}">
                <a16:creationId xmlns:a16="http://schemas.microsoft.com/office/drawing/2014/main" id="{B4257B5A-1B19-3C83-0BEA-0E7433EC2AA1}"/>
              </a:ext>
            </a:extLst>
          </p:cNvPr>
          <p:cNvSpPr>
            <a:spLocks noGrp="1"/>
          </p:cNvSpPr>
          <p:nvPr>
            <p:ph type="subTitle" idx="1" hasCustomPrompt="1"/>
          </p:nvPr>
        </p:nvSpPr>
        <p:spPr>
          <a:xfrm>
            <a:off x="886360" y="5064161"/>
            <a:ext cx="4828269" cy="534662"/>
          </a:xfrm>
          <a:prstGeom prst="rect">
            <a:avLst/>
          </a:prstGeom>
        </p:spPr>
        <p:txBody>
          <a:bodyPr lIns="0" r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Text Placeholder 35">
            <a:extLst>
              <a:ext uri="{FF2B5EF4-FFF2-40B4-BE49-F238E27FC236}">
                <a16:creationId xmlns:a16="http://schemas.microsoft.com/office/drawing/2014/main" id="{95AE3692-2A8E-DC66-24BD-4D77A74D2F4E}"/>
              </a:ext>
            </a:extLst>
          </p:cNvPr>
          <p:cNvSpPr>
            <a:spLocks noGrp="1"/>
          </p:cNvSpPr>
          <p:nvPr>
            <p:ph type="body" sz="quarter" idx="11" hasCustomPrompt="1"/>
          </p:nvPr>
        </p:nvSpPr>
        <p:spPr>
          <a:xfrm>
            <a:off x="357481"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F0564D5A-0C28-9345-0189-C32D4194F61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45020035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Cover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990F9E-6131-66CB-4C35-807B9B00C897}"/>
              </a:ext>
            </a:extLst>
          </p:cNvPr>
          <p:cNvSpPr/>
          <p:nvPr userDrawn="1"/>
        </p:nvSpPr>
        <p:spPr>
          <a:xfrm>
            <a:off x="355948" y="338589"/>
            <a:ext cx="11520558" cy="581679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Title 1">
            <a:extLst>
              <a:ext uri="{FF2B5EF4-FFF2-40B4-BE49-F238E27FC236}">
                <a16:creationId xmlns:a16="http://schemas.microsoft.com/office/drawing/2014/main" id="{88648BD3-9B9C-4628-A276-8B95584B53C6}"/>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6" name="Subtitle 2">
            <a:extLst>
              <a:ext uri="{FF2B5EF4-FFF2-40B4-BE49-F238E27FC236}">
                <a16:creationId xmlns:a16="http://schemas.microsoft.com/office/drawing/2014/main" id="{388773F4-7A54-E5E5-39D5-DDCEF1A0DCC1}"/>
              </a:ext>
            </a:extLst>
          </p:cNvPr>
          <p:cNvSpPr>
            <a:spLocks noGrp="1"/>
          </p:cNvSpPr>
          <p:nvPr>
            <p:ph type="subTitle" idx="1" hasCustomPrompt="1"/>
          </p:nvPr>
        </p:nvSpPr>
        <p:spPr>
          <a:xfrm>
            <a:off x="886360" y="5064161"/>
            <a:ext cx="4828269" cy="534662"/>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8" name="Text Placeholder 35">
            <a:extLst>
              <a:ext uri="{FF2B5EF4-FFF2-40B4-BE49-F238E27FC236}">
                <a16:creationId xmlns:a16="http://schemas.microsoft.com/office/drawing/2014/main" id="{498A8D43-1241-B7C2-A3D8-426C2EB919AD}"/>
              </a:ext>
            </a:extLst>
          </p:cNvPr>
          <p:cNvSpPr>
            <a:spLocks noGrp="1"/>
          </p:cNvSpPr>
          <p:nvPr>
            <p:ph type="body" sz="quarter" idx="11" hasCustomPrompt="1"/>
          </p:nvPr>
        </p:nvSpPr>
        <p:spPr>
          <a:xfrm>
            <a:off x="357481" y="6304778"/>
            <a:ext cx="3932368" cy="274320"/>
          </a:xfrm>
          <a:prstGeom prst="rect">
            <a:avLst/>
          </a:prstGeom>
        </p:spPr>
        <p:txBody>
          <a:bodyPr lIns="0" t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AF86CD92-41CF-E1A0-FB99-2D37A811A0D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562283115"/>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K12) Cover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990F9E-6131-66CB-4C35-807B9B00C897}"/>
              </a:ext>
            </a:extLst>
          </p:cNvPr>
          <p:cNvSpPr/>
          <p:nvPr userDrawn="1"/>
        </p:nvSpPr>
        <p:spPr>
          <a:xfrm>
            <a:off x="355948" y="338589"/>
            <a:ext cx="11520558" cy="581679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5" name="Title 1">
            <a:extLst>
              <a:ext uri="{FF2B5EF4-FFF2-40B4-BE49-F238E27FC236}">
                <a16:creationId xmlns:a16="http://schemas.microsoft.com/office/drawing/2014/main" id="{88648BD3-9B9C-4628-A276-8B95584B53C6}"/>
              </a:ext>
            </a:extLst>
          </p:cNvPr>
          <p:cNvSpPr>
            <a:spLocks noGrp="1"/>
          </p:cNvSpPr>
          <p:nvPr>
            <p:ph type="ctrTitle" hasCustomPrompt="1"/>
          </p:nvPr>
        </p:nvSpPr>
        <p:spPr>
          <a:xfrm>
            <a:off x="886359" y="1536675"/>
            <a:ext cx="4828269"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6" name="Subtitle 2">
            <a:extLst>
              <a:ext uri="{FF2B5EF4-FFF2-40B4-BE49-F238E27FC236}">
                <a16:creationId xmlns:a16="http://schemas.microsoft.com/office/drawing/2014/main" id="{388773F4-7A54-E5E5-39D5-DDCEF1A0DCC1}"/>
              </a:ext>
            </a:extLst>
          </p:cNvPr>
          <p:cNvSpPr>
            <a:spLocks noGrp="1"/>
          </p:cNvSpPr>
          <p:nvPr>
            <p:ph type="subTitle" idx="1" hasCustomPrompt="1"/>
          </p:nvPr>
        </p:nvSpPr>
        <p:spPr>
          <a:xfrm>
            <a:off x="886360" y="5064161"/>
            <a:ext cx="4828269" cy="534662"/>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8" name="Text Placeholder 35">
            <a:extLst>
              <a:ext uri="{FF2B5EF4-FFF2-40B4-BE49-F238E27FC236}">
                <a16:creationId xmlns:a16="http://schemas.microsoft.com/office/drawing/2014/main" id="{498A8D43-1241-B7C2-A3D8-426C2EB919AD}"/>
              </a:ext>
            </a:extLst>
          </p:cNvPr>
          <p:cNvSpPr>
            <a:spLocks noGrp="1"/>
          </p:cNvSpPr>
          <p:nvPr>
            <p:ph type="body" sz="quarter" idx="11" hasCustomPrompt="1"/>
          </p:nvPr>
        </p:nvSpPr>
        <p:spPr>
          <a:xfrm>
            <a:off x="357481" y="6304778"/>
            <a:ext cx="3932368" cy="274320"/>
          </a:xfrm>
          <a:prstGeom prst="rect">
            <a:avLst/>
          </a:prstGeom>
        </p:spPr>
        <p:txBody>
          <a:bodyPr lIns="0" t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9" name="Graphic 8">
            <a:extLst>
              <a:ext uri="{FF2B5EF4-FFF2-40B4-BE49-F238E27FC236}">
                <a16:creationId xmlns:a16="http://schemas.microsoft.com/office/drawing/2014/main" id="{EF4B5E86-DACF-F608-62A1-488CE2192A5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142551738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Cover Slide Angl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bg1"/>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4" name="Picture 1">
            <a:extLst>
              <a:ext uri="{FF2B5EF4-FFF2-40B4-BE49-F238E27FC236}">
                <a16:creationId xmlns:a16="http://schemas.microsoft.com/office/drawing/2014/main" id="{B0266881-1E8B-8BF7-4C23-26F23A4E700D}"/>
              </a:ext>
            </a:extLst>
          </p:cNvPr>
          <p:cNvPicPr>
            <a:picLocks noChangeAspect="1"/>
          </p:cNvPicPr>
          <p:nvPr userDrawn="1"/>
        </p:nvPicPr>
        <p:blipFill>
          <a:blip r:embed="rId2"/>
          <a:srcRect/>
          <a:stretch/>
        </p:blipFill>
        <p:spPr>
          <a:xfrm>
            <a:off x="886359" y="5770849"/>
            <a:ext cx="976686" cy="434089"/>
          </a:xfrm>
          <a:prstGeom prst="rect">
            <a:avLst/>
          </a:prstGeom>
        </p:spPr>
      </p:pic>
    </p:spTree>
    <p:extLst>
      <p:ext uri="{BB962C8B-B14F-4D97-AF65-F5344CB8AC3E}">
        <p14:creationId xmlns:p14="http://schemas.microsoft.com/office/powerpoint/2010/main" val="15122735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K12) Cover Slide Angle">
    <p:bg>
      <p:bgPr>
        <a:solidFill>
          <a:schemeClr val="accent3"/>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3" name="Picture 1">
            <a:extLst>
              <a:ext uri="{FF2B5EF4-FFF2-40B4-BE49-F238E27FC236}">
                <a16:creationId xmlns:a16="http://schemas.microsoft.com/office/drawing/2014/main" id="{E4D7BDEB-F759-A8B9-597E-2004A96501F6}"/>
              </a:ext>
            </a:extLst>
          </p:cNvPr>
          <p:cNvPicPr>
            <a:picLocks noChangeAspect="1"/>
          </p:cNvPicPr>
          <p:nvPr userDrawn="1"/>
        </p:nvPicPr>
        <p:blipFill>
          <a:blip r:embed="rId2"/>
          <a:srcRect/>
          <a:stretch/>
        </p:blipFill>
        <p:spPr>
          <a:xfrm>
            <a:off x="886359" y="5770849"/>
            <a:ext cx="976686" cy="434089"/>
          </a:xfrm>
          <a:prstGeom prst="rect">
            <a:avLst/>
          </a:prstGeom>
        </p:spPr>
      </p:pic>
    </p:spTree>
    <p:extLst>
      <p:ext uri="{BB962C8B-B14F-4D97-AF65-F5344CB8AC3E}">
        <p14:creationId xmlns:p14="http://schemas.microsoft.com/office/powerpoint/2010/main" val="196514950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Cover Slide Angle Pattern">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D4264A4-BD1E-1EA4-44AD-86506A580D08}"/>
              </a:ext>
            </a:extLst>
          </p:cNvPr>
          <p:cNvPicPr>
            <a:picLocks noChangeAspect="1"/>
          </p:cNvPicPr>
          <p:nvPr userDrawn="1"/>
        </p:nvPicPr>
        <p:blipFill>
          <a:blip r:embed="rId2"/>
          <a:stretch>
            <a:fillRect/>
          </a:stretch>
        </p:blipFill>
        <p:spPr>
          <a:xfrm>
            <a:off x="-537" y="0"/>
            <a:ext cx="8780058" cy="5002357"/>
          </a:xfrm>
          <a:prstGeom prst="rect">
            <a:avLst/>
          </a:prstGeom>
        </p:spPr>
      </p:pic>
      <p:pic>
        <p:nvPicPr>
          <p:cNvPr id="5" name="Picture 4" descr="Background pattern&#10;&#10;Description automatically generated">
            <a:extLst>
              <a:ext uri="{FF2B5EF4-FFF2-40B4-BE49-F238E27FC236}">
                <a16:creationId xmlns:a16="http://schemas.microsoft.com/office/drawing/2014/main" id="{5858E56D-6023-B807-3414-75A70770A5DB}"/>
              </a:ext>
            </a:extLst>
          </p:cNvPr>
          <p:cNvPicPr>
            <a:picLocks noChangeAspect="1"/>
          </p:cNvPicPr>
          <p:nvPr userDrawn="1"/>
        </p:nvPicPr>
        <p:blipFill>
          <a:blip r:embed="rId2"/>
          <a:stretch>
            <a:fillRect/>
          </a:stretch>
        </p:blipFill>
        <p:spPr>
          <a:xfrm>
            <a:off x="1998235" y="1054216"/>
            <a:ext cx="10193765" cy="5807803"/>
          </a:xfrm>
          <a:prstGeom prst="rect">
            <a:avLst/>
          </a:prstGeom>
        </p:spPr>
      </p:pic>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bg1"/>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6" name="Picture 1">
            <a:extLst>
              <a:ext uri="{FF2B5EF4-FFF2-40B4-BE49-F238E27FC236}">
                <a16:creationId xmlns:a16="http://schemas.microsoft.com/office/drawing/2014/main" id="{32452754-31E0-3D69-FBE9-84D76D996213}"/>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1197272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5" name="Text Placeholder 4">
            <a:extLst>
              <a:ext uri="{FF2B5EF4-FFF2-40B4-BE49-F238E27FC236}">
                <a16:creationId xmlns:a16="http://schemas.microsoft.com/office/drawing/2014/main" id="{AB8BE5AA-3211-42BB-85D1-8231E98B6055}"/>
              </a:ext>
            </a:extLst>
          </p:cNvPr>
          <p:cNvSpPr>
            <a:spLocks noGrp="1"/>
          </p:cNvSpPr>
          <p:nvPr>
            <p:ph type="body" sz="quarter" idx="10"/>
          </p:nvPr>
        </p:nvSpPr>
        <p:spPr>
          <a:xfrm>
            <a:off x="357216" y="1085223"/>
            <a:ext cx="11215313" cy="5105066"/>
          </a:xfrm>
        </p:spPr>
        <p:txBody>
          <a:bodyPr/>
          <a:lstStyle>
            <a:lvl1pPr>
              <a:buClr>
                <a:schemeClr val="accent3"/>
              </a:buClr>
              <a:buSzPct val="100000"/>
              <a:defRPr>
                <a:latin typeface="+mj-lt"/>
              </a:defRPr>
            </a:lvl1pPr>
            <a:lvl2pPr marL="651878" indent="-224318">
              <a:buClr>
                <a:schemeClr val="accent3"/>
              </a:buClr>
              <a:buSzPct val="100000"/>
              <a:buFont typeface="Courier New" panose="02070309020205020404" pitchFamily="49" charset="0"/>
              <a:buChar char="o"/>
              <a:defRPr>
                <a:latin typeface="+mj-lt"/>
              </a:defRPr>
            </a:lvl2pPr>
            <a:lvl3pPr marL="998141" indent="-272494">
              <a:buClr>
                <a:schemeClr val="accent3"/>
              </a:buClr>
              <a:buSzPct val="100000"/>
              <a:buFont typeface="Lucida Sans Unicode" panose="020B0602030504020204" pitchFamily="34" charset="0"/>
              <a:buChar cha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08280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BF6520-FFDA-F60B-58F6-6D1800C3B062}"/>
              </a:ext>
            </a:extLst>
          </p:cNvPr>
          <p:cNvGrpSpPr/>
          <p:nvPr userDrawn="1"/>
        </p:nvGrpSpPr>
        <p:grpSpPr>
          <a:xfrm>
            <a:off x="-1" y="-75"/>
            <a:ext cx="12192000" cy="6858150"/>
            <a:chOff x="0" y="-317"/>
            <a:chExt cx="12841288" cy="7223283"/>
          </a:xfrm>
        </p:grpSpPr>
        <p:pic>
          <p:nvPicPr>
            <p:cNvPr id="3" name="Picture 2">
              <a:extLst>
                <a:ext uri="{FF2B5EF4-FFF2-40B4-BE49-F238E27FC236}">
                  <a16:creationId xmlns:a16="http://schemas.microsoft.com/office/drawing/2014/main" id="{F41ED440-64F2-ED60-59DE-64CC6A7BDA0B}"/>
                </a:ext>
              </a:extLst>
            </p:cNvPr>
            <p:cNvPicPr/>
            <p:nvPr/>
          </p:nvPicPr>
          <p:blipFill>
            <a:blip r:embed="rId2" cstate="screen">
              <a:extLst>
                <a:ext uri="{28A0092B-C50C-407E-A947-70E740481C1C}">
                  <a14:useLocalDpi xmlns:a14="http://schemas.microsoft.com/office/drawing/2010/main" val="0"/>
                </a:ext>
              </a:extLst>
            </a:blip>
            <a:srcRect/>
            <a:stretch/>
          </p:blipFill>
          <p:spPr>
            <a:xfrm>
              <a:off x="0" y="-317"/>
              <a:ext cx="6421209" cy="3611880"/>
            </a:xfrm>
            <a:prstGeom prst="rect">
              <a:avLst/>
            </a:prstGeom>
          </p:spPr>
        </p:pic>
        <p:pic>
          <p:nvPicPr>
            <p:cNvPr id="4" name="Picture 3">
              <a:extLst>
                <a:ext uri="{FF2B5EF4-FFF2-40B4-BE49-F238E27FC236}">
                  <a16:creationId xmlns:a16="http://schemas.microsoft.com/office/drawing/2014/main" id="{6C77AE41-427C-6007-5415-5D3101263114}"/>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17"/>
              <a:ext cx="6421209" cy="3611880"/>
            </a:xfrm>
            <a:prstGeom prst="rect">
              <a:avLst/>
            </a:prstGeom>
          </p:spPr>
        </p:pic>
        <p:pic>
          <p:nvPicPr>
            <p:cNvPr id="5" name="Picture 4">
              <a:extLst>
                <a:ext uri="{FF2B5EF4-FFF2-40B4-BE49-F238E27FC236}">
                  <a16:creationId xmlns:a16="http://schemas.microsoft.com/office/drawing/2014/main" id="{7BFAD7CD-0B55-02BA-2B39-EDF2608D7A66}"/>
                </a:ext>
              </a:extLst>
            </p:cNvPr>
            <p:cNvPicPr/>
            <p:nvPr/>
          </p:nvPicPr>
          <p:blipFill>
            <a:blip r:embed="rId2" cstate="screen">
              <a:extLst>
                <a:ext uri="{28A0092B-C50C-407E-A947-70E740481C1C}">
                  <a14:useLocalDpi xmlns:a14="http://schemas.microsoft.com/office/drawing/2010/main" val="0"/>
                </a:ext>
              </a:extLst>
            </a:blip>
            <a:srcRect/>
            <a:stretch/>
          </p:blipFill>
          <p:spPr>
            <a:xfrm>
              <a:off x="0" y="3611086"/>
              <a:ext cx="6421209" cy="3611880"/>
            </a:xfrm>
            <a:prstGeom prst="rect">
              <a:avLst/>
            </a:prstGeom>
          </p:spPr>
        </p:pic>
        <p:pic>
          <p:nvPicPr>
            <p:cNvPr id="6" name="Picture 5">
              <a:extLst>
                <a:ext uri="{FF2B5EF4-FFF2-40B4-BE49-F238E27FC236}">
                  <a16:creationId xmlns:a16="http://schemas.microsoft.com/office/drawing/2014/main" id="{B5E3EF90-72E4-6828-0CC9-9EDE3CDAFD04}"/>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086"/>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187A63A5-8CFB-9491-6821-A4F76A2DA9AE}"/>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375936128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E0F865-27B2-7727-AEC7-3E0AA4AF2A91}"/>
              </a:ext>
            </a:extLst>
          </p:cNvPr>
          <p:cNvGrpSpPr/>
          <p:nvPr userDrawn="1"/>
        </p:nvGrpSpPr>
        <p:grpSpPr>
          <a:xfrm>
            <a:off x="-268" y="-76"/>
            <a:ext cx="12192536" cy="6858152"/>
            <a:chOff x="-565" y="-318"/>
            <a:chExt cx="12841853" cy="7223285"/>
          </a:xfrm>
        </p:grpSpPr>
        <p:pic>
          <p:nvPicPr>
            <p:cNvPr id="3" name="Picture 2">
              <a:extLst>
                <a:ext uri="{FF2B5EF4-FFF2-40B4-BE49-F238E27FC236}">
                  <a16:creationId xmlns:a16="http://schemas.microsoft.com/office/drawing/2014/main" id="{C82067CB-E0A1-B2B8-F6F9-40B4CE3D179B}"/>
                </a:ext>
              </a:extLst>
            </p:cNvPr>
            <p:cNvPicPr/>
            <p:nvPr/>
          </p:nvPicPr>
          <p:blipFill>
            <a:blip r:embed="rId2" cstate="screen">
              <a:extLst>
                <a:ext uri="{28A0092B-C50C-407E-A947-70E740481C1C}">
                  <a14:useLocalDpi xmlns:a14="http://schemas.microsoft.com/office/drawing/2010/main" val="0"/>
                </a:ext>
              </a:extLst>
            </a:blip>
            <a:srcRect/>
            <a:stretch/>
          </p:blipFill>
          <p:spPr>
            <a:xfrm>
              <a:off x="-565" y="-318"/>
              <a:ext cx="6421209" cy="3611880"/>
            </a:xfrm>
            <a:prstGeom prst="rect">
              <a:avLst/>
            </a:prstGeom>
          </p:spPr>
        </p:pic>
        <p:pic>
          <p:nvPicPr>
            <p:cNvPr id="4" name="Picture 3">
              <a:extLst>
                <a:ext uri="{FF2B5EF4-FFF2-40B4-BE49-F238E27FC236}">
                  <a16:creationId xmlns:a16="http://schemas.microsoft.com/office/drawing/2014/main" id="{6DAFD7C3-B5C5-20D7-45A3-934C373E1D50}"/>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18"/>
              <a:ext cx="6421209" cy="3611880"/>
            </a:xfrm>
            <a:prstGeom prst="rect">
              <a:avLst/>
            </a:prstGeom>
          </p:spPr>
        </p:pic>
        <p:pic>
          <p:nvPicPr>
            <p:cNvPr id="5" name="Picture 4">
              <a:extLst>
                <a:ext uri="{FF2B5EF4-FFF2-40B4-BE49-F238E27FC236}">
                  <a16:creationId xmlns:a16="http://schemas.microsoft.com/office/drawing/2014/main" id="{94719A5B-2DDB-B364-10CD-13E325D89130}"/>
                </a:ext>
              </a:extLst>
            </p:cNvPr>
            <p:cNvPicPr/>
            <p:nvPr/>
          </p:nvPicPr>
          <p:blipFill>
            <a:blip r:embed="rId2" cstate="screen">
              <a:extLst>
                <a:ext uri="{28A0092B-C50C-407E-A947-70E740481C1C}">
                  <a14:useLocalDpi xmlns:a14="http://schemas.microsoft.com/office/drawing/2010/main" val="0"/>
                </a:ext>
              </a:extLst>
            </a:blip>
            <a:srcRect/>
            <a:stretch/>
          </p:blipFill>
          <p:spPr>
            <a:xfrm>
              <a:off x="-565" y="3611087"/>
              <a:ext cx="6421209" cy="3611880"/>
            </a:xfrm>
            <a:prstGeom prst="rect">
              <a:avLst/>
            </a:prstGeom>
          </p:spPr>
        </p:pic>
        <p:pic>
          <p:nvPicPr>
            <p:cNvPr id="6" name="Picture 5">
              <a:extLst>
                <a:ext uri="{FF2B5EF4-FFF2-40B4-BE49-F238E27FC236}">
                  <a16:creationId xmlns:a16="http://schemas.microsoft.com/office/drawing/2014/main" id="{2AB26523-744B-3B13-6CCD-CC4C90815F51}"/>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087"/>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8A692C1E-82DC-D518-D3D6-88E20C90F666}"/>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356074774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AEAFCA-D353-18E1-FCAC-57D4DA96A0AE}"/>
              </a:ext>
            </a:extLst>
          </p:cNvPr>
          <p:cNvGrpSpPr/>
          <p:nvPr userDrawn="1"/>
        </p:nvGrpSpPr>
        <p:grpSpPr>
          <a:xfrm>
            <a:off x="-268" y="-226"/>
            <a:ext cx="12192536" cy="6858452"/>
            <a:chOff x="-565" y="-318"/>
            <a:chExt cx="12841853" cy="7223601"/>
          </a:xfrm>
        </p:grpSpPr>
        <p:sp>
          <p:nvSpPr>
            <p:cNvPr id="3" name="TextBox 2">
              <a:extLst>
                <a:ext uri="{FF2B5EF4-FFF2-40B4-BE49-F238E27FC236}">
                  <a16:creationId xmlns:a16="http://schemas.microsoft.com/office/drawing/2014/main" id="{A34A1808-3390-6E34-7327-3EF7C25C3796}"/>
                </a:ext>
              </a:extLst>
            </p:cNvPr>
            <p:cNvSpPr txBox="1"/>
            <p:nvPr/>
          </p:nvSpPr>
          <p:spPr>
            <a:xfrm>
              <a:off x="12261738" y="2728318"/>
              <a:ext cx="579549" cy="883324"/>
            </a:xfrm>
            <a:prstGeom prst="rect">
              <a:avLst/>
            </a:prstGeom>
            <a:solidFill>
              <a:srgbClr val="009ADC"/>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a:latin typeface="Arial" panose="020B0604020202020204" pitchFamily="34" charset="0"/>
                </a:defRPr>
              </a:lvl4pPr>
              <a:lvl5pPr marL="914400" lvl="4" indent="-228600">
                <a:lnSpc>
                  <a:spcPct val="110000"/>
                </a:lnSpc>
                <a:spcBef>
                  <a:spcPts val="300"/>
                </a:spcBef>
                <a:buClr>
                  <a:schemeClr val="accent3">
                    <a:lumMod val="100000"/>
                  </a:schemeClr>
                </a:buClr>
                <a:buSzPct val="100000"/>
                <a:buFont typeface="Arial" panose="020B060402020202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4" name="TextBox 3">
              <a:extLst>
                <a:ext uri="{FF2B5EF4-FFF2-40B4-BE49-F238E27FC236}">
                  <a16:creationId xmlns:a16="http://schemas.microsoft.com/office/drawing/2014/main" id="{06F4CAB0-708B-CCA2-519A-D995D1D716FF}"/>
                </a:ext>
              </a:extLst>
            </p:cNvPr>
            <p:cNvSpPr txBox="1"/>
            <p:nvPr/>
          </p:nvSpPr>
          <p:spPr>
            <a:xfrm>
              <a:off x="0" y="3611404"/>
              <a:ext cx="579549" cy="883324"/>
            </a:xfrm>
            <a:prstGeom prst="rect">
              <a:avLst/>
            </a:prstGeom>
            <a:solidFill>
              <a:srgbClr val="005C95"/>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a:latin typeface="Arial" panose="020B0604020202020204" pitchFamily="34" charset="0"/>
                </a:defRPr>
              </a:lvl4pPr>
              <a:lvl5pPr marL="914400" lvl="4" indent="-228600">
                <a:lnSpc>
                  <a:spcPct val="110000"/>
                </a:lnSpc>
                <a:spcBef>
                  <a:spcPts val="300"/>
                </a:spcBef>
                <a:buClr>
                  <a:schemeClr val="accent3">
                    <a:lumMod val="100000"/>
                  </a:schemeClr>
                </a:buClr>
                <a:buSzPct val="100000"/>
                <a:buFont typeface="Arial" panose="020B060402020202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pic>
          <p:nvPicPr>
            <p:cNvPr id="5" name="Picture 4">
              <a:extLst>
                <a:ext uri="{FF2B5EF4-FFF2-40B4-BE49-F238E27FC236}">
                  <a16:creationId xmlns:a16="http://schemas.microsoft.com/office/drawing/2014/main" id="{3C938996-5E5B-450C-62DD-83B61DCA916B}"/>
                </a:ext>
              </a:extLst>
            </p:cNvPr>
            <p:cNvPicPr/>
            <p:nvPr/>
          </p:nvPicPr>
          <p:blipFill>
            <a:blip r:embed="rId2" cstate="screen">
              <a:extLst>
                <a:ext uri="{28A0092B-C50C-407E-A947-70E740481C1C}">
                  <a14:useLocalDpi xmlns:a14="http://schemas.microsoft.com/office/drawing/2010/main" val="0"/>
                </a:ext>
              </a:extLst>
            </a:blip>
            <a:srcRect/>
            <a:stretch/>
          </p:blipFill>
          <p:spPr>
            <a:xfrm>
              <a:off x="-565" y="-318"/>
              <a:ext cx="6421209" cy="3611880"/>
            </a:xfrm>
            <a:prstGeom prst="rect">
              <a:avLst/>
            </a:prstGeom>
          </p:spPr>
        </p:pic>
        <p:pic>
          <p:nvPicPr>
            <p:cNvPr id="6" name="Picture 5">
              <a:extLst>
                <a:ext uri="{FF2B5EF4-FFF2-40B4-BE49-F238E27FC236}">
                  <a16:creationId xmlns:a16="http://schemas.microsoft.com/office/drawing/2014/main" id="{1D23D8DF-A501-2AD4-0E62-550D184616D1}"/>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403"/>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2149D2D7-DDB5-41A7-A75C-B85F88B2FAD6}"/>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376427834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Cover Slide Angle Icons 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2E71ED-5180-E17E-9D3F-E48D54D3BAF1}"/>
              </a:ext>
            </a:extLst>
          </p:cNvPr>
          <p:cNvGrpSpPr/>
          <p:nvPr userDrawn="1"/>
        </p:nvGrpSpPr>
        <p:grpSpPr>
          <a:xfrm>
            <a:off x="-268" y="-75"/>
            <a:ext cx="12192536" cy="6858150"/>
            <a:chOff x="-565" y="-317"/>
            <a:chExt cx="12841853" cy="7223283"/>
          </a:xfrm>
        </p:grpSpPr>
        <p:pic>
          <p:nvPicPr>
            <p:cNvPr id="3" name="Picture 2">
              <a:extLst>
                <a:ext uri="{FF2B5EF4-FFF2-40B4-BE49-F238E27FC236}">
                  <a16:creationId xmlns:a16="http://schemas.microsoft.com/office/drawing/2014/main" id="{430D24A9-0E39-DBC1-021A-8E4FABF59FF1}"/>
                </a:ext>
              </a:extLst>
            </p:cNvPr>
            <p:cNvPicPr/>
            <p:nvPr/>
          </p:nvPicPr>
          <p:blipFill>
            <a:blip r:embed="rId2" cstate="screen">
              <a:extLst>
                <a:ext uri="{28A0092B-C50C-407E-A947-70E740481C1C}">
                  <a14:useLocalDpi xmlns:a14="http://schemas.microsoft.com/office/drawing/2010/main" val="0"/>
                </a:ext>
              </a:extLst>
            </a:blip>
            <a:srcRect/>
            <a:stretch/>
          </p:blipFill>
          <p:spPr>
            <a:xfrm>
              <a:off x="-565" y="-317"/>
              <a:ext cx="6421209" cy="3611880"/>
            </a:xfrm>
            <a:prstGeom prst="rect">
              <a:avLst/>
            </a:prstGeom>
          </p:spPr>
        </p:pic>
        <p:pic>
          <p:nvPicPr>
            <p:cNvPr id="4" name="Picture 3">
              <a:extLst>
                <a:ext uri="{FF2B5EF4-FFF2-40B4-BE49-F238E27FC236}">
                  <a16:creationId xmlns:a16="http://schemas.microsoft.com/office/drawing/2014/main" id="{5B8188A1-B715-8F1B-BDD0-4E04E2C55D07}"/>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17"/>
              <a:ext cx="6421209" cy="3611880"/>
            </a:xfrm>
            <a:prstGeom prst="rect">
              <a:avLst/>
            </a:prstGeom>
          </p:spPr>
        </p:pic>
        <p:pic>
          <p:nvPicPr>
            <p:cNvPr id="5" name="Picture 4">
              <a:extLst>
                <a:ext uri="{FF2B5EF4-FFF2-40B4-BE49-F238E27FC236}">
                  <a16:creationId xmlns:a16="http://schemas.microsoft.com/office/drawing/2014/main" id="{7BCBD35B-0C74-2618-DFD9-856230D2BCA8}"/>
                </a:ext>
              </a:extLst>
            </p:cNvPr>
            <p:cNvPicPr/>
            <p:nvPr/>
          </p:nvPicPr>
          <p:blipFill>
            <a:blip r:embed="rId2" cstate="screen">
              <a:extLst>
                <a:ext uri="{28A0092B-C50C-407E-A947-70E740481C1C}">
                  <a14:useLocalDpi xmlns:a14="http://schemas.microsoft.com/office/drawing/2010/main" val="0"/>
                </a:ext>
              </a:extLst>
            </a:blip>
            <a:srcRect/>
            <a:stretch/>
          </p:blipFill>
          <p:spPr>
            <a:xfrm>
              <a:off x="-565" y="3611086"/>
              <a:ext cx="6421209" cy="3611880"/>
            </a:xfrm>
            <a:prstGeom prst="rect">
              <a:avLst/>
            </a:prstGeom>
          </p:spPr>
        </p:pic>
        <p:pic>
          <p:nvPicPr>
            <p:cNvPr id="6" name="Picture 5">
              <a:extLst>
                <a:ext uri="{FF2B5EF4-FFF2-40B4-BE49-F238E27FC236}">
                  <a16:creationId xmlns:a16="http://schemas.microsoft.com/office/drawing/2014/main" id="{30B9AD41-0160-EAF4-892C-47C7F86644E5}"/>
                </a:ext>
              </a:extLst>
            </p:cNvPr>
            <p:cNvPicPr/>
            <p:nvPr/>
          </p:nvPicPr>
          <p:blipFill>
            <a:blip r:embed="rId2" cstate="screen">
              <a:extLst>
                <a:ext uri="{28A0092B-C50C-407E-A947-70E740481C1C}">
                  <a14:useLocalDpi xmlns:a14="http://schemas.microsoft.com/office/drawing/2010/main" val="0"/>
                </a:ext>
              </a:extLst>
            </a:blip>
            <a:srcRect/>
            <a:stretch/>
          </p:blipFill>
          <p:spPr>
            <a:xfrm>
              <a:off x="6420079" y="3611086"/>
              <a:ext cx="6421209" cy="3611880"/>
            </a:xfrm>
            <a:prstGeom prst="rect">
              <a:avLst/>
            </a:prstGeom>
          </p:spPr>
        </p:pic>
      </p:grpSp>
      <p:sp>
        <p:nvSpPr>
          <p:cNvPr id="8" name="TextBox 7">
            <a:extLst>
              <a:ext uri="{FF2B5EF4-FFF2-40B4-BE49-F238E27FC236}">
                <a16:creationId xmlns:a16="http://schemas.microsoft.com/office/drawing/2014/main" id="{6AE16F38-387C-CC2C-1A30-E5C73388827D}"/>
              </a:ext>
            </a:extLst>
          </p:cNvPr>
          <p:cNvSpPr txBox="1"/>
          <p:nvPr userDrawn="1"/>
        </p:nvSpPr>
        <p:spPr>
          <a:xfrm flipH="1" flipV="1">
            <a:off x="-536" y="-4019"/>
            <a:ext cx="12193072" cy="6866038"/>
          </a:xfrm>
          <a:custGeom>
            <a:avLst/>
            <a:gdLst>
              <a:gd name="connsiteX0" fmla="*/ 9919979 w 12842417"/>
              <a:gd name="connsiteY0" fmla="*/ 7231591 h 7231591"/>
              <a:gd name="connsiteX1" fmla="*/ 6471815 w 12842417"/>
              <a:gd name="connsiteY1" fmla="*/ 7228769 h 7231591"/>
              <a:gd name="connsiteX2" fmla="*/ 0 w 12842417"/>
              <a:gd name="connsiteY2" fmla="*/ 7228769 h 7231591"/>
              <a:gd name="connsiteX3" fmla="*/ 0 w 12842417"/>
              <a:gd name="connsiteY3" fmla="*/ 4447140 h 7231591"/>
              <a:gd name="connsiteX4" fmla="*/ 2921311 w 12842417"/>
              <a:gd name="connsiteY4" fmla="*/ 0 h 7231591"/>
              <a:gd name="connsiteX5" fmla="*/ 6369477 w 12842417"/>
              <a:gd name="connsiteY5" fmla="*/ 2822 h 7231591"/>
              <a:gd name="connsiteX6" fmla="*/ 12842417 w 12842417"/>
              <a:gd name="connsiteY6" fmla="*/ 2822 h 7231591"/>
              <a:gd name="connsiteX7" fmla="*/ 12842417 w 12842417"/>
              <a:gd name="connsiteY7" fmla="*/ 2782735 h 723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2417" h="7231591">
                <a:moveTo>
                  <a:pt x="9919979" y="7231591"/>
                </a:moveTo>
                <a:lnTo>
                  <a:pt x="6471815" y="7228769"/>
                </a:lnTo>
                <a:lnTo>
                  <a:pt x="0" y="7228769"/>
                </a:lnTo>
                <a:lnTo>
                  <a:pt x="0" y="4447140"/>
                </a:lnTo>
                <a:lnTo>
                  <a:pt x="2921311" y="0"/>
                </a:lnTo>
                <a:lnTo>
                  <a:pt x="6369477" y="2822"/>
                </a:lnTo>
                <a:lnTo>
                  <a:pt x="12842417" y="2822"/>
                </a:lnTo>
                <a:lnTo>
                  <a:pt x="12842417" y="2782735"/>
                </a:lnTo>
                <a:close/>
              </a:path>
            </a:pathLst>
          </a:custGeom>
          <a:solidFill>
            <a:schemeClr val="tx2">
              <a:alpha val="99000"/>
            </a:schemeClr>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182880" lvl="1" indent="-18288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548640" lvl="2" indent="-182880" fontAlgn="base">
              <a:lnSpc>
                <a:spcPct val="110000"/>
              </a:lnSpc>
              <a:spcAft>
                <a:spcPct val="0"/>
              </a:spcAft>
              <a:buClr>
                <a:schemeClr val="accent3">
                  <a:lumMod val="100000"/>
                </a:schemeClr>
              </a:buClr>
              <a:buSzPct val="100000"/>
              <a:buFont typeface="Proxima Nova Rg" panose="02000506030000020004" pitchFamily="50" charset="0"/>
              <a:buChar char="-"/>
              <a:defRPr sz="1400">
                <a:latin typeface="Arial" panose="020B0604020202020204" pitchFamily="34" charset="0"/>
              </a:defRPr>
            </a:lvl3pPr>
            <a:lvl4pPr marL="822960" lvl="3" indent="-182880" fontAlgn="base">
              <a:lnSpc>
                <a:spcPct val="110000"/>
              </a:lnSpc>
              <a:spcBef>
                <a:spcPts val="300"/>
              </a:spcBef>
              <a:spcAft>
                <a:spcPct val="0"/>
              </a:spcAft>
              <a:buClr>
                <a:schemeClr val="accent3">
                  <a:lumMod val="100000"/>
                </a:schemeClr>
              </a:buClr>
              <a:buSzPct val="100000"/>
              <a:buFont typeface="Marlett" pitchFamily="2" charset="2"/>
              <a:buChar char=""/>
              <a:defRPr sz="1400">
                <a:latin typeface="Arial" panose="020B0604020202020204" pitchFamily="34" charset="0"/>
              </a:defRPr>
            </a:lvl4pPr>
            <a:lvl5pPr marL="1097280" lvl="4" indent="-182880">
              <a:lnSpc>
                <a:spcPct val="110000"/>
              </a:lnSpc>
              <a:spcBef>
                <a:spcPts val="300"/>
              </a:spcBef>
              <a:buClr>
                <a:schemeClr val="accent3">
                  <a:lumMod val="100000"/>
                </a:schemeClr>
              </a:buClr>
              <a:buSzPct val="100000"/>
              <a:buFont typeface="Verdana" panose="020B060403050404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9" name="Subtitle 21">
            <a:extLst>
              <a:ext uri="{FF2B5EF4-FFF2-40B4-BE49-F238E27FC236}">
                <a16:creationId xmlns:a16="http://schemas.microsoft.com/office/drawing/2014/main" id="{FCA73FFC-DD7E-6C57-9B54-80B76623D9EB}"/>
              </a:ext>
            </a:extLst>
          </p:cNvPr>
          <p:cNvSpPr>
            <a:spLocks noGrp="1"/>
          </p:cNvSpPr>
          <p:nvPr>
            <p:ph type="subTitle" idx="1"/>
          </p:nvPr>
        </p:nvSpPr>
        <p:spPr>
          <a:xfrm>
            <a:off x="886359" y="4437155"/>
            <a:ext cx="8681656" cy="347271"/>
          </a:xfrm>
        </p:spPr>
        <p:txBody>
          <a:bodyPr/>
          <a:lstStyle>
            <a:lvl1pPr marL="0" indent="0">
              <a:buNone/>
              <a:defRPr sz="1899" b="1">
                <a:solidFill>
                  <a:schemeClr val="accent3"/>
                </a:solidFill>
              </a:defRPr>
            </a:lvl1pPr>
          </a:lstStyle>
          <a:p>
            <a:endParaRPr lang="en-US"/>
          </a:p>
        </p:txBody>
      </p:sp>
      <p:sp>
        <p:nvSpPr>
          <p:cNvPr id="10" name="Text Placeholder 23">
            <a:extLst>
              <a:ext uri="{FF2B5EF4-FFF2-40B4-BE49-F238E27FC236}">
                <a16:creationId xmlns:a16="http://schemas.microsoft.com/office/drawing/2014/main" id="{F990A6EA-5CB9-AC5C-29B3-D74648AE595A}"/>
              </a:ext>
            </a:extLst>
          </p:cNvPr>
          <p:cNvSpPr>
            <a:spLocks noGrp="1"/>
          </p:cNvSpPr>
          <p:nvPr>
            <p:ph type="body" sz="quarter" idx="11" hasCustomPrompt="1"/>
          </p:nvPr>
        </p:nvSpPr>
        <p:spPr>
          <a:xfrm>
            <a:off x="886359" y="3806714"/>
            <a:ext cx="8681656" cy="607724"/>
          </a:xfrm>
        </p:spPr>
        <p:txBody>
          <a:bodyPr anchor="b"/>
          <a:lstStyle>
            <a:lvl1pPr marL="0" indent="0">
              <a:buNone/>
              <a:defRPr sz="4367"/>
            </a:lvl1pPr>
          </a:lstStyle>
          <a:p>
            <a:r>
              <a:rPr lang="en-US"/>
              <a:t>Click to edit cover title</a:t>
            </a:r>
          </a:p>
        </p:txBody>
      </p:sp>
      <p:pic>
        <p:nvPicPr>
          <p:cNvPr id="11" name="Picture 1">
            <a:extLst>
              <a:ext uri="{FF2B5EF4-FFF2-40B4-BE49-F238E27FC236}">
                <a16:creationId xmlns:a16="http://schemas.microsoft.com/office/drawing/2014/main" id="{AA55DE5D-B822-7B19-9F38-F53F869FBCC5}"/>
              </a:ext>
            </a:extLst>
          </p:cNvPr>
          <p:cNvPicPr>
            <a:picLocks noChangeAspect="1"/>
          </p:cNvPicPr>
          <p:nvPr userDrawn="1"/>
        </p:nvPicPr>
        <p:blipFill>
          <a:blip r:embed="rId3"/>
          <a:srcRect/>
          <a:stretch/>
        </p:blipFill>
        <p:spPr>
          <a:xfrm>
            <a:off x="886359" y="5770849"/>
            <a:ext cx="976686" cy="434089"/>
          </a:xfrm>
          <a:prstGeom prst="rect">
            <a:avLst/>
          </a:prstGeom>
        </p:spPr>
      </p:pic>
    </p:spTree>
    <p:extLst>
      <p:ext uri="{BB962C8B-B14F-4D97-AF65-F5344CB8AC3E}">
        <p14:creationId xmlns:p14="http://schemas.microsoft.com/office/powerpoint/2010/main" val="65949315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Cover Slide Color Photo">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A88F9D90-B264-8494-A542-430EC6434BCC}"/>
              </a:ext>
            </a:extLst>
          </p:cNvPr>
          <p:cNvSpPr>
            <a:spLocks noGrp="1"/>
          </p:cNvSpPr>
          <p:nvPr>
            <p:ph type="pic" sz="quarter" idx="10"/>
          </p:nvPr>
        </p:nvSpPr>
        <p:spPr>
          <a:xfrm>
            <a:off x="1" y="0"/>
            <a:ext cx="12191999" cy="5121645"/>
          </a:xfrm>
          <a:prstGeom prst="rect">
            <a:avLst/>
          </a:prstGeom>
          <a:solidFill>
            <a:schemeClr val="bg2"/>
          </a:solidFill>
        </p:spPr>
        <p:txBody>
          <a:bodyPr tIns="1188720" anchor="t"/>
          <a:lstStyle>
            <a:lvl1pPr marL="0" indent="0" algn="ctr">
              <a:buNone/>
              <a:defRPr>
                <a:solidFill>
                  <a:schemeClr val="tx2"/>
                </a:solidFill>
              </a:defRPr>
            </a:lvl1pPr>
          </a:lstStyle>
          <a:p>
            <a:endParaRPr lang="en-US"/>
          </a:p>
          <a:p>
            <a:endParaRPr lang="en-US"/>
          </a:p>
          <a:p>
            <a:r>
              <a:rPr lang="en-US"/>
              <a:t>Click icon to add photo</a:t>
            </a:r>
          </a:p>
          <a:p>
            <a:endParaRPr lang="en-US"/>
          </a:p>
          <a:p>
            <a:endParaRPr lang="en-US"/>
          </a:p>
        </p:txBody>
      </p:sp>
      <p:sp>
        <p:nvSpPr>
          <p:cNvPr id="2" name="Rectangle 1">
            <a:extLst>
              <a:ext uri="{FF2B5EF4-FFF2-40B4-BE49-F238E27FC236}">
                <a16:creationId xmlns:a16="http://schemas.microsoft.com/office/drawing/2014/main" id="{A81A20A6-5319-1CB5-173A-3D77324A2996}"/>
              </a:ext>
            </a:extLst>
          </p:cNvPr>
          <p:cNvSpPr/>
          <p:nvPr userDrawn="1"/>
        </p:nvSpPr>
        <p:spPr>
          <a:xfrm>
            <a:off x="0" y="5841385"/>
            <a:ext cx="12192000" cy="296876"/>
          </a:xfrm>
          <a:prstGeom prst="rect">
            <a:avLst/>
          </a:prstGeom>
          <a:solidFill>
            <a:schemeClr val="tx2"/>
          </a:solidFill>
        </p:spPr>
        <p:txBody>
          <a:bodyPr wrap="square" lIns="0" rtlCol="0" anchor="ctr">
            <a:sp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4" name="Subtitle 2">
            <a:extLst>
              <a:ext uri="{FF2B5EF4-FFF2-40B4-BE49-F238E27FC236}">
                <a16:creationId xmlns:a16="http://schemas.microsoft.com/office/drawing/2014/main" id="{DA933AF5-3986-6A76-01E7-7B8888DD00CF}"/>
              </a:ext>
            </a:extLst>
          </p:cNvPr>
          <p:cNvSpPr>
            <a:spLocks noGrp="1"/>
          </p:cNvSpPr>
          <p:nvPr>
            <p:ph type="subTitle" idx="1" hasCustomPrompt="1"/>
          </p:nvPr>
        </p:nvSpPr>
        <p:spPr>
          <a:xfrm>
            <a:off x="886359" y="6119919"/>
            <a:ext cx="8395162" cy="347271"/>
          </a:xfrm>
          <a:prstGeom prst="rect">
            <a:avLst/>
          </a:prstGeom>
        </p:spPr>
        <p:txBody>
          <a:bodyPr lIns="0" tIns="0" rIns="0" bIns="0">
            <a:noAutofit/>
          </a:bodyPr>
          <a:lstStyle>
            <a:lvl1pPr marL="0" indent="0" algn="l">
              <a:buNone/>
              <a:defRPr sz="189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15" name="Text Placeholder 13">
            <a:extLst>
              <a:ext uri="{FF2B5EF4-FFF2-40B4-BE49-F238E27FC236}">
                <a16:creationId xmlns:a16="http://schemas.microsoft.com/office/drawing/2014/main" id="{93B9B674-6590-800F-90E8-18836909E994}"/>
              </a:ext>
            </a:extLst>
          </p:cNvPr>
          <p:cNvSpPr>
            <a:spLocks noGrp="1"/>
          </p:cNvSpPr>
          <p:nvPr>
            <p:ph type="body" sz="quarter" idx="11" hasCustomPrompt="1"/>
          </p:nvPr>
        </p:nvSpPr>
        <p:spPr>
          <a:xfrm>
            <a:off x="886360" y="5489478"/>
            <a:ext cx="8397093"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1"/>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pic>
        <p:nvPicPr>
          <p:cNvPr id="5" name="Picture 1">
            <a:extLst>
              <a:ext uri="{FF2B5EF4-FFF2-40B4-BE49-F238E27FC236}">
                <a16:creationId xmlns:a16="http://schemas.microsoft.com/office/drawing/2014/main" id="{996C20E4-D6DE-11E5-CD02-6C2E01C36155}"/>
              </a:ext>
            </a:extLst>
          </p:cNvPr>
          <p:cNvPicPr>
            <a:picLocks noChangeAspect="1"/>
          </p:cNvPicPr>
          <p:nvPr userDrawn="1"/>
        </p:nvPicPr>
        <p:blipFill>
          <a:blip r:embed="rId2"/>
          <a:srcRect/>
          <a:stretch/>
        </p:blipFill>
        <p:spPr>
          <a:xfrm>
            <a:off x="10324614" y="5770849"/>
            <a:ext cx="976686" cy="434089"/>
          </a:xfrm>
          <a:prstGeom prst="rect">
            <a:avLst/>
          </a:prstGeom>
        </p:spPr>
      </p:pic>
    </p:spTree>
    <p:extLst>
      <p:ext uri="{BB962C8B-B14F-4D97-AF65-F5344CB8AC3E}">
        <p14:creationId xmlns:p14="http://schemas.microsoft.com/office/powerpoint/2010/main" val="381321534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Cover Slide 3 Photos">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5E05D199-8DDF-645C-DD80-17A764FFF5D8}"/>
              </a:ext>
            </a:extLst>
          </p:cNvPr>
          <p:cNvSpPr>
            <a:spLocks noGrp="1"/>
          </p:cNvSpPr>
          <p:nvPr>
            <p:ph type="pic" sz="quarter" idx="11" hasCustomPrompt="1"/>
          </p:nvPr>
        </p:nvSpPr>
        <p:spPr>
          <a:xfrm>
            <a:off x="4619326" y="340635"/>
            <a:ext cx="4167195"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18" name="Picture Placeholder 15">
            <a:extLst>
              <a:ext uri="{FF2B5EF4-FFF2-40B4-BE49-F238E27FC236}">
                <a16:creationId xmlns:a16="http://schemas.microsoft.com/office/drawing/2014/main" id="{9F4D0257-76AA-2406-FB83-11C9BBD41A03}"/>
              </a:ext>
            </a:extLst>
          </p:cNvPr>
          <p:cNvSpPr>
            <a:spLocks noGrp="1"/>
          </p:cNvSpPr>
          <p:nvPr>
            <p:ph type="pic" sz="quarter" idx="12" hasCustomPrompt="1"/>
          </p:nvPr>
        </p:nvSpPr>
        <p:spPr>
          <a:xfrm>
            <a:off x="8881178" y="340635"/>
            <a:ext cx="2951763"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40" name="Text Placeholder 38">
            <a:extLst>
              <a:ext uri="{FF2B5EF4-FFF2-40B4-BE49-F238E27FC236}">
                <a16:creationId xmlns:a16="http://schemas.microsoft.com/office/drawing/2014/main" id="{6F8AA0AB-F9BF-95E3-380B-8CB09E75B6C1}"/>
              </a:ext>
            </a:extLst>
          </p:cNvPr>
          <p:cNvSpPr>
            <a:spLocks noGrp="1"/>
          </p:cNvSpPr>
          <p:nvPr>
            <p:ph type="body" sz="quarter" idx="16" hasCustomPrompt="1"/>
          </p:nvPr>
        </p:nvSpPr>
        <p:spPr>
          <a:xfrm>
            <a:off x="9626959" y="6288841"/>
            <a:ext cx="1994067" cy="280260"/>
          </a:xfrm>
          <a:noFill/>
        </p:spPr>
        <p:txBody>
          <a:bodyPr wrap="square" lIns="36000" tIns="36000" rIns="36000" bIns="36000" rtlCol="0">
            <a:spAutoFit/>
          </a:bodyPr>
          <a:lstStyle>
            <a:lvl1pPr marL="0" indent="0" algn="r">
              <a:buNone/>
              <a:defRPr lang="en-US" sz="1329" dirty="0" smtClean="0">
                <a:latin typeface="Arial" panose="020B0604020202020204" pitchFamily="34" charset="0"/>
                <a:cs typeface="Arial" panose="020B0604020202020204" pitchFamily="34" charset="0"/>
              </a:defRPr>
            </a:lvl1pPr>
            <a:lvl2pPr marL="217033" indent="0">
              <a:buNone/>
              <a:defRPr lang="en-US" sz="1709" dirty="0" smtClean="0"/>
            </a:lvl2pPr>
            <a:lvl3pPr marL="651099" indent="0">
              <a:buNone/>
              <a:defRPr lang="en-US" sz="1709" dirty="0" smtClean="0"/>
            </a:lvl3pPr>
            <a:lvl4pPr marL="1085164" indent="0">
              <a:buNone/>
              <a:defRPr lang="en-US" sz="1709" dirty="0" smtClean="0"/>
            </a:lvl4pPr>
            <a:lvl5pPr marL="1562636" indent="0">
              <a:buNone/>
              <a:defRPr lang="en-US" sz="1709" dirty="0"/>
            </a:lvl5pPr>
          </a:lstStyle>
          <a:p>
            <a:pPr marL="0" lvl="0" algn="r" defTabSz="868131"/>
            <a:r>
              <a:rPr lang="en-US"/>
              <a:t>Insert Date Here</a:t>
            </a:r>
          </a:p>
        </p:txBody>
      </p:sp>
      <p:sp>
        <p:nvSpPr>
          <p:cNvPr id="8" name="Rectangle 7">
            <a:extLst>
              <a:ext uri="{FF2B5EF4-FFF2-40B4-BE49-F238E27FC236}">
                <a16:creationId xmlns:a16="http://schemas.microsoft.com/office/drawing/2014/main" id="{C45D009F-B66D-6A55-1329-8B6C846116F0}"/>
              </a:ext>
            </a:extLst>
          </p:cNvPr>
          <p:cNvSpPr>
            <a:spLocks noGrp="1" noRot="1" noMove="1" noResize="1" noEditPoints="1" noAdjustHandles="1" noChangeArrowheads="1" noChangeShapeType="1"/>
          </p:cNvSpPr>
          <p:nvPr userDrawn="1"/>
        </p:nvSpPr>
        <p:spPr>
          <a:xfrm>
            <a:off x="357480" y="4241665"/>
            <a:ext cx="11475461" cy="1917096"/>
          </a:xfrm>
          <a:prstGeom prst="rect">
            <a:avLst/>
          </a:prstGeom>
          <a:solidFill>
            <a:srgbClr val="00629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2" name="Subtitle 2">
            <a:extLst>
              <a:ext uri="{FF2B5EF4-FFF2-40B4-BE49-F238E27FC236}">
                <a16:creationId xmlns:a16="http://schemas.microsoft.com/office/drawing/2014/main" id="{2A52D6D5-1571-E73F-0946-F5CC195D1533}"/>
              </a:ext>
            </a:extLst>
          </p:cNvPr>
          <p:cNvSpPr>
            <a:spLocks noGrp="1"/>
          </p:cNvSpPr>
          <p:nvPr>
            <p:ph type="subTitle" idx="1" hasCustomPrompt="1"/>
          </p:nvPr>
        </p:nvSpPr>
        <p:spPr>
          <a:xfrm>
            <a:off x="781363" y="5347653"/>
            <a:ext cx="9115739" cy="347271"/>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3" name="Text Placeholder 13">
            <a:extLst>
              <a:ext uri="{FF2B5EF4-FFF2-40B4-BE49-F238E27FC236}">
                <a16:creationId xmlns:a16="http://schemas.microsoft.com/office/drawing/2014/main" id="{FDE0AE7F-5EDB-C8FF-A7B8-A81FDE56EEE8}"/>
              </a:ext>
            </a:extLst>
          </p:cNvPr>
          <p:cNvSpPr>
            <a:spLocks noGrp="1"/>
          </p:cNvSpPr>
          <p:nvPr>
            <p:ph type="body" sz="quarter" idx="17" hasCustomPrompt="1"/>
          </p:nvPr>
        </p:nvSpPr>
        <p:spPr>
          <a:xfrm>
            <a:off x="781363" y="4717212"/>
            <a:ext cx="9115739"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2"/>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pic>
        <p:nvPicPr>
          <p:cNvPr id="5" name="Picture 1">
            <a:extLst>
              <a:ext uri="{FF2B5EF4-FFF2-40B4-BE49-F238E27FC236}">
                <a16:creationId xmlns:a16="http://schemas.microsoft.com/office/drawing/2014/main" id="{D3DB2BCC-95B7-6342-BC51-9523D21312E8}"/>
              </a:ext>
            </a:extLst>
          </p:cNvPr>
          <p:cNvPicPr>
            <a:picLocks noChangeAspect="1"/>
          </p:cNvPicPr>
          <p:nvPr userDrawn="1"/>
        </p:nvPicPr>
        <p:blipFill>
          <a:blip r:embed="rId2">
            <a:alphaModFix/>
          </a:blip>
          <a:srcRect/>
          <a:stretch/>
        </p:blipFill>
        <p:spPr>
          <a:xfrm>
            <a:off x="781363" y="338703"/>
            <a:ext cx="976686" cy="434089"/>
          </a:xfrm>
          <a:prstGeom prst="rect">
            <a:avLst/>
          </a:prstGeom>
          <a:noFill/>
        </p:spPr>
      </p:pic>
      <p:sp>
        <p:nvSpPr>
          <p:cNvPr id="11" name="Picture Placeholder 5">
            <a:extLst>
              <a:ext uri="{FF2B5EF4-FFF2-40B4-BE49-F238E27FC236}">
                <a16:creationId xmlns:a16="http://schemas.microsoft.com/office/drawing/2014/main" id="{BFD902D8-AF55-273E-C601-2485812AD152}"/>
              </a:ext>
            </a:extLst>
          </p:cNvPr>
          <p:cNvSpPr>
            <a:spLocks noGrp="1"/>
          </p:cNvSpPr>
          <p:nvPr>
            <p:ph type="pic" sz="quarter" idx="10" hasCustomPrompt="1"/>
          </p:nvPr>
        </p:nvSpPr>
        <p:spPr>
          <a:xfrm>
            <a:off x="357475" y="340633"/>
            <a:ext cx="4167195" cy="3806372"/>
          </a:xfrm>
          <a:custGeom>
            <a:avLst/>
            <a:gdLst>
              <a:gd name="connsiteX0" fmla="*/ 0 w 4389120"/>
              <a:gd name="connsiteY0" fmla="*/ 0 h 4009026"/>
              <a:gd name="connsiteX1" fmla="*/ 446463 w 4389120"/>
              <a:gd name="connsiteY1" fmla="*/ 0 h 4009026"/>
              <a:gd name="connsiteX2" fmla="*/ 446463 w 4389120"/>
              <a:gd name="connsiteY2" fmla="*/ 457200 h 4009026"/>
              <a:gd name="connsiteX3" fmla="*/ 1437063 w 4389120"/>
              <a:gd name="connsiteY3" fmla="*/ 457200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0" fmla="*/ 0 w 4389120"/>
              <a:gd name="connsiteY0" fmla="*/ 0 h 4009026"/>
              <a:gd name="connsiteX1" fmla="*/ 446463 w 4389120"/>
              <a:gd name="connsiteY1" fmla="*/ 0 h 4009026"/>
              <a:gd name="connsiteX2" fmla="*/ 446463 w 4389120"/>
              <a:gd name="connsiteY2" fmla="*/ 457200 h 4009026"/>
              <a:gd name="connsiteX3" fmla="*/ 1475163 w 4389120"/>
              <a:gd name="connsiteY3" fmla="*/ 463550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5163 w 4389120"/>
              <a:gd name="connsiteY3" fmla="*/ 463550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5163 w 4389120"/>
              <a:gd name="connsiteY3" fmla="*/ 454025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1988 w 4389120"/>
              <a:gd name="connsiteY3" fmla="*/ 454025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4025 h 4009026"/>
              <a:gd name="connsiteX3" fmla="*/ 1471988 w 4389120"/>
              <a:gd name="connsiteY3" fmla="*/ 454025 h 4009026"/>
              <a:gd name="connsiteX4" fmla="*/ 14751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120" h="4009026">
                <a:moveTo>
                  <a:pt x="0" y="0"/>
                </a:moveTo>
                <a:lnTo>
                  <a:pt x="446463" y="0"/>
                </a:lnTo>
                <a:lnTo>
                  <a:pt x="446463" y="454025"/>
                </a:lnTo>
                <a:lnTo>
                  <a:pt x="1471988" y="454025"/>
                </a:lnTo>
                <a:cubicBezTo>
                  <a:pt x="1473046" y="302684"/>
                  <a:pt x="1474105" y="151342"/>
                  <a:pt x="1475163" y="1"/>
                </a:cubicBezTo>
                <a:lnTo>
                  <a:pt x="4389120" y="1"/>
                </a:lnTo>
                <a:lnTo>
                  <a:pt x="4389120" y="4009026"/>
                </a:lnTo>
                <a:lnTo>
                  <a:pt x="0" y="4009026"/>
                </a:lnTo>
                <a:lnTo>
                  <a:pt x="0" y="457200"/>
                </a:lnTo>
                <a:lnTo>
                  <a:pt x="0" y="0"/>
                </a:lnTo>
                <a:close/>
              </a:path>
            </a:pathLst>
          </a:custGeom>
          <a:solidFill>
            <a:schemeClr val="bg2"/>
          </a:solidFill>
        </p:spPr>
        <p:txBody>
          <a:bodyPr wrap="square" tIns="1463040">
            <a:noAutofit/>
          </a:bodyPr>
          <a:lstStyle>
            <a:lvl1pPr marL="0" indent="0" algn="ctr">
              <a:buNone/>
              <a:defRPr sz="1709">
                <a:solidFill>
                  <a:schemeClr val="tx2"/>
                </a:solidFill>
              </a:defRPr>
            </a:lvl1pPr>
          </a:lstStyle>
          <a:p>
            <a:r>
              <a:rPr lang="en-US"/>
              <a:t>Click to add photo</a:t>
            </a:r>
          </a:p>
        </p:txBody>
      </p:sp>
      <p:pic>
        <p:nvPicPr>
          <p:cNvPr id="12" name="Picture 1">
            <a:extLst>
              <a:ext uri="{FF2B5EF4-FFF2-40B4-BE49-F238E27FC236}">
                <a16:creationId xmlns:a16="http://schemas.microsoft.com/office/drawing/2014/main" id="{E56D007D-FC5E-C327-227E-8E64D7E09AB6}"/>
              </a:ext>
            </a:extLst>
          </p:cNvPr>
          <p:cNvPicPr>
            <a:picLocks noChangeAspect="1"/>
          </p:cNvPicPr>
          <p:nvPr userDrawn="1"/>
        </p:nvPicPr>
        <p:blipFill>
          <a:blip r:embed="rId2">
            <a:alphaModFix/>
          </a:blip>
          <a:srcRect/>
          <a:stretch/>
        </p:blipFill>
        <p:spPr>
          <a:xfrm>
            <a:off x="781363" y="338703"/>
            <a:ext cx="976686" cy="434089"/>
          </a:xfrm>
          <a:prstGeom prst="rect">
            <a:avLst/>
          </a:prstGeom>
          <a:noFill/>
        </p:spPr>
      </p:pic>
    </p:spTree>
    <p:extLst>
      <p:ext uri="{BB962C8B-B14F-4D97-AF65-F5344CB8AC3E}">
        <p14:creationId xmlns:p14="http://schemas.microsoft.com/office/powerpoint/2010/main" val="225275325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K12) Cover Slide 3 Photos">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8FAE21-AC7F-8F30-3A04-3CDE76050186}"/>
              </a:ext>
            </a:extLst>
          </p:cNvPr>
          <p:cNvSpPr txBox="1"/>
          <p:nvPr userDrawn="1"/>
        </p:nvSpPr>
        <p:spPr>
          <a:xfrm>
            <a:off x="778684" y="340631"/>
            <a:ext cx="940513" cy="434089"/>
          </a:xfrm>
          <a:prstGeom prst="rect">
            <a:avLst/>
          </a:prstGeom>
          <a:solidFill>
            <a:schemeClr val="tx1"/>
          </a:solidFill>
        </p:spPr>
        <p:txBody>
          <a:bodyPr wrap="square" lIns="0" rtlCol="0" anchor="ctr">
            <a:noAutofit/>
          </a:bodyPr>
          <a:lstStyle>
            <a:defPPr>
              <a:defRPr lang="en-US"/>
            </a:defPPr>
            <a:lvl1pPr lvl="0" indent="-285750" fontAlgn="base">
              <a:lnSpc>
                <a:spcPct val="110000"/>
              </a:lnSpc>
              <a:spcBef>
                <a:spcPts val="600"/>
              </a:spcBef>
              <a:spcAft>
                <a:spcPct val="0"/>
              </a:spcAft>
              <a:buClrTx/>
              <a:buSzPct val="100000"/>
              <a:buFont typeface="Arial" panose="020B0604020202020204" pitchFamily="34" charset="0"/>
              <a:buNone/>
              <a:defRPr sz="1400" baseline="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baseline="0">
                <a:latin typeface="Arial" panose="020B0604020202020204" pitchFamily="34" charset="0"/>
              </a:defRPr>
            </a:lvl4pPr>
            <a:lvl5pPr marL="914400" lvl="4" indent="-228600" fontAlgn="auto">
              <a:lnSpc>
                <a:spcPct val="110000"/>
              </a:lnSpc>
              <a:spcBef>
                <a:spcPts val="300"/>
              </a:spcBef>
              <a:spcAft>
                <a:spcPts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5pPr>
            <a:lvl6pPr marL="1463040" lvl="5" indent="-182880" fontAlgn="auto">
              <a:lnSpc>
                <a:spcPct val="100000"/>
              </a:lnSpc>
              <a:spcBef>
                <a:spcPts val="600"/>
              </a:spcBef>
              <a:spcAft>
                <a:spcPts val="0"/>
              </a:spcAft>
              <a:buClr>
                <a:schemeClr val="accent3">
                  <a:lumMod val="100000"/>
                </a:schemeClr>
              </a:buClr>
              <a:buSzPct val="100000"/>
              <a:buFont typeface="Arial" panose="020B0604020202020204" pitchFamily="34" charset="0"/>
              <a:buChar char="»"/>
              <a:defRPr sz="1400" baseline="0">
                <a:latin typeface="Arial" panose="020B0604020202020204" pitchFamily="34" charset="0"/>
              </a:defRPr>
            </a:lvl6pPr>
            <a:lvl7pPr marL="2698669" lvl="6" indent="-245334" fontAlgn="auto">
              <a:lnSpc>
                <a:spcPct val="100000"/>
              </a:lnSpc>
              <a:spcBef>
                <a:spcPct val="20000"/>
              </a:spcBef>
              <a:spcAft>
                <a:spcPts val="0"/>
              </a:spcAft>
              <a:buSzPct val="100000"/>
              <a:buFont typeface="Arial" panose="020B0604020202020204" pitchFamily="34" charset="0"/>
              <a:buChar char="•"/>
              <a:defRPr sz="1400" baseline="0">
                <a:latin typeface="Arial" panose="020B0604020202020204" pitchFamily="34" charset="0"/>
              </a:defRPr>
            </a:lvl7pPr>
            <a:lvl8pPr marL="3189336" lvl="7" indent="-245334" fontAlgn="auto">
              <a:lnSpc>
                <a:spcPct val="100000"/>
              </a:lnSpc>
              <a:spcBef>
                <a:spcPct val="20000"/>
              </a:spcBef>
              <a:spcAft>
                <a:spcPts val="0"/>
              </a:spcAft>
              <a:buSzPct val="100000"/>
              <a:buFont typeface="Arial" panose="020B0604020202020204" pitchFamily="34" charset="0"/>
              <a:buChar char="•"/>
              <a:defRPr sz="1400" baseline="0">
                <a:latin typeface="Arial" panose="020B0604020202020204" pitchFamily="34" charset="0"/>
              </a:defRPr>
            </a:lvl8pPr>
            <a:lvl9pPr marL="3680003" lvl="8" indent="-245334" fontAlgn="auto">
              <a:lnSpc>
                <a:spcPct val="100000"/>
              </a:lnSpc>
              <a:spcBef>
                <a:spcPct val="20000"/>
              </a:spcBef>
              <a:spcAft>
                <a:spcPts val="0"/>
              </a:spcAft>
              <a:buSzPct val="100000"/>
              <a:buFont typeface="Arial" panose="020B0604020202020204" pitchFamily="34" charset="0"/>
              <a:buChar char="•"/>
              <a:defRPr sz="1400" baseline="0">
                <a:latin typeface="Arial" panose="020B0604020202020204" pitchFamily="34" charset="0"/>
              </a:defRPr>
            </a:lvl9pPr>
          </a:lstStyle>
          <a:p>
            <a:pPr marL="0" lvl="1" indent="0">
              <a:buFontTx/>
              <a:buNone/>
            </a:pPr>
            <a:endParaRPr lang="en-US" sz="1329" err="1">
              <a:sym typeface=""/>
            </a:endParaRPr>
          </a:p>
        </p:txBody>
      </p:sp>
      <p:sp>
        <p:nvSpPr>
          <p:cNvPr id="6" name="Picture Placeholder 5">
            <a:extLst>
              <a:ext uri="{FF2B5EF4-FFF2-40B4-BE49-F238E27FC236}">
                <a16:creationId xmlns:a16="http://schemas.microsoft.com/office/drawing/2014/main" id="{E48C8546-0C1E-E8C1-842A-3B950D2AE670}"/>
              </a:ext>
            </a:extLst>
          </p:cNvPr>
          <p:cNvSpPr>
            <a:spLocks noGrp="1"/>
          </p:cNvSpPr>
          <p:nvPr>
            <p:ph type="pic" sz="quarter" idx="10" hasCustomPrompt="1"/>
          </p:nvPr>
        </p:nvSpPr>
        <p:spPr>
          <a:xfrm>
            <a:off x="357475" y="340633"/>
            <a:ext cx="4167195" cy="3806372"/>
          </a:xfrm>
          <a:custGeom>
            <a:avLst/>
            <a:gdLst>
              <a:gd name="connsiteX0" fmla="*/ 0 w 4389120"/>
              <a:gd name="connsiteY0" fmla="*/ 0 h 4009026"/>
              <a:gd name="connsiteX1" fmla="*/ 446463 w 4389120"/>
              <a:gd name="connsiteY1" fmla="*/ 0 h 4009026"/>
              <a:gd name="connsiteX2" fmla="*/ 446463 w 4389120"/>
              <a:gd name="connsiteY2" fmla="*/ 457200 h 4009026"/>
              <a:gd name="connsiteX3" fmla="*/ 1437063 w 4389120"/>
              <a:gd name="connsiteY3" fmla="*/ 457200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0" fmla="*/ 0 w 4389120"/>
              <a:gd name="connsiteY0" fmla="*/ 0 h 4009026"/>
              <a:gd name="connsiteX1" fmla="*/ 446463 w 4389120"/>
              <a:gd name="connsiteY1" fmla="*/ 0 h 4009026"/>
              <a:gd name="connsiteX2" fmla="*/ 446463 w 4389120"/>
              <a:gd name="connsiteY2" fmla="*/ 457200 h 4009026"/>
              <a:gd name="connsiteX3" fmla="*/ 1468813 w 4389120"/>
              <a:gd name="connsiteY3" fmla="*/ 460375 h 4009026"/>
              <a:gd name="connsiteX4" fmla="*/ 1437063 w 4389120"/>
              <a:gd name="connsiteY4" fmla="*/ 1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68813 w 4389120"/>
              <a:gd name="connsiteY3" fmla="*/ 460375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65638 w 4389120"/>
              <a:gd name="connsiteY3" fmla="*/ 457200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71988 w 4389120"/>
              <a:gd name="connsiteY3" fmla="*/ 460375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 name="connsiteX0" fmla="*/ 0 w 4389120"/>
              <a:gd name="connsiteY0" fmla="*/ 0 h 4009026"/>
              <a:gd name="connsiteX1" fmla="*/ 446463 w 4389120"/>
              <a:gd name="connsiteY1" fmla="*/ 0 h 4009026"/>
              <a:gd name="connsiteX2" fmla="*/ 446463 w 4389120"/>
              <a:gd name="connsiteY2" fmla="*/ 457200 h 4009026"/>
              <a:gd name="connsiteX3" fmla="*/ 1468813 w 4389120"/>
              <a:gd name="connsiteY3" fmla="*/ 457200 h 4009026"/>
              <a:gd name="connsiteX4" fmla="*/ 1471988 w 4389120"/>
              <a:gd name="connsiteY4" fmla="*/ 3176 h 4009026"/>
              <a:gd name="connsiteX5" fmla="*/ 4389120 w 4389120"/>
              <a:gd name="connsiteY5" fmla="*/ 1 h 4009026"/>
              <a:gd name="connsiteX6" fmla="*/ 4389120 w 4389120"/>
              <a:gd name="connsiteY6" fmla="*/ 4009026 h 4009026"/>
              <a:gd name="connsiteX7" fmla="*/ 0 w 4389120"/>
              <a:gd name="connsiteY7" fmla="*/ 4009026 h 4009026"/>
              <a:gd name="connsiteX8" fmla="*/ 0 w 4389120"/>
              <a:gd name="connsiteY8" fmla="*/ 457200 h 4009026"/>
              <a:gd name="connsiteX9" fmla="*/ 0 w 4389120"/>
              <a:gd name="connsiteY9" fmla="*/ 0 h 400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9120" h="4009026">
                <a:moveTo>
                  <a:pt x="0" y="0"/>
                </a:moveTo>
                <a:lnTo>
                  <a:pt x="446463" y="0"/>
                </a:lnTo>
                <a:lnTo>
                  <a:pt x="446463" y="457200"/>
                </a:lnTo>
                <a:lnTo>
                  <a:pt x="1468813" y="457200"/>
                </a:lnTo>
                <a:cubicBezTo>
                  <a:pt x="1469871" y="304800"/>
                  <a:pt x="1470930" y="155576"/>
                  <a:pt x="1471988" y="3176"/>
                </a:cubicBezTo>
                <a:lnTo>
                  <a:pt x="4389120" y="1"/>
                </a:lnTo>
                <a:lnTo>
                  <a:pt x="4389120" y="4009026"/>
                </a:lnTo>
                <a:lnTo>
                  <a:pt x="0" y="4009026"/>
                </a:lnTo>
                <a:lnTo>
                  <a:pt x="0" y="457200"/>
                </a:lnTo>
                <a:lnTo>
                  <a:pt x="0" y="0"/>
                </a:lnTo>
                <a:close/>
              </a:path>
            </a:pathLst>
          </a:custGeom>
          <a:solidFill>
            <a:schemeClr val="bg2"/>
          </a:solidFill>
        </p:spPr>
        <p:txBody>
          <a:bodyPr wrap="square" tIns="1463040">
            <a:noAutofit/>
          </a:bodyPr>
          <a:lstStyle>
            <a:lvl1pPr marL="0" indent="0" algn="ctr">
              <a:buNone/>
              <a:defRPr sz="1709">
                <a:solidFill>
                  <a:schemeClr val="tx2"/>
                </a:solidFill>
              </a:defRPr>
            </a:lvl1pPr>
          </a:lstStyle>
          <a:p>
            <a:r>
              <a:rPr lang="en-US"/>
              <a:t>Click to add photo</a:t>
            </a:r>
          </a:p>
        </p:txBody>
      </p:sp>
      <p:sp>
        <p:nvSpPr>
          <p:cNvPr id="17" name="Picture Placeholder 15">
            <a:extLst>
              <a:ext uri="{FF2B5EF4-FFF2-40B4-BE49-F238E27FC236}">
                <a16:creationId xmlns:a16="http://schemas.microsoft.com/office/drawing/2014/main" id="{5E05D199-8DDF-645C-DD80-17A764FFF5D8}"/>
              </a:ext>
            </a:extLst>
          </p:cNvPr>
          <p:cNvSpPr>
            <a:spLocks noGrp="1"/>
          </p:cNvSpPr>
          <p:nvPr>
            <p:ph type="pic" sz="quarter" idx="11" hasCustomPrompt="1"/>
          </p:nvPr>
        </p:nvSpPr>
        <p:spPr>
          <a:xfrm>
            <a:off x="4619326" y="340635"/>
            <a:ext cx="4167195"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18" name="Picture Placeholder 15">
            <a:extLst>
              <a:ext uri="{FF2B5EF4-FFF2-40B4-BE49-F238E27FC236}">
                <a16:creationId xmlns:a16="http://schemas.microsoft.com/office/drawing/2014/main" id="{9F4D0257-76AA-2406-FB83-11C9BBD41A03}"/>
              </a:ext>
            </a:extLst>
          </p:cNvPr>
          <p:cNvSpPr>
            <a:spLocks noGrp="1"/>
          </p:cNvSpPr>
          <p:nvPr>
            <p:ph type="pic" sz="quarter" idx="12" hasCustomPrompt="1"/>
          </p:nvPr>
        </p:nvSpPr>
        <p:spPr>
          <a:xfrm>
            <a:off x="8881178" y="340635"/>
            <a:ext cx="2951763" cy="3806371"/>
          </a:xfrm>
          <a:solidFill>
            <a:schemeClr val="bg2"/>
          </a:solidFill>
        </p:spPr>
        <p:txBody>
          <a:bodyPr tIns="1463040"/>
          <a:lstStyle>
            <a:lvl1pPr marL="0" indent="0" algn="ctr">
              <a:buNone/>
              <a:defRPr sz="1709">
                <a:solidFill>
                  <a:schemeClr val="tx2"/>
                </a:solidFill>
              </a:defRPr>
            </a:lvl1pPr>
          </a:lstStyle>
          <a:p>
            <a:r>
              <a:rPr lang="en-US"/>
              <a:t>Click to add photo</a:t>
            </a:r>
          </a:p>
        </p:txBody>
      </p:sp>
      <p:sp>
        <p:nvSpPr>
          <p:cNvPr id="40" name="Text Placeholder 38">
            <a:extLst>
              <a:ext uri="{FF2B5EF4-FFF2-40B4-BE49-F238E27FC236}">
                <a16:creationId xmlns:a16="http://schemas.microsoft.com/office/drawing/2014/main" id="{6F8AA0AB-F9BF-95E3-380B-8CB09E75B6C1}"/>
              </a:ext>
            </a:extLst>
          </p:cNvPr>
          <p:cNvSpPr>
            <a:spLocks noGrp="1"/>
          </p:cNvSpPr>
          <p:nvPr>
            <p:ph type="body" sz="quarter" idx="16" hasCustomPrompt="1"/>
          </p:nvPr>
        </p:nvSpPr>
        <p:spPr>
          <a:xfrm>
            <a:off x="9626959" y="6288841"/>
            <a:ext cx="1994067" cy="280260"/>
          </a:xfrm>
          <a:noFill/>
        </p:spPr>
        <p:txBody>
          <a:bodyPr wrap="square" lIns="36000" tIns="36000" rIns="36000" bIns="36000" rtlCol="0">
            <a:spAutoFit/>
          </a:bodyPr>
          <a:lstStyle>
            <a:lvl1pPr marL="0" indent="0" algn="r">
              <a:buNone/>
              <a:defRPr lang="en-US" sz="1329" dirty="0" smtClean="0">
                <a:latin typeface="Arial" panose="020B0604020202020204" pitchFamily="34" charset="0"/>
                <a:cs typeface="Arial" panose="020B0604020202020204" pitchFamily="34" charset="0"/>
              </a:defRPr>
            </a:lvl1pPr>
            <a:lvl2pPr marL="217033" indent="0">
              <a:buNone/>
              <a:defRPr lang="en-US" sz="1709" dirty="0" smtClean="0"/>
            </a:lvl2pPr>
            <a:lvl3pPr marL="651099" indent="0">
              <a:buNone/>
              <a:defRPr lang="en-US" sz="1709" dirty="0" smtClean="0"/>
            </a:lvl3pPr>
            <a:lvl4pPr marL="1085164" indent="0">
              <a:buNone/>
              <a:defRPr lang="en-US" sz="1709" dirty="0" smtClean="0"/>
            </a:lvl4pPr>
            <a:lvl5pPr marL="1562636" indent="0">
              <a:buNone/>
              <a:defRPr lang="en-US" sz="1709" dirty="0"/>
            </a:lvl5pPr>
          </a:lstStyle>
          <a:p>
            <a:pPr marL="0" lvl="0" algn="r" defTabSz="868131"/>
            <a:r>
              <a:rPr lang="en-US"/>
              <a:t>Insert Date Here</a:t>
            </a:r>
          </a:p>
        </p:txBody>
      </p:sp>
      <p:sp>
        <p:nvSpPr>
          <p:cNvPr id="8" name="Rectangle 7">
            <a:extLst>
              <a:ext uri="{FF2B5EF4-FFF2-40B4-BE49-F238E27FC236}">
                <a16:creationId xmlns:a16="http://schemas.microsoft.com/office/drawing/2014/main" id="{C45D009F-B66D-6A55-1329-8B6C846116F0}"/>
              </a:ext>
            </a:extLst>
          </p:cNvPr>
          <p:cNvSpPr>
            <a:spLocks noGrp="1" noRot="1" noMove="1" noResize="1" noEditPoints="1" noAdjustHandles="1" noChangeArrowheads="1" noChangeShapeType="1"/>
          </p:cNvSpPr>
          <p:nvPr userDrawn="1"/>
        </p:nvSpPr>
        <p:spPr>
          <a:xfrm>
            <a:off x="357480" y="4241665"/>
            <a:ext cx="11475461" cy="1917096"/>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2" name="Subtitle 2">
            <a:extLst>
              <a:ext uri="{FF2B5EF4-FFF2-40B4-BE49-F238E27FC236}">
                <a16:creationId xmlns:a16="http://schemas.microsoft.com/office/drawing/2014/main" id="{2A52D6D5-1571-E73F-0946-F5CC195D1533}"/>
              </a:ext>
            </a:extLst>
          </p:cNvPr>
          <p:cNvSpPr>
            <a:spLocks noGrp="1"/>
          </p:cNvSpPr>
          <p:nvPr>
            <p:ph type="subTitle" idx="1" hasCustomPrompt="1"/>
          </p:nvPr>
        </p:nvSpPr>
        <p:spPr>
          <a:xfrm>
            <a:off x="781363" y="5347653"/>
            <a:ext cx="9115739" cy="347271"/>
          </a:xfrm>
          <a:prstGeom prst="rect">
            <a:avLst/>
          </a:prstGeom>
        </p:spPr>
        <p:txBody>
          <a:bodyPr lIns="0" tIns="0" rIns="0" b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3" name="Text Placeholder 13">
            <a:extLst>
              <a:ext uri="{FF2B5EF4-FFF2-40B4-BE49-F238E27FC236}">
                <a16:creationId xmlns:a16="http://schemas.microsoft.com/office/drawing/2014/main" id="{FDE0AE7F-5EDB-C8FF-A7B8-A81FDE56EEE8}"/>
              </a:ext>
            </a:extLst>
          </p:cNvPr>
          <p:cNvSpPr>
            <a:spLocks noGrp="1"/>
          </p:cNvSpPr>
          <p:nvPr>
            <p:ph type="body" sz="quarter" idx="17" hasCustomPrompt="1"/>
          </p:nvPr>
        </p:nvSpPr>
        <p:spPr>
          <a:xfrm>
            <a:off x="781363" y="4717212"/>
            <a:ext cx="9115739"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2"/>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pic>
        <p:nvPicPr>
          <p:cNvPr id="5" name="Graphic 4">
            <a:extLst>
              <a:ext uri="{FF2B5EF4-FFF2-40B4-BE49-F238E27FC236}">
                <a16:creationId xmlns:a16="http://schemas.microsoft.com/office/drawing/2014/main" id="{FFAD3C8E-9315-BAD5-F3C4-72DF6EAF3CC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1364" y="340632"/>
            <a:ext cx="972345" cy="434089"/>
          </a:xfrm>
          <a:prstGeom prst="rect">
            <a:avLst/>
          </a:prstGeom>
        </p:spPr>
      </p:pic>
    </p:spTree>
    <p:extLst>
      <p:ext uri="{BB962C8B-B14F-4D97-AF65-F5344CB8AC3E}">
        <p14:creationId xmlns:p14="http://schemas.microsoft.com/office/powerpoint/2010/main" val="366953130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Cover Slide Photo Frame">
    <p:spTree>
      <p:nvGrpSpPr>
        <p:cNvPr id="1" name=""/>
        <p:cNvGrpSpPr/>
        <p:nvPr/>
      </p:nvGrpSpPr>
      <p:grpSpPr>
        <a:xfrm>
          <a:off x="0" y="0"/>
          <a:ext cx="0" cy="0"/>
          <a:chOff x="0" y="0"/>
          <a:chExt cx="0" cy="0"/>
        </a:xfrm>
      </p:grpSpPr>
      <p:pic>
        <p:nvPicPr>
          <p:cNvPr id="3" name="Picture 2" descr="Two people looking at a computer screen&#10;&#10;Description automatically generated with low confidence">
            <a:extLst>
              <a:ext uri="{FF2B5EF4-FFF2-40B4-BE49-F238E27FC236}">
                <a16:creationId xmlns:a16="http://schemas.microsoft.com/office/drawing/2014/main" id="{E22EC731-9F55-05C7-3286-8B1E854F87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10C0BEC-ABFB-BA58-BECB-CC4C435B5416}"/>
              </a:ext>
            </a:extLst>
          </p:cNvPr>
          <p:cNvSpPr/>
          <p:nvPr userDrawn="1"/>
        </p:nvSpPr>
        <p:spPr>
          <a:xfrm>
            <a:off x="338586" y="338590"/>
            <a:ext cx="11514828" cy="5784173"/>
          </a:xfrm>
          <a:prstGeom prst="rect">
            <a:avLst/>
          </a:prstGeom>
          <a:gradFill flip="none" rotWithShape="1">
            <a:gsLst>
              <a:gs pos="0">
                <a:schemeClr val="tx2">
                  <a:alpha val="70000"/>
                </a:schemeClr>
              </a:gs>
              <a:gs pos="98319">
                <a:schemeClr val="accent2">
                  <a:alpha val="70000"/>
                </a:schemeClr>
              </a:gs>
              <a:gs pos="56000">
                <a:schemeClr val="accent3">
                  <a:alpha val="70000"/>
                </a:scheme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14" name="Freeform: Shape 13">
            <a:extLst>
              <a:ext uri="{FF2B5EF4-FFF2-40B4-BE49-F238E27FC236}">
                <a16:creationId xmlns:a16="http://schemas.microsoft.com/office/drawing/2014/main" id="{61BEE2DE-2067-8526-0463-12F1BBEFC5EA}"/>
              </a:ext>
            </a:extLst>
          </p:cNvPr>
          <p:cNvSpPr/>
          <p:nvPr userDrawn="1"/>
        </p:nvSpPr>
        <p:spPr>
          <a:xfrm rot="16200000" flipH="1">
            <a:off x="2667001" y="-2667000"/>
            <a:ext cx="6858000" cy="12192000"/>
          </a:xfrm>
          <a:custGeom>
            <a:avLst/>
            <a:gdLst>
              <a:gd name="connsiteX0" fmla="*/ 356616 w 7223125"/>
              <a:gd name="connsiteY0" fmla="*/ 356616 h 12841288"/>
              <a:gd name="connsiteX1" fmla="*/ 6448743 w 7223125"/>
              <a:gd name="connsiteY1" fmla="*/ 356616 h 12841288"/>
              <a:gd name="connsiteX2" fmla="*/ 6448743 w 7223125"/>
              <a:gd name="connsiteY2" fmla="*/ 12484671 h 12841288"/>
              <a:gd name="connsiteX3" fmla="*/ 356616 w 7223125"/>
              <a:gd name="connsiteY3" fmla="*/ 12484671 h 12841288"/>
              <a:gd name="connsiteX4" fmla="*/ 0 w 7223125"/>
              <a:gd name="connsiteY4" fmla="*/ 1 h 12841288"/>
              <a:gd name="connsiteX5" fmla="*/ 0 w 7223125"/>
              <a:gd name="connsiteY5" fmla="*/ 12841288 h 12841288"/>
              <a:gd name="connsiteX6" fmla="*/ 356616 w 7223125"/>
              <a:gd name="connsiteY6" fmla="*/ 12841288 h 12841288"/>
              <a:gd name="connsiteX7" fmla="*/ 356616 w 7223125"/>
              <a:gd name="connsiteY7" fmla="*/ 12841287 h 12841288"/>
              <a:gd name="connsiteX8" fmla="*/ 6448743 w 7223125"/>
              <a:gd name="connsiteY8" fmla="*/ 12841287 h 12841288"/>
              <a:gd name="connsiteX9" fmla="*/ 6448743 w 7223125"/>
              <a:gd name="connsiteY9" fmla="*/ 12841288 h 12841288"/>
              <a:gd name="connsiteX10" fmla="*/ 7223125 w 7223125"/>
              <a:gd name="connsiteY10" fmla="*/ 12841288 h 12841288"/>
              <a:gd name="connsiteX11" fmla="*/ 7223125 w 7223125"/>
              <a:gd name="connsiteY11" fmla="*/ 12841287 h 12841288"/>
              <a:gd name="connsiteX12" fmla="*/ 7223125 w 7223125"/>
              <a:gd name="connsiteY12" fmla="*/ 12484671 h 12841288"/>
              <a:gd name="connsiteX13" fmla="*/ 7223125 w 7223125"/>
              <a:gd name="connsiteY13" fmla="*/ 356616 h 12841288"/>
              <a:gd name="connsiteX14" fmla="*/ 7223125 w 7223125"/>
              <a:gd name="connsiteY14" fmla="*/ 0 h 12841288"/>
              <a:gd name="connsiteX15" fmla="*/ 7223125 w 7223125"/>
              <a:gd name="connsiteY15" fmla="*/ 0 h 12841288"/>
              <a:gd name="connsiteX16" fmla="*/ 1 w 7223125"/>
              <a:gd name="connsiteY16" fmla="*/ 0 h 12841288"/>
              <a:gd name="connsiteX17" fmla="*/ 1 w 7223125"/>
              <a:gd name="connsiteY17" fmla="*/ 1 h 1284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23125" h="12841288">
                <a:moveTo>
                  <a:pt x="356616" y="356616"/>
                </a:moveTo>
                <a:lnTo>
                  <a:pt x="6448743" y="356616"/>
                </a:lnTo>
                <a:lnTo>
                  <a:pt x="6448743" y="12484671"/>
                </a:lnTo>
                <a:lnTo>
                  <a:pt x="356616" y="12484671"/>
                </a:lnTo>
                <a:close/>
                <a:moveTo>
                  <a:pt x="0" y="1"/>
                </a:moveTo>
                <a:lnTo>
                  <a:pt x="0" y="12841288"/>
                </a:lnTo>
                <a:lnTo>
                  <a:pt x="356616" y="12841288"/>
                </a:lnTo>
                <a:lnTo>
                  <a:pt x="356616" y="12841287"/>
                </a:lnTo>
                <a:lnTo>
                  <a:pt x="6448743" y="12841287"/>
                </a:lnTo>
                <a:lnTo>
                  <a:pt x="6448743" y="12841288"/>
                </a:lnTo>
                <a:lnTo>
                  <a:pt x="7223125" y="12841288"/>
                </a:lnTo>
                <a:lnTo>
                  <a:pt x="7223125" y="12841287"/>
                </a:lnTo>
                <a:lnTo>
                  <a:pt x="7223125" y="12484671"/>
                </a:lnTo>
                <a:lnTo>
                  <a:pt x="7223125" y="356616"/>
                </a:lnTo>
                <a:lnTo>
                  <a:pt x="7223125" y="0"/>
                </a:lnTo>
                <a:lnTo>
                  <a:pt x="7223125" y="0"/>
                </a:lnTo>
                <a:lnTo>
                  <a:pt x="1" y="0"/>
                </a:lnTo>
                <a:lnTo>
                  <a:pt x="1" y="1"/>
                </a:lnTo>
                <a:close/>
              </a:path>
            </a:pathLst>
          </a:custGeom>
          <a:solidFill>
            <a:schemeClr val="tx2"/>
          </a:solidFill>
        </p:spPr>
        <p:txBody>
          <a:bodyPr wrap="square" lIns="0" rtlCol="0" anchor="ctr">
            <a:no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5" name="Title 1">
            <a:extLst>
              <a:ext uri="{FF2B5EF4-FFF2-40B4-BE49-F238E27FC236}">
                <a16:creationId xmlns:a16="http://schemas.microsoft.com/office/drawing/2014/main" id="{1ECDFAEA-B0A4-05BA-7D3E-EF092A412DB6}"/>
              </a:ext>
            </a:extLst>
          </p:cNvPr>
          <p:cNvSpPr>
            <a:spLocks noGrp="1"/>
          </p:cNvSpPr>
          <p:nvPr>
            <p:ph type="ctrTitle" hasCustomPrompt="1"/>
          </p:nvPr>
        </p:nvSpPr>
        <p:spPr>
          <a:xfrm>
            <a:off x="886360" y="1536675"/>
            <a:ext cx="4828269" cy="589709"/>
          </a:xfrm>
          <a:prstGeom prst="rect">
            <a:avLst/>
          </a:prstGeom>
        </p:spPr>
        <p:txBody>
          <a:bodyPr lIns="0" tIns="0" rIns="0" bIns="0" anchor="t" anchorCtr="0">
            <a:noAutofit/>
          </a:bodyPr>
          <a:lstStyle>
            <a:lvl1pPr>
              <a:defRPr sz="4366" b="0">
                <a:solidFill>
                  <a:schemeClr val="tx2"/>
                </a:solidFill>
              </a:defRPr>
            </a:lvl1pPr>
          </a:lstStyle>
          <a:p>
            <a:r>
              <a:rPr lang="en-US"/>
              <a:t>Click to edit cover title</a:t>
            </a:r>
          </a:p>
        </p:txBody>
      </p:sp>
      <p:sp>
        <p:nvSpPr>
          <p:cNvPr id="11" name="Subtitle 2">
            <a:extLst>
              <a:ext uri="{FF2B5EF4-FFF2-40B4-BE49-F238E27FC236}">
                <a16:creationId xmlns:a16="http://schemas.microsoft.com/office/drawing/2014/main" id="{4E958B01-4CF7-53D1-5052-84F815C6EF08}"/>
              </a:ext>
            </a:extLst>
          </p:cNvPr>
          <p:cNvSpPr>
            <a:spLocks noGrp="1"/>
          </p:cNvSpPr>
          <p:nvPr>
            <p:ph type="subTitle" idx="1" hasCustomPrompt="1"/>
          </p:nvPr>
        </p:nvSpPr>
        <p:spPr>
          <a:xfrm>
            <a:off x="886360" y="5064161"/>
            <a:ext cx="4828269" cy="534662"/>
          </a:xfrm>
          <a:prstGeom prst="rect">
            <a:avLst/>
          </a:prstGeom>
        </p:spPr>
        <p:txBody>
          <a:bodyPr lIns="0" rIns="0">
            <a:noAutofit/>
          </a:bodyPr>
          <a:lstStyle>
            <a:lvl1pPr marL="0" indent="0" algn="l">
              <a:buNone/>
              <a:defRPr sz="1899" b="1" i="0">
                <a:solidFill>
                  <a:schemeClr val="tx1"/>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12" name="Text Placeholder 35">
            <a:extLst>
              <a:ext uri="{FF2B5EF4-FFF2-40B4-BE49-F238E27FC236}">
                <a16:creationId xmlns:a16="http://schemas.microsoft.com/office/drawing/2014/main" id="{62C8ECC1-4AAA-B71D-4B79-B8AA32E14DBF}"/>
              </a:ext>
            </a:extLst>
          </p:cNvPr>
          <p:cNvSpPr>
            <a:spLocks noGrp="1"/>
          </p:cNvSpPr>
          <p:nvPr>
            <p:ph type="body" sz="quarter" idx="11" hasCustomPrompt="1"/>
          </p:nvPr>
        </p:nvSpPr>
        <p:spPr>
          <a:xfrm>
            <a:off x="357481"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C64A90B2-34B5-7022-76F4-6AB386409D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12237638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Cover Slide Photo Full BG">
    <p:spTree>
      <p:nvGrpSpPr>
        <p:cNvPr id="1" name=""/>
        <p:cNvGrpSpPr/>
        <p:nvPr/>
      </p:nvGrpSpPr>
      <p:grpSpPr>
        <a:xfrm>
          <a:off x="0" y="0"/>
          <a:ext cx="0" cy="0"/>
          <a:chOff x="0" y="0"/>
          <a:chExt cx="0" cy="0"/>
        </a:xfrm>
      </p:grpSpPr>
      <p:pic>
        <p:nvPicPr>
          <p:cNvPr id="4" name="Picture 3" descr="A picture containing person, standing&#10;&#10;Description automatically generated">
            <a:extLst>
              <a:ext uri="{FF2B5EF4-FFF2-40B4-BE49-F238E27FC236}">
                <a16:creationId xmlns:a16="http://schemas.microsoft.com/office/drawing/2014/main" id="{7C2F3B29-34CA-F9F0-62F4-8270160704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0" y="0"/>
            <a:ext cx="12189420" cy="6858000"/>
          </a:xfrm>
          <a:prstGeom prst="rect">
            <a:avLst/>
          </a:prstGeom>
        </p:spPr>
      </p:pic>
      <p:sp>
        <p:nvSpPr>
          <p:cNvPr id="6" name="Rectangle 5">
            <a:extLst>
              <a:ext uri="{FF2B5EF4-FFF2-40B4-BE49-F238E27FC236}">
                <a16:creationId xmlns:a16="http://schemas.microsoft.com/office/drawing/2014/main" id="{EC53C7E4-A22C-821C-8623-849E887B6D91}"/>
              </a:ext>
            </a:extLst>
          </p:cNvPr>
          <p:cNvSpPr/>
          <p:nvPr userDrawn="1"/>
        </p:nvSpPr>
        <p:spPr>
          <a:xfrm>
            <a:off x="0" y="1"/>
            <a:ext cx="12192000" cy="6857999"/>
          </a:xfrm>
          <a:prstGeom prst="rect">
            <a:avLst/>
          </a:prstGeom>
          <a:gradFill flip="none" rotWithShape="1">
            <a:gsLst>
              <a:gs pos="0">
                <a:schemeClr val="accent3">
                  <a:alpha val="67389"/>
                </a:schemeClr>
              </a:gs>
              <a:gs pos="100000">
                <a:srgbClr val="006298"/>
              </a:gs>
            </a:gsLst>
            <a:lin ang="54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1">
              <a:solidFill>
                <a:schemeClr val="tx1"/>
              </a:solidFill>
            </a:endParaRPr>
          </a:p>
        </p:txBody>
      </p:sp>
      <p:sp>
        <p:nvSpPr>
          <p:cNvPr id="9" name="Title 1">
            <a:extLst>
              <a:ext uri="{FF2B5EF4-FFF2-40B4-BE49-F238E27FC236}">
                <a16:creationId xmlns:a16="http://schemas.microsoft.com/office/drawing/2014/main" id="{937901E9-B3CF-332D-7DE9-6CBA150BCC87}"/>
              </a:ext>
            </a:extLst>
          </p:cNvPr>
          <p:cNvSpPr>
            <a:spLocks noGrp="1"/>
          </p:cNvSpPr>
          <p:nvPr>
            <p:ph type="ctrTitle" hasCustomPrompt="1"/>
          </p:nvPr>
        </p:nvSpPr>
        <p:spPr>
          <a:xfrm>
            <a:off x="1375879" y="4450259"/>
            <a:ext cx="9440242" cy="589709"/>
          </a:xfrm>
          <a:prstGeom prst="rect">
            <a:avLst/>
          </a:prstGeom>
        </p:spPr>
        <p:txBody>
          <a:bodyPr lIns="0" tIns="0" rIns="0" bIns="0" anchor="t" anchorCtr="0">
            <a:noAutofit/>
          </a:bodyPr>
          <a:lstStyle>
            <a:lvl1pPr algn="ctr">
              <a:defRPr sz="4366" b="0">
                <a:solidFill>
                  <a:schemeClr val="tx2"/>
                </a:solidFill>
              </a:defRPr>
            </a:lvl1pPr>
          </a:lstStyle>
          <a:p>
            <a:r>
              <a:rPr lang="en-US"/>
              <a:t>Click to edit cover title</a:t>
            </a:r>
          </a:p>
        </p:txBody>
      </p:sp>
      <p:sp>
        <p:nvSpPr>
          <p:cNvPr id="10" name="Subtitle 2">
            <a:extLst>
              <a:ext uri="{FF2B5EF4-FFF2-40B4-BE49-F238E27FC236}">
                <a16:creationId xmlns:a16="http://schemas.microsoft.com/office/drawing/2014/main" id="{6FC07201-6D8B-11E3-A1DE-7D166E009803}"/>
              </a:ext>
            </a:extLst>
          </p:cNvPr>
          <p:cNvSpPr>
            <a:spLocks noGrp="1"/>
          </p:cNvSpPr>
          <p:nvPr>
            <p:ph type="subTitle" idx="1" hasCustomPrompt="1"/>
          </p:nvPr>
        </p:nvSpPr>
        <p:spPr>
          <a:xfrm>
            <a:off x="3681866" y="5334823"/>
            <a:ext cx="4828269" cy="534662"/>
          </a:xfrm>
          <a:prstGeom prst="rect">
            <a:avLst/>
          </a:prstGeom>
        </p:spPr>
        <p:txBody>
          <a:bodyPr lIns="0" rIns="0">
            <a:noAutofit/>
          </a:bodyPr>
          <a:lstStyle>
            <a:lvl1pPr marL="0" marR="0" indent="0" algn="ctr" defTabSz="931433" rtl="0" eaLnBrk="1" fontAlgn="base" latinLnBrk="0" hangingPunct="1">
              <a:lnSpc>
                <a:spcPct val="110000"/>
              </a:lnSpc>
              <a:spcBef>
                <a:spcPct val="40000"/>
              </a:spcBef>
              <a:spcAft>
                <a:spcPct val="0"/>
              </a:spcAft>
              <a:buClr>
                <a:schemeClr val="accent3"/>
              </a:buClr>
              <a:buSzPts val="2400"/>
              <a:buFont typeface="Verdana" pitchFamily="34" charset="0"/>
              <a:buNone/>
              <a:tabLst/>
              <a:defRPr kumimoji="0" lang="en-US" altLang="zh-CN" sz="1899" b="1" i="0" u="none" strike="noStrike" kern="1200" cap="none" spc="0" normalizeH="0" baseline="0" noProof="1" dirty="0">
                <a:ln>
                  <a:noFill/>
                </a:ln>
                <a:solidFill>
                  <a:schemeClr val="tx2"/>
                </a:solidFill>
                <a:effectLst/>
                <a:uLnTx/>
                <a:uFillTx/>
                <a:latin typeface="Arial" panose="020B0604020202020204" pitchFamily="34" charset="0"/>
                <a:ea typeface="+mn-ea"/>
                <a:cs typeface="+mn-cs"/>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subtitle</a:t>
            </a:r>
          </a:p>
        </p:txBody>
      </p:sp>
      <p:sp>
        <p:nvSpPr>
          <p:cNvPr id="12" name="Text Placeholder 35">
            <a:extLst>
              <a:ext uri="{FF2B5EF4-FFF2-40B4-BE49-F238E27FC236}">
                <a16:creationId xmlns:a16="http://schemas.microsoft.com/office/drawing/2014/main" id="{79E6CBBA-C036-84A7-29D6-101B534AA72F}"/>
              </a:ext>
            </a:extLst>
          </p:cNvPr>
          <p:cNvSpPr>
            <a:spLocks noGrp="1"/>
          </p:cNvSpPr>
          <p:nvPr>
            <p:ph type="body" sz="quarter" idx="12" hasCustomPrompt="1"/>
          </p:nvPr>
        </p:nvSpPr>
        <p:spPr>
          <a:xfrm>
            <a:off x="4129817" y="6304778"/>
            <a:ext cx="3932368" cy="274320"/>
          </a:xfrm>
          <a:prstGeom prst="rect">
            <a:avLst/>
          </a:prstGeom>
        </p:spPr>
        <p:txBody>
          <a:bodyPr lIns="0" bIns="0" anchor="b">
            <a:noAutofit/>
          </a:bodyPr>
          <a:lstStyle>
            <a:lvl1pPr marL="0" indent="0" algn="ctr">
              <a:buNone/>
              <a:defRPr sz="1519" b="0" i="0">
                <a:solidFill>
                  <a:schemeClr val="tx2"/>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2" name="Graphic 1">
            <a:extLst>
              <a:ext uri="{FF2B5EF4-FFF2-40B4-BE49-F238E27FC236}">
                <a16:creationId xmlns:a16="http://schemas.microsoft.com/office/drawing/2014/main" id="{C9E4E5D9-3EFB-6D0F-85B3-282EC77C08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47266" y="347271"/>
            <a:ext cx="972345" cy="434089"/>
          </a:xfrm>
          <a:prstGeom prst="rect">
            <a:avLst/>
          </a:prstGeom>
        </p:spPr>
      </p:pic>
    </p:spTree>
    <p:extLst>
      <p:ext uri="{BB962C8B-B14F-4D97-AF65-F5344CB8AC3E}">
        <p14:creationId xmlns:p14="http://schemas.microsoft.com/office/powerpoint/2010/main" val="309662713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Cover Slide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62EAA7-EFDA-A10A-38E7-1D4F2E403E2A}"/>
              </a:ext>
            </a:extLst>
          </p:cNvPr>
          <p:cNvSpPr/>
          <p:nvPr userDrawn="1"/>
        </p:nvSpPr>
        <p:spPr>
          <a:xfrm>
            <a:off x="355948" y="338589"/>
            <a:ext cx="11520558" cy="6164061"/>
          </a:xfrm>
          <a:prstGeom prst="rect">
            <a:avLst/>
          </a:pr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b="0" i="0">
              <a:solidFill>
                <a:schemeClr val="tx1"/>
              </a:solidFill>
              <a:latin typeface="Arial" panose="020B0604020202020204" pitchFamily="34" charset="0"/>
            </a:endParaRPr>
          </a:p>
        </p:txBody>
      </p:sp>
      <p:sp>
        <p:nvSpPr>
          <p:cNvPr id="4" name="Title 1">
            <a:extLst>
              <a:ext uri="{FF2B5EF4-FFF2-40B4-BE49-F238E27FC236}">
                <a16:creationId xmlns:a16="http://schemas.microsoft.com/office/drawing/2014/main" id="{756A96CF-9C7B-7A16-30AF-D8EE56765351}"/>
              </a:ext>
            </a:extLst>
          </p:cNvPr>
          <p:cNvSpPr>
            <a:spLocks noGrp="1"/>
          </p:cNvSpPr>
          <p:nvPr>
            <p:ph type="ctrTitle" hasCustomPrompt="1"/>
          </p:nvPr>
        </p:nvSpPr>
        <p:spPr>
          <a:xfrm>
            <a:off x="885529" y="1883945"/>
            <a:ext cx="4627323" cy="672103"/>
          </a:xfrm>
          <a:prstGeom prst="callout1">
            <a:avLst>
              <a:gd name="adj1" fmla="val -3666"/>
              <a:gd name="adj2" fmla="val -13"/>
              <a:gd name="adj3" fmla="val -3689"/>
              <a:gd name="adj4" fmla="val 99348"/>
            </a:avLst>
          </a:prstGeom>
          <a:ln w="121920">
            <a:solidFill>
              <a:schemeClr val="bg1"/>
            </a:solidFill>
          </a:ln>
        </p:spPr>
        <p:txBody>
          <a:bodyPr lIns="0" tIns="73152" rIns="0" bIns="0" anchor="t" anchorCtr="0">
            <a:noAutofit/>
          </a:bodyPr>
          <a:lstStyle>
            <a:lvl1pPr>
              <a:defRPr sz="4557" b="0">
                <a:solidFill>
                  <a:schemeClr val="tx1"/>
                </a:solidFill>
              </a:defRPr>
            </a:lvl1pPr>
          </a:lstStyle>
          <a:p>
            <a:r>
              <a:rPr lang="en-US"/>
              <a:t>Click to edit cover title </a:t>
            </a:r>
          </a:p>
        </p:txBody>
      </p:sp>
      <p:pic>
        <p:nvPicPr>
          <p:cNvPr id="9" name="Picture 1">
            <a:extLst>
              <a:ext uri="{FF2B5EF4-FFF2-40B4-BE49-F238E27FC236}">
                <a16:creationId xmlns:a16="http://schemas.microsoft.com/office/drawing/2014/main" id="{81322E17-6F62-66B0-B6E2-F8BB79526BF7}"/>
              </a:ext>
            </a:extLst>
          </p:cNvPr>
          <p:cNvPicPr>
            <a:picLocks noChangeAspect="1"/>
          </p:cNvPicPr>
          <p:nvPr userDrawn="1"/>
        </p:nvPicPr>
        <p:blipFill>
          <a:blip r:embed="rId2"/>
          <a:srcRect/>
          <a:stretch/>
        </p:blipFill>
        <p:spPr>
          <a:xfrm>
            <a:off x="886359" y="808217"/>
            <a:ext cx="976686" cy="434089"/>
          </a:xfrm>
          <a:prstGeom prst="rect">
            <a:avLst/>
          </a:prstGeom>
        </p:spPr>
      </p:pic>
    </p:spTree>
    <p:extLst>
      <p:ext uri="{BB962C8B-B14F-4D97-AF65-F5344CB8AC3E}">
        <p14:creationId xmlns:p14="http://schemas.microsoft.com/office/powerpoint/2010/main" val="84914091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itle, SubTitle and Body">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3747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Cover Slide Small Ico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1D5C3-D0AE-AC20-16DC-465848758C2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pic>
        <p:nvPicPr>
          <p:cNvPr id="3" name="Picture 1">
            <a:extLst>
              <a:ext uri="{FF2B5EF4-FFF2-40B4-BE49-F238E27FC236}">
                <a16:creationId xmlns:a16="http://schemas.microsoft.com/office/drawing/2014/main" id="{0467AD01-CDB1-8085-DACE-6D0F95D8E963}"/>
              </a:ext>
            </a:extLst>
          </p:cNvPr>
          <p:cNvPicPr>
            <a:picLocks noChangeAspect="1"/>
          </p:cNvPicPr>
          <p:nvPr userDrawn="1"/>
        </p:nvPicPr>
        <p:blipFill>
          <a:blip r:embed="rId3"/>
          <a:srcRect/>
          <a:stretch/>
        </p:blipFill>
        <p:spPr>
          <a:xfrm>
            <a:off x="886358" y="808217"/>
            <a:ext cx="976686" cy="434089"/>
          </a:xfrm>
          <a:prstGeom prst="rect">
            <a:avLst/>
          </a:prstGeom>
        </p:spPr>
      </p:pic>
      <p:sp>
        <p:nvSpPr>
          <p:cNvPr id="4" name="Title 1">
            <a:extLst>
              <a:ext uri="{FF2B5EF4-FFF2-40B4-BE49-F238E27FC236}">
                <a16:creationId xmlns:a16="http://schemas.microsoft.com/office/drawing/2014/main" id="{C6A9238E-7B2E-EEDD-2F7E-6968562D8C2C}"/>
              </a:ext>
            </a:extLst>
          </p:cNvPr>
          <p:cNvSpPr>
            <a:spLocks noGrp="1"/>
          </p:cNvSpPr>
          <p:nvPr>
            <p:ph type="ctrTitle" hasCustomPrompt="1"/>
          </p:nvPr>
        </p:nvSpPr>
        <p:spPr>
          <a:xfrm>
            <a:off x="885529" y="1883945"/>
            <a:ext cx="4627323" cy="668497"/>
          </a:xfrm>
          <a:prstGeom prst="callout1">
            <a:avLst>
              <a:gd name="adj1" fmla="val -3666"/>
              <a:gd name="adj2" fmla="val -13"/>
              <a:gd name="adj3" fmla="val -3689"/>
              <a:gd name="adj4" fmla="val 99348"/>
            </a:avLst>
          </a:prstGeom>
          <a:ln w="121920">
            <a:solidFill>
              <a:schemeClr val="tx2"/>
            </a:solidFill>
          </a:ln>
        </p:spPr>
        <p:txBody>
          <a:bodyPr lIns="0" tIns="73152" rIns="0" bIns="0" anchor="t" anchorCtr="0">
            <a:noAutofit/>
          </a:bodyPr>
          <a:lstStyle>
            <a:lvl1pPr>
              <a:defRPr sz="4557" b="0">
                <a:solidFill>
                  <a:schemeClr val="tx2"/>
                </a:solidFill>
              </a:defRPr>
            </a:lvl1pPr>
          </a:lstStyle>
          <a:p>
            <a:r>
              <a:rPr lang="en-US"/>
              <a:t>Click to edit cover title</a:t>
            </a:r>
          </a:p>
        </p:txBody>
      </p:sp>
    </p:spTree>
    <p:extLst>
      <p:ext uri="{BB962C8B-B14F-4D97-AF65-F5344CB8AC3E}">
        <p14:creationId xmlns:p14="http://schemas.microsoft.com/office/powerpoint/2010/main" val="423850272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7E62B-D177-D743-4A2E-A50A4C09B63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4" name="Title 1">
            <a:extLst>
              <a:ext uri="{FF2B5EF4-FFF2-40B4-BE49-F238E27FC236}">
                <a16:creationId xmlns:a16="http://schemas.microsoft.com/office/drawing/2014/main" id="{E8B42CDF-4C87-0340-B755-492D6EC43611}"/>
              </a:ext>
            </a:extLst>
          </p:cNvPr>
          <p:cNvSpPr>
            <a:spLocks noGrp="1"/>
          </p:cNvSpPr>
          <p:nvPr>
            <p:ph type="ctrTitle" hasCustomPrompt="1"/>
          </p:nvPr>
        </p:nvSpPr>
        <p:spPr>
          <a:xfrm>
            <a:off x="885529" y="1883945"/>
            <a:ext cx="4627323" cy="668497"/>
          </a:xfrm>
          <a:prstGeom prst="callout1">
            <a:avLst>
              <a:gd name="adj1" fmla="val -3666"/>
              <a:gd name="adj2" fmla="val -13"/>
              <a:gd name="adj3" fmla="val -3689"/>
              <a:gd name="adj4" fmla="val 99348"/>
            </a:avLst>
          </a:prstGeom>
          <a:ln w="121920">
            <a:solidFill>
              <a:schemeClr val="bg1"/>
            </a:solidFill>
          </a:ln>
        </p:spPr>
        <p:txBody>
          <a:bodyPr lIns="0" tIns="73152" rIns="0" bIns="0" anchor="t" anchorCtr="0">
            <a:noAutofit/>
          </a:bodyPr>
          <a:lstStyle>
            <a:lvl1pPr>
              <a:defRPr sz="4557" b="0">
                <a:solidFill>
                  <a:schemeClr val="tx1"/>
                </a:solidFill>
              </a:defRPr>
            </a:lvl1pPr>
          </a:lstStyle>
          <a:p>
            <a:r>
              <a:rPr lang="en-US"/>
              <a:t>Click to edit cover title</a:t>
            </a:r>
          </a:p>
        </p:txBody>
      </p:sp>
      <p:pic>
        <p:nvPicPr>
          <p:cNvPr id="5" name="Picture 1">
            <a:extLst>
              <a:ext uri="{FF2B5EF4-FFF2-40B4-BE49-F238E27FC236}">
                <a16:creationId xmlns:a16="http://schemas.microsoft.com/office/drawing/2014/main" id="{47A96EE0-813F-67FE-35A9-8C2226CDC424}"/>
              </a:ext>
            </a:extLst>
          </p:cNvPr>
          <p:cNvPicPr>
            <a:picLocks noChangeAspect="1"/>
          </p:cNvPicPr>
          <p:nvPr userDrawn="1"/>
        </p:nvPicPr>
        <p:blipFill>
          <a:blip r:embed="rId3"/>
          <a:srcRect/>
          <a:stretch/>
        </p:blipFill>
        <p:spPr>
          <a:xfrm>
            <a:off x="886359" y="808217"/>
            <a:ext cx="976686" cy="434089"/>
          </a:xfrm>
          <a:prstGeom prst="rect">
            <a:avLst/>
          </a:prstGeom>
        </p:spPr>
      </p:pic>
    </p:spTree>
    <p:extLst>
      <p:ext uri="{BB962C8B-B14F-4D97-AF65-F5344CB8AC3E}">
        <p14:creationId xmlns:p14="http://schemas.microsoft.com/office/powerpoint/2010/main" val="226313339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457B95-0250-6E59-B295-9499CFF09BF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4" name="Title 1">
            <a:extLst>
              <a:ext uri="{FF2B5EF4-FFF2-40B4-BE49-F238E27FC236}">
                <a16:creationId xmlns:a16="http://schemas.microsoft.com/office/drawing/2014/main" id="{74ADA6C2-AEEC-D473-8346-9336C8DFB2A8}"/>
              </a:ext>
            </a:extLst>
          </p:cNvPr>
          <p:cNvSpPr>
            <a:spLocks noGrp="1"/>
          </p:cNvSpPr>
          <p:nvPr>
            <p:ph type="ctrTitle" hasCustomPrompt="1"/>
          </p:nvPr>
        </p:nvSpPr>
        <p:spPr>
          <a:xfrm>
            <a:off x="885529" y="1883945"/>
            <a:ext cx="4627323" cy="668497"/>
          </a:xfrm>
          <a:prstGeom prst="callout1">
            <a:avLst>
              <a:gd name="adj1" fmla="val -3666"/>
              <a:gd name="adj2" fmla="val -13"/>
              <a:gd name="adj3" fmla="val -3689"/>
              <a:gd name="adj4" fmla="val 99348"/>
            </a:avLst>
          </a:prstGeom>
          <a:ln w="121920">
            <a:solidFill>
              <a:schemeClr val="tx1"/>
            </a:solidFill>
          </a:ln>
        </p:spPr>
        <p:txBody>
          <a:bodyPr lIns="0" tIns="73152" rIns="0" bIns="0" anchor="t" anchorCtr="0">
            <a:noAutofit/>
          </a:bodyPr>
          <a:lstStyle>
            <a:lvl1pPr>
              <a:defRPr sz="4557" b="0">
                <a:solidFill>
                  <a:schemeClr val="tx1"/>
                </a:solidFill>
              </a:defRPr>
            </a:lvl1pPr>
          </a:lstStyle>
          <a:p>
            <a:r>
              <a:rPr lang="en-US"/>
              <a:t>Click to edit cover title</a:t>
            </a:r>
          </a:p>
        </p:txBody>
      </p:sp>
      <p:pic>
        <p:nvPicPr>
          <p:cNvPr id="3" name="Graphic 2">
            <a:extLst>
              <a:ext uri="{FF2B5EF4-FFF2-40B4-BE49-F238E27FC236}">
                <a16:creationId xmlns:a16="http://schemas.microsoft.com/office/drawing/2014/main" id="{8013D7FD-E6D1-7A93-F10F-F8A61E50276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296144829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3CCFA-6F95-1167-2429-4F5A7899F33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4" name="Title 1">
            <a:extLst>
              <a:ext uri="{FF2B5EF4-FFF2-40B4-BE49-F238E27FC236}">
                <a16:creationId xmlns:a16="http://schemas.microsoft.com/office/drawing/2014/main" id="{A6777F0B-1EED-D2BC-76DB-8B845146C904}"/>
              </a:ext>
            </a:extLst>
          </p:cNvPr>
          <p:cNvSpPr>
            <a:spLocks noGrp="1"/>
          </p:cNvSpPr>
          <p:nvPr>
            <p:ph type="ctrTitle" hasCustomPrompt="1"/>
          </p:nvPr>
        </p:nvSpPr>
        <p:spPr>
          <a:xfrm>
            <a:off x="885529" y="1883945"/>
            <a:ext cx="4627323" cy="1345675"/>
          </a:xfrm>
          <a:prstGeom prst="callout1">
            <a:avLst>
              <a:gd name="adj1" fmla="val -3666"/>
              <a:gd name="adj2" fmla="val -13"/>
              <a:gd name="adj3" fmla="val -3689"/>
              <a:gd name="adj4" fmla="val 99348"/>
            </a:avLst>
          </a:prstGeom>
          <a:ln w="121920">
            <a:solidFill>
              <a:schemeClr val="tx2"/>
            </a:solidFill>
          </a:ln>
        </p:spPr>
        <p:txBody>
          <a:bodyPr lIns="0" tIns="73152" rIns="0" bIns="0" anchor="t" anchorCtr="0">
            <a:noAutofit/>
          </a:bodyPr>
          <a:lstStyle>
            <a:lvl1pPr>
              <a:defRPr sz="4557" b="0">
                <a:solidFill>
                  <a:schemeClr val="tx2"/>
                </a:solidFill>
              </a:defRPr>
            </a:lvl1pPr>
          </a:lstStyle>
          <a:p>
            <a:r>
              <a:rPr lang="en-US"/>
              <a:t>Click to edit cover title</a:t>
            </a:r>
          </a:p>
        </p:txBody>
      </p:sp>
      <p:pic>
        <p:nvPicPr>
          <p:cNvPr id="3" name="Graphic 2">
            <a:extLst>
              <a:ext uri="{FF2B5EF4-FFF2-40B4-BE49-F238E27FC236}">
                <a16:creationId xmlns:a16="http://schemas.microsoft.com/office/drawing/2014/main" id="{A6A5E883-ECF8-1CC6-4EA6-FA5006F453A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86358" y="808217"/>
            <a:ext cx="972345" cy="434089"/>
          </a:xfrm>
          <a:prstGeom prst="rect">
            <a:avLst/>
          </a:prstGeom>
        </p:spPr>
      </p:pic>
    </p:spTree>
    <p:extLst>
      <p:ext uri="{BB962C8B-B14F-4D97-AF65-F5344CB8AC3E}">
        <p14:creationId xmlns:p14="http://schemas.microsoft.com/office/powerpoint/2010/main" val="313302079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Cover Slide Medium Icons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622435-AFB2-CDA4-F5BA-637170D8BD5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1"/>
            <a:ext cx="12193072" cy="6858603"/>
          </a:xfrm>
          <a:prstGeom prst="rect">
            <a:avLst/>
          </a:prstGeom>
        </p:spPr>
      </p:pic>
      <p:sp>
        <p:nvSpPr>
          <p:cNvPr id="5" name="Title 1">
            <a:extLst>
              <a:ext uri="{FF2B5EF4-FFF2-40B4-BE49-F238E27FC236}">
                <a16:creationId xmlns:a16="http://schemas.microsoft.com/office/drawing/2014/main" id="{51DC80EF-0777-520C-351B-0CD6F8D9AFB7}"/>
              </a:ext>
            </a:extLst>
          </p:cNvPr>
          <p:cNvSpPr>
            <a:spLocks noGrp="1"/>
          </p:cNvSpPr>
          <p:nvPr>
            <p:ph type="ctrTitle" hasCustomPrompt="1"/>
          </p:nvPr>
        </p:nvSpPr>
        <p:spPr>
          <a:xfrm>
            <a:off x="885529" y="1883945"/>
            <a:ext cx="4627323" cy="1345675"/>
          </a:xfrm>
          <a:prstGeom prst="callout1">
            <a:avLst>
              <a:gd name="adj1" fmla="val -3666"/>
              <a:gd name="adj2" fmla="val -13"/>
              <a:gd name="adj3" fmla="val -3689"/>
              <a:gd name="adj4" fmla="val 99348"/>
            </a:avLst>
          </a:prstGeom>
          <a:ln w="121920">
            <a:solidFill>
              <a:schemeClr val="tx2"/>
            </a:solidFill>
          </a:ln>
        </p:spPr>
        <p:txBody>
          <a:bodyPr lIns="0" tIns="73152" rIns="0" bIns="0" anchor="t" anchorCtr="0">
            <a:noAutofit/>
          </a:bodyPr>
          <a:lstStyle>
            <a:lvl1pPr>
              <a:defRPr sz="4557" b="0">
                <a:solidFill>
                  <a:schemeClr val="tx2"/>
                </a:solidFill>
              </a:defRPr>
            </a:lvl1pPr>
          </a:lstStyle>
          <a:p>
            <a:r>
              <a:rPr lang="en-US"/>
              <a:t>Click to edit cover title</a:t>
            </a:r>
          </a:p>
        </p:txBody>
      </p:sp>
      <p:pic>
        <p:nvPicPr>
          <p:cNvPr id="4" name="Picture 1">
            <a:extLst>
              <a:ext uri="{FF2B5EF4-FFF2-40B4-BE49-F238E27FC236}">
                <a16:creationId xmlns:a16="http://schemas.microsoft.com/office/drawing/2014/main" id="{0666C0E1-2C96-FA37-D80A-1A6B99EFC255}"/>
              </a:ext>
            </a:extLst>
          </p:cNvPr>
          <p:cNvPicPr>
            <a:picLocks noChangeAspect="1"/>
          </p:cNvPicPr>
          <p:nvPr userDrawn="1"/>
        </p:nvPicPr>
        <p:blipFill>
          <a:blip r:embed="rId3"/>
          <a:srcRect/>
          <a:stretch/>
        </p:blipFill>
        <p:spPr>
          <a:xfrm>
            <a:off x="886358" y="808217"/>
            <a:ext cx="976686" cy="434089"/>
          </a:xfrm>
          <a:prstGeom prst="rect">
            <a:avLst/>
          </a:prstGeom>
        </p:spPr>
      </p:pic>
    </p:spTree>
    <p:extLst>
      <p:ext uri="{BB962C8B-B14F-4D97-AF65-F5344CB8AC3E}">
        <p14:creationId xmlns:p14="http://schemas.microsoft.com/office/powerpoint/2010/main" val="411921093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Cover Slide Color Photo 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0B734F-3727-BC69-7EA8-4FD247645D1F}"/>
              </a:ext>
            </a:extLst>
          </p:cNvPr>
          <p:cNvSpPr>
            <a:spLocks noGrp="1"/>
          </p:cNvSpPr>
          <p:nvPr>
            <p:ph type="ctrTitle" hasCustomPrompt="1"/>
          </p:nvPr>
        </p:nvSpPr>
        <p:spPr>
          <a:xfrm>
            <a:off x="886359" y="1536675"/>
            <a:ext cx="4701353" cy="589709"/>
          </a:xfrm>
          <a:prstGeom prst="rect">
            <a:avLst/>
          </a:prstGeom>
        </p:spPr>
        <p:txBody>
          <a:bodyPr lIns="0" tIns="0" rIns="0" bIns="0" anchor="t" anchorCtr="0">
            <a:noAutofit/>
          </a:bodyPr>
          <a:lstStyle>
            <a:lvl1pPr>
              <a:defRPr sz="4367" b="0">
                <a:solidFill>
                  <a:schemeClr val="tx1"/>
                </a:solidFill>
              </a:defRPr>
            </a:lvl1pPr>
          </a:lstStyle>
          <a:p>
            <a:r>
              <a:rPr lang="en-US"/>
              <a:t>Click to edit cover title</a:t>
            </a:r>
          </a:p>
        </p:txBody>
      </p:sp>
      <p:sp>
        <p:nvSpPr>
          <p:cNvPr id="8" name="Subtitle 2">
            <a:extLst>
              <a:ext uri="{FF2B5EF4-FFF2-40B4-BE49-F238E27FC236}">
                <a16:creationId xmlns:a16="http://schemas.microsoft.com/office/drawing/2014/main" id="{29925310-C1D2-02D6-FD80-39ADDE8DE30B}"/>
              </a:ext>
            </a:extLst>
          </p:cNvPr>
          <p:cNvSpPr>
            <a:spLocks noGrp="1"/>
          </p:cNvSpPr>
          <p:nvPr>
            <p:ph type="subTitle" idx="1" hasCustomPrompt="1"/>
          </p:nvPr>
        </p:nvSpPr>
        <p:spPr>
          <a:xfrm>
            <a:off x="886360" y="5064161"/>
            <a:ext cx="4701353" cy="534662"/>
          </a:xfrm>
          <a:prstGeom prst="rect">
            <a:avLst/>
          </a:prstGeom>
        </p:spPr>
        <p:txBody>
          <a:bodyPr lIns="0" rIns="0">
            <a:noAutofit/>
          </a:bodyPr>
          <a:lstStyle>
            <a:lvl1pPr marL="0" indent="0" algn="l">
              <a:buNone/>
              <a:defRPr sz="189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Picture Placeholder 7">
            <a:extLst>
              <a:ext uri="{FF2B5EF4-FFF2-40B4-BE49-F238E27FC236}">
                <a16:creationId xmlns:a16="http://schemas.microsoft.com/office/drawing/2014/main" id="{35089734-E845-4437-1349-D3A9CCF567B1}"/>
              </a:ext>
            </a:extLst>
          </p:cNvPr>
          <p:cNvSpPr>
            <a:spLocks noGrp="1"/>
          </p:cNvSpPr>
          <p:nvPr>
            <p:ph type="pic" sz="quarter" idx="10" hasCustomPrompt="1"/>
          </p:nvPr>
        </p:nvSpPr>
        <p:spPr>
          <a:xfrm>
            <a:off x="6095998" y="0"/>
            <a:ext cx="6096002" cy="685800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1" name="Text Placeholder 35">
            <a:extLst>
              <a:ext uri="{FF2B5EF4-FFF2-40B4-BE49-F238E27FC236}">
                <a16:creationId xmlns:a16="http://schemas.microsoft.com/office/drawing/2014/main" id="{1CFB71A2-367B-1014-7525-DD441BA83B40}"/>
              </a:ext>
            </a:extLst>
          </p:cNvPr>
          <p:cNvSpPr>
            <a:spLocks noGrp="1"/>
          </p:cNvSpPr>
          <p:nvPr>
            <p:ph type="body" sz="quarter" idx="11" hasCustomPrompt="1"/>
          </p:nvPr>
        </p:nvSpPr>
        <p:spPr>
          <a:xfrm>
            <a:off x="886360"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3" name="Picture 1">
            <a:extLst>
              <a:ext uri="{FF2B5EF4-FFF2-40B4-BE49-F238E27FC236}">
                <a16:creationId xmlns:a16="http://schemas.microsoft.com/office/drawing/2014/main" id="{11EB313E-6776-347F-0B4C-18D483D9519A}"/>
              </a:ext>
            </a:extLst>
          </p:cNvPr>
          <p:cNvPicPr>
            <a:picLocks noChangeAspect="1"/>
          </p:cNvPicPr>
          <p:nvPr userDrawn="1"/>
        </p:nvPicPr>
        <p:blipFill>
          <a:blip r:embed="rId2"/>
          <a:srcRect/>
          <a:stretch/>
        </p:blipFill>
        <p:spPr>
          <a:xfrm>
            <a:off x="885234" y="953385"/>
            <a:ext cx="976686" cy="434089"/>
          </a:xfrm>
          <a:prstGeom prst="rect">
            <a:avLst/>
          </a:prstGeom>
        </p:spPr>
      </p:pic>
    </p:spTree>
    <p:extLst>
      <p:ext uri="{BB962C8B-B14F-4D97-AF65-F5344CB8AC3E}">
        <p14:creationId xmlns:p14="http://schemas.microsoft.com/office/powerpoint/2010/main" val="1903764651"/>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Cover Slide Color Photo 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E75C70-4EED-1156-D73D-D75092DFA4DC}"/>
              </a:ext>
            </a:extLst>
          </p:cNvPr>
          <p:cNvSpPr>
            <a:spLocks noGrp="1"/>
          </p:cNvSpPr>
          <p:nvPr>
            <p:ph type="ctrTitle" hasCustomPrompt="1"/>
          </p:nvPr>
        </p:nvSpPr>
        <p:spPr>
          <a:xfrm>
            <a:off x="6982357" y="1536675"/>
            <a:ext cx="4701353" cy="589709"/>
          </a:xfrm>
          <a:prstGeom prst="rect">
            <a:avLst/>
          </a:prstGeom>
        </p:spPr>
        <p:txBody>
          <a:bodyPr lIns="0" tIns="0" rIns="0" bIns="0" anchor="t" anchorCtr="0">
            <a:noAutofit/>
          </a:bodyPr>
          <a:lstStyle>
            <a:lvl1pPr>
              <a:defRPr sz="4367" b="0">
                <a:solidFill>
                  <a:schemeClr val="tx1"/>
                </a:solidFill>
              </a:defRPr>
            </a:lvl1pPr>
          </a:lstStyle>
          <a:p>
            <a:r>
              <a:rPr lang="en-US"/>
              <a:t>Click to edit cover</a:t>
            </a:r>
            <a:br>
              <a:rPr lang="en-US"/>
            </a:br>
            <a:r>
              <a:rPr lang="en-US"/>
              <a:t>title</a:t>
            </a:r>
          </a:p>
        </p:txBody>
      </p:sp>
      <p:sp>
        <p:nvSpPr>
          <p:cNvPr id="4" name="Subtitle 2">
            <a:extLst>
              <a:ext uri="{FF2B5EF4-FFF2-40B4-BE49-F238E27FC236}">
                <a16:creationId xmlns:a16="http://schemas.microsoft.com/office/drawing/2014/main" id="{74766815-8390-5A53-293A-72805B024519}"/>
              </a:ext>
            </a:extLst>
          </p:cNvPr>
          <p:cNvSpPr>
            <a:spLocks noGrp="1"/>
          </p:cNvSpPr>
          <p:nvPr>
            <p:ph type="subTitle" idx="1" hasCustomPrompt="1"/>
          </p:nvPr>
        </p:nvSpPr>
        <p:spPr>
          <a:xfrm>
            <a:off x="6982358" y="5064161"/>
            <a:ext cx="4701353" cy="534662"/>
          </a:xfrm>
          <a:prstGeom prst="rect">
            <a:avLst/>
          </a:prstGeom>
        </p:spPr>
        <p:txBody>
          <a:bodyPr lIns="0" rIns="0">
            <a:noAutofit/>
          </a:bodyPr>
          <a:lstStyle>
            <a:lvl1pPr marL="0" indent="0" algn="l">
              <a:buNone/>
              <a:defRPr sz="189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5" name="Picture Placeholder 7">
            <a:extLst>
              <a:ext uri="{FF2B5EF4-FFF2-40B4-BE49-F238E27FC236}">
                <a16:creationId xmlns:a16="http://schemas.microsoft.com/office/drawing/2014/main" id="{B3B28086-3CCE-84ED-2EEB-47A7489ED7CB}"/>
              </a:ext>
            </a:extLst>
          </p:cNvPr>
          <p:cNvSpPr>
            <a:spLocks noGrp="1"/>
          </p:cNvSpPr>
          <p:nvPr>
            <p:ph type="pic" sz="quarter" idx="10" hasCustomPrompt="1"/>
          </p:nvPr>
        </p:nvSpPr>
        <p:spPr>
          <a:xfrm>
            <a:off x="0" y="0"/>
            <a:ext cx="6096002" cy="685800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2" name="Text Placeholder 35">
            <a:extLst>
              <a:ext uri="{FF2B5EF4-FFF2-40B4-BE49-F238E27FC236}">
                <a16:creationId xmlns:a16="http://schemas.microsoft.com/office/drawing/2014/main" id="{D13C586C-61D3-C001-DD42-6F799A88A510}"/>
              </a:ext>
            </a:extLst>
          </p:cNvPr>
          <p:cNvSpPr>
            <a:spLocks noGrp="1"/>
          </p:cNvSpPr>
          <p:nvPr>
            <p:ph type="body" sz="quarter" idx="11" hasCustomPrompt="1"/>
          </p:nvPr>
        </p:nvSpPr>
        <p:spPr>
          <a:xfrm>
            <a:off x="6982358" y="6304778"/>
            <a:ext cx="3932368" cy="274320"/>
          </a:xfrm>
          <a:prstGeom prst="rect">
            <a:avLst/>
          </a:prstGeom>
        </p:spPr>
        <p:txBody>
          <a:bodyPr lIns="0" bIns="0" anchor="b">
            <a:noAutofit/>
          </a:bodyPr>
          <a:lstStyle>
            <a:lvl1pPr marL="0" indent="0">
              <a:buNone/>
              <a:defRPr sz="1519" b="0" i="0">
                <a:solidFill>
                  <a:schemeClr val="tx1"/>
                </a:solidFill>
                <a:latin typeface="Arial" panose="020B0604020202020204" pitchFamily="34" charset="0"/>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6" name="Picture 1">
            <a:extLst>
              <a:ext uri="{FF2B5EF4-FFF2-40B4-BE49-F238E27FC236}">
                <a16:creationId xmlns:a16="http://schemas.microsoft.com/office/drawing/2014/main" id="{AFC3D6F8-FEA4-78CC-53A0-A8F9EB98B0F1}"/>
              </a:ext>
            </a:extLst>
          </p:cNvPr>
          <p:cNvPicPr>
            <a:picLocks noChangeAspect="1"/>
          </p:cNvPicPr>
          <p:nvPr userDrawn="1"/>
        </p:nvPicPr>
        <p:blipFill>
          <a:blip r:embed="rId2"/>
          <a:srcRect/>
          <a:stretch/>
        </p:blipFill>
        <p:spPr>
          <a:xfrm>
            <a:off x="6982357" y="953385"/>
            <a:ext cx="976686" cy="434089"/>
          </a:xfrm>
          <a:prstGeom prst="rect">
            <a:avLst/>
          </a:prstGeom>
        </p:spPr>
      </p:pic>
    </p:spTree>
    <p:extLst>
      <p:ext uri="{BB962C8B-B14F-4D97-AF65-F5344CB8AC3E}">
        <p14:creationId xmlns:p14="http://schemas.microsoft.com/office/powerpoint/2010/main" val="213673773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userDrawn="1">
  <p:cSld name="Cover Slide Color Photo R Border">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7" name="Title 1">
            <a:extLst>
              <a:ext uri="{FF2B5EF4-FFF2-40B4-BE49-F238E27FC236}">
                <a16:creationId xmlns:a16="http://schemas.microsoft.com/office/drawing/2014/main" id="{A30B734F-3727-BC69-7EA8-4FD247645D1F}"/>
              </a:ext>
            </a:extLst>
          </p:cNvPr>
          <p:cNvSpPr>
            <a:spLocks noGrp="1"/>
          </p:cNvSpPr>
          <p:nvPr>
            <p:ph type="ctrTitle" hasCustomPrompt="1"/>
          </p:nvPr>
        </p:nvSpPr>
        <p:spPr>
          <a:xfrm>
            <a:off x="886359" y="1536675"/>
            <a:ext cx="4701353"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8" name="Subtitle 2">
            <a:extLst>
              <a:ext uri="{FF2B5EF4-FFF2-40B4-BE49-F238E27FC236}">
                <a16:creationId xmlns:a16="http://schemas.microsoft.com/office/drawing/2014/main" id="{29925310-C1D2-02D6-FD80-39ADDE8DE30B}"/>
              </a:ext>
            </a:extLst>
          </p:cNvPr>
          <p:cNvSpPr>
            <a:spLocks noGrp="1"/>
          </p:cNvSpPr>
          <p:nvPr>
            <p:ph type="subTitle" idx="1" hasCustomPrompt="1"/>
          </p:nvPr>
        </p:nvSpPr>
        <p:spPr>
          <a:xfrm>
            <a:off x="886360" y="5064161"/>
            <a:ext cx="4701353" cy="534662"/>
          </a:xfrm>
          <a:prstGeom prst="rect">
            <a:avLst/>
          </a:prstGeom>
        </p:spPr>
        <p:txBody>
          <a:bodyPr lIns="0" r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Picture Placeholder 7">
            <a:extLst>
              <a:ext uri="{FF2B5EF4-FFF2-40B4-BE49-F238E27FC236}">
                <a16:creationId xmlns:a16="http://schemas.microsoft.com/office/drawing/2014/main" id="{35089734-E845-4437-1349-D3A9CCF567B1}"/>
              </a:ext>
            </a:extLst>
          </p:cNvPr>
          <p:cNvSpPr>
            <a:spLocks noGrp="1"/>
          </p:cNvSpPr>
          <p:nvPr>
            <p:ph type="pic" sz="quarter" idx="10" hasCustomPrompt="1"/>
          </p:nvPr>
        </p:nvSpPr>
        <p:spPr>
          <a:xfrm>
            <a:off x="6095998" y="340639"/>
            <a:ext cx="5778620" cy="581679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pic>
        <p:nvPicPr>
          <p:cNvPr id="3" name="Picture 1">
            <a:extLst>
              <a:ext uri="{FF2B5EF4-FFF2-40B4-BE49-F238E27FC236}">
                <a16:creationId xmlns:a16="http://schemas.microsoft.com/office/drawing/2014/main" id="{EBE1C560-E3A3-AF6C-9405-C7600FAF58E5}"/>
              </a:ext>
            </a:extLst>
          </p:cNvPr>
          <p:cNvPicPr>
            <a:picLocks noChangeAspect="1"/>
          </p:cNvPicPr>
          <p:nvPr userDrawn="1"/>
        </p:nvPicPr>
        <p:blipFill>
          <a:blip r:embed="rId2"/>
          <a:srcRect/>
          <a:stretch/>
        </p:blipFill>
        <p:spPr>
          <a:xfrm>
            <a:off x="885234" y="953385"/>
            <a:ext cx="976686" cy="434089"/>
          </a:xfrm>
          <a:prstGeom prst="rect">
            <a:avLst/>
          </a:prstGeom>
        </p:spPr>
      </p:pic>
    </p:spTree>
    <p:extLst>
      <p:ext uri="{BB962C8B-B14F-4D97-AF65-F5344CB8AC3E}">
        <p14:creationId xmlns:p14="http://schemas.microsoft.com/office/powerpoint/2010/main" val="618277863"/>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K12) Cover Slide Color Photo R Border">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7" name="Title 1">
            <a:extLst>
              <a:ext uri="{FF2B5EF4-FFF2-40B4-BE49-F238E27FC236}">
                <a16:creationId xmlns:a16="http://schemas.microsoft.com/office/drawing/2014/main" id="{A30B734F-3727-BC69-7EA8-4FD247645D1F}"/>
              </a:ext>
            </a:extLst>
          </p:cNvPr>
          <p:cNvSpPr>
            <a:spLocks noGrp="1"/>
          </p:cNvSpPr>
          <p:nvPr>
            <p:ph type="ctrTitle" hasCustomPrompt="1"/>
          </p:nvPr>
        </p:nvSpPr>
        <p:spPr>
          <a:xfrm>
            <a:off x="886359" y="1536675"/>
            <a:ext cx="4701353" cy="589709"/>
          </a:xfrm>
          <a:prstGeom prst="rect">
            <a:avLst/>
          </a:prstGeom>
        </p:spPr>
        <p:txBody>
          <a:bodyPr lIns="0" tIns="0" rIns="0" bIns="0" anchor="t" anchorCtr="0">
            <a:noAutofit/>
          </a:bodyPr>
          <a:lstStyle>
            <a:lvl1pPr>
              <a:defRPr sz="4367" b="0">
                <a:solidFill>
                  <a:schemeClr val="tx2"/>
                </a:solidFill>
              </a:defRPr>
            </a:lvl1pPr>
          </a:lstStyle>
          <a:p>
            <a:r>
              <a:rPr lang="en-US"/>
              <a:t>Click to edit cover title</a:t>
            </a:r>
          </a:p>
        </p:txBody>
      </p:sp>
      <p:sp>
        <p:nvSpPr>
          <p:cNvPr id="8" name="Subtitle 2">
            <a:extLst>
              <a:ext uri="{FF2B5EF4-FFF2-40B4-BE49-F238E27FC236}">
                <a16:creationId xmlns:a16="http://schemas.microsoft.com/office/drawing/2014/main" id="{29925310-C1D2-02D6-FD80-39ADDE8DE30B}"/>
              </a:ext>
            </a:extLst>
          </p:cNvPr>
          <p:cNvSpPr>
            <a:spLocks noGrp="1"/>
          </p:cNvSpPr>
          <p:nvPr>
            <p:ph type="subTitle" idx="1" hasCustomPrompt="1"/>
          </p:nvPr>
        </p:nvSpPr>
        <p:spPr>
          <a:xfrm>
            <a:off x="886360" y="5064161"/>
            <a:ext cx="4701353" cy="534662"/>
          </a:xfrm>
          <a:prstGeom prst="rect">
            <a:avLst/>
          </a:prstGeom>
        </p:spPr>
        <p:txBody>
          <a:bodyPr lIns="0" rIns="0">
            <a:noAutofit/>
          </a:bodyPr>
          <a:lstStyle>
            <a:lvl1pPr marL="0" indent="0" algn="l">
              <a:buNone/>
              <a:defRPr sz="1899" b="1" i="0">
                <a:solidFill>
                  <a:schemeClr val="tx2"/>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9" name="Picture Placeholder 7">
            <a:extLst>
              <a:ext uri="{FF2B5EF4-FFF2-40B4-BE49-F238E27FC236}">
                <a16:creationId xmlns:a16="http://schemas.microsoft.com/office/drawing/2014/main" id="{35089734-E845-4437-1349-D3A9CCF567B1}"/>
              </a:ext>
            </a:extLst>
          </p:cNvPr>
          <p:cNvSpPr>
            <a:spLocks noGrp="1"/>
          </p:cNvSpPr>
          <p:nvPr>
            <p:ph type="pic" sz="quarter" idx="10" hasCustomPrompt="1"/>
          </p:nvPr>
        </p:nvSpPr>
        <p:spPr>
          <a:xfrm>
            <a:off x="6095998" y="340639"/>
            <a:ext cx="5778620" cy="581679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pic>
        <p:nvPicPr>
          <p:cNvPr id="3" name="Graphic 2">
            <a:extLst>
              <a:ext uri="{FF2B5EF4-FFF2-40B4-BE49-F238E27FC236}">
                <a16:creationId xmlns:a16="http://schemas.microsoft.com/office/drawing/2014/main" id="{AD4B2117-0D89-0A24-6D53-31A9B0C6B98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86358" y="957751"/>
            <a:ext cx="972345" cy="434089"/>
          </a:xfrm>
          <a:prstGeom prst="rect">
            <a:avLst/>
          </a:prstGeom>
        </p:spPr>
      </p:pic>
    </p:spTree>
    <p:extLst>
      <p:ext uri="{BB962C8B-B14F-4D97-AF65-F5344CB8AC3E}">
        <p14:creationId xmlns:p14="http://schemas.microsoft.com/office/powerpoint/2010/main" val="264858019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Cover Slide Color Photo Border">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F718B2F-9A78-06DE-B9ED-7018E581A1BC}"/>
              </a:ext>
            </a:extLst>
          </p:cNvPr>
          <p:cNvSpPr>
            <a:spLocks noGrp="1"/>
          </p:cNvSpPr>
          <p:nvPr>
            <p:ph type="pic" sz="quarter" idx="10" hasCustomPrompt="1"/>
          </p:nvPr>
        </p:nvSpPr>
        <p:spPr>
          <a:xfrm>
            <a:off x="357481" y="1862205"/>
            <a:ext cx="11527456" cy="4652053"/>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1" name="Rectangle 10">
            <a:extLst>
              <a:ext uri="{FF2B5EF4-FFF2-40B4-BE49-F238E27FC236}">
                <a16:creationId xmlns:a16="http://schemas.microsoft.com/office/drawing/2014/main" id="{F0BA8A45-1E87-A24F-24D2-11E3787A9396}"/>
              </a:ext>
            </a:extLst>
          </p:cNvPr>
          <p:cNvSpPr/>
          <p:nvPr userDrawn="1"/>
        </p:nvSpPr>
        <p:spPr>
          <a:xfrm>
            <a:off x="357481" y="342894"/>
            <a:ext cx="11527456" cy="151931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14" name="Text Placeholder 13">
            <a:extLst>
              <a:ext uri="{FF2B5EF4-FFF2-40B4-BE49-F238E27FC236}">
                <a16:creationId xmlns:a16="http://schemas.microsoft.com/office/drawing/2014/main" id="{16831D1F-21DE-C782-78E1-96895D952158}"/>
              </a:ext>
            </a:extLst>
          </p:cNvPr>
          <p:cNvSpPr>
            <a:spLocks noGrp="1"/>
          </p:cNvSpPr>
          <p:nvPr>
            <p:ph type="body" sz="quarter" idx="11" hasCustomPrompt="1"/>
          </p:nvPr>
        </p:nvSpPr>
        <p:spPr>
          <a:xfrm>
            <a:off x="886360" y="602859"/>
            <a:ext cx="9115739"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2"/>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sp>
        <p:nvSpPr>
          <p:cNvPr id="4" name="Text Placeholder 3">
            <a:extLst>
              <a:ext uri="{FF2B5EF4-FFF2-40B4-BE49-F238E27FC236}">
                <a16:creationId xmlns:a16="http://schemas.microsoft.com/office/drawing/2014/main" id="{3B7EF4F8-836A-9B7E-8001-D0993689D311}"/>
              </a:ext>
            </a:extLst>
          </p:cNvPr>
          <p:cNvSpPr>
            <a:spLocks noGrp="1"/>
          </p:cNvSpPr>
          <p:nvPr>
            <p:ph type="body" sz="quarter" idx="13" hasCustomPrompt="1"/>
          </p:nvPr>
        </p:nvSpPr>
        <p:spPr>
          <a:xfrm>
            <a:off x="886360" y="1233300"/>
            <a:ext cx="9115739" cy="347271"/>
          </a:xfrm>
        </p:spPr>
        <p:txBody>
          <a:bodyPr vert="horz" lIns="0" tIns="0" rIns="0" bIns="0" rtlCol="0" anchor="t" anchorCtr="0">
            <a:noAutofit/>
          </a:bodyPr>
          <a:lstStyle>
            <a:lvl1pPr>
              <a:buNone/>
              <a:defRPr lang="en-US" b="1" dirty="0" smtClean="0">
                <a:solidFill>
                  <a:schemeClr val="tx2"/>
                </a:solidFill>
              </a:defRPr>
            </a:lvl1pPr>
            <a:lvl2pPr marL="217033" indent="0">
              <a:buNone/>
              <a:defRPr lang="en-US" dirty="0" smtClean="0"/>
            </a:lvl2pPr>
            <a:lvl3pPr marL="434066" indent="0">
              <a:buNone/>
              <a:defRPr lang="en-US" dirty="0" smtClean="0"/>
            </a:lvl3pPr>
            <a:lvl4pPr marL="651099" indent="0">
              <a:buNone/>
              <a:defRPr lang="en-US" dirty="0" smtClean="0"/>
            </a:lvl4pPr>
            <a:lvl5pPr marL="1215384" indent="0">
              <a:buNone/>
              <a:defRPr lang="en-US" dirty="0"/>
            </a:lvl5pPr>
          </a:lstStyle>
          <a:p>
            <a:pPr marL="0" lvl="0" indent="0"/>
            <a:r>
              <a:rPr lang="en-US"/>
              <a:t>Click to edit subtitle</a:t>
            </a:r>
          </a:p>
        </p:txBody>
      </p:sp>
      <p:pic>
        <p:nvPicPr>
          <p:cNvPr id="3" name="Picture 1">
            <a:extLst>
              <a:ext uri="{FF2B5EF4-FFF2-40B4-BE49-F238E27FC236}">
                <a16:creationId xmlns:a16="http://schemas.microsoft.com/office/drawing/2014/main" id="{70065AE8-E455-91AF-EC66-E63FC3998BCF}"/>
              </a:ext>
            </a:extLst>
          </p:cNvPr>
          <p:cNvPicPr>
            <a:picLocks noChangeAspect="1"/>
          </p:cNvPicPr>
          <p:nvPr userDrawn="1"/>
        </p:nvPicPr>
        <p:blipFill>
          <a:blip r:embed="rId2"/>
          <a:srcRect/>
          <a:stretch/>
        </p:blipFill>
        <p:spPr>
          <a:xfrm>
            <a:off x="10324613" y="885505"/>
            <a:ext cx="972345" cy="432160"/>
          </a:xfrm>
          <a:prstGeom prst="rect">
            <a:avLst/>
          </a:prstGeom>
        </p:spPr>
      </p:pic>
    </p:spTree>
    <p:extLst>
      <p:ext uri="{BB962C8B-B14F-4D97-AF65-F5344CB8AC3E}">
        <p14:creationId xmlns:p14="http://schemas.microsoft.com/office/powerpoint/2010/main" val="1751798613"/>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CCD2-63E7-4D1B-9EF3-423A3AEE0F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102F6-56E8-4D70-95C0-2B9F00371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5E1FD-3750-4FCE-A640-8C2CD0FA4C5A}"/>
              </a:ext>
            </a:extLst>
          </p:cNvPr>
          <p:cNvSpPr>
            <a:spLocks noGrp="1"/>
          </p:cNvSpPr>
          <p:nvPr>
            <p:ph type="dt" sz="half" idx="10"/>
          </p:nvPr>
        </p:nvSpPr>
        <p:spPr/>
        <p:txBody>
          <a:bodyPr/>
          <a:lstStyle/>
          <a:p>
            <a:fld id="{7B13192F-4C97-4772-A1AE-71B8AE7957E9}" type="datetime1">
              <a:rPr lang="en-US" smtClean="0"/>
              <a:t>8/25/2025</a:t>
            </a:fld>
            <a:endParaRPr lang="en-US"/>
          </a:p>
        </p:txBody>
      </p:sp>
      <p:sp>
        <p:nvSpPr>
          <p:cNvPr id="5" name="Footer Placeholder 4">
            <a:extLst>
              <a:ext uri="{FF2B5EF4-FFF2-40B4-BE49-F238E27FC236}">
                <a16:creationId xmlns:a16="http://schemas.microsoft.com/office/drawing/2014/main" id="{70EA73AB-9079-44C0-BB00-0F9320C5C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98420-F3DF-4E2E-A587-6588ABB35927}"/>
              </a:ext>
            </a:extLst>
          </p:cNvPr>
          <p:cNvSpPr>
            <a:spLocks noGrp="1"/>
          </p:cNvSpPr>
          <p:nvPr>
            <p:ph type="sldNum" sz="quarter" idx="12"/>
          </p:nvPr>
        </p:nvSpPr>
        <p:spPr/>
        <p:txBody>
          <a:bodyPr/>
          <a:lstStyle/>
          <a:p>
            <a:fld id="{0C140265-E6C5-4054-A527-8AFDC187242F}" type="slidenum">
              <a:rPr lang="en-US" smtClean="0"/>
              <a:t>‹#›</a:t>
            </a:fld>
            <a:endParaRPr lang="en-US"/>
          </a:p>
        </p:txBody>
      </p:sp>
    </p:spTree>
    <p:extLst>
      <p:ext uri="{BB962C8B-B14F-4D97-AF65-F5344CB8AC3E}">
        <p14:creationId xmlns:p14="http://schemas.microsoft.com/office/powerpoint/2010/main" val="50618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K12) Cover Slide Color Photo Border">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F718B2F-9A78-06DE-B9ED-7018E581A1BC}"/>
              </a:ext>
            </a:extLst>
          </p:cNvPr>
          <p:cNvSpPr>
            <a:spLocks noGrp="1"/>
          </p:cNvSpPr>
          <p:nvPr>
            <p:ph type="pic" sz="quarter" idx="10" hasCustomPrompt="1"/>
          </p:nvPr>
        </p:nvSpPr>
        <p:spPr>
          <a:xfrm>
            <a:off x="357481" y="1862205"/>
            <a:ext cx="11527456" cy="4652053"/>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1" name="Rectangle 10">
            <a:extLst>
              <a:ext uri="{FF2B5EF4-FFF2-40B4-BE49-F238E27FC236}">
                <a16:creationId xmlns:a16="http://schemas.microsoft.com/office/drawing/2014/main" id="{F0BA8A45-1E87-A24F-24D2-11E3787A9396}"/>
              </a:ext>
            </a:extLst>
          </p:cNvPr>
          <p:cNvSpPr/>
          <p:nvPr userDrawn="1"/>
        </p:nvSpPr>
        <p:spPr>
          <a:xfrm>
            <a:off x="357481" y="342894"/>
            <a:ext cx="11527456" cy="1519311"/>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14" name="Text Placeholder 13">
            <a:extLst>
              <a:ext uri="{FF2B5EF4-FFF2-40B4-BE49-F238E27FC236}">
                <a16:creationId xmlns:a16="http://schemas.microsoft.com/office/drawing/2014/main" id="{16831D1F-21DE-C782-78E1-96895D952158}"/>
              </a:ext>
            </a:extLst>
          </p:cNvPr>
          <p:cNvSpPr>
            <a:spLocks noGrp="1"/>
          </p:cNvSpPr>
          <p:nvPr>
            <p:ph type="body" sz="quarter" idx="11" hasCustomPrompt="1"/>
          </p:nvPr>
        </p:nvSpPr>
        <p:spPr>
          <a:xfrm>
            <a:off x="886360" y="602859"/>
            <a:ext cx="9115739" cy="607724"/>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nSpc>
                <a:spcPct val="100000"/>
              </a:lnSpc>
              <a:buNone/>
              <a:defRPr lang="en-US" sz="4367" b="0" dirty="0" smtClean="0">
                <a:solidFill>
                  <a:schemeClr val="tx2"/>
                </a:solidFill>
                <a:ea typeface="+mj-ea"/>
                <a:cs typeface="+mj-cs"/>
              </a:defRPr>
            </a:lvl1pPr>
            <a:lvl2pPr>
              <a:defRPr lang="en-US" sz="1709" dirty="0" smtClean="0">
                <a:latin typeface="+mn-lt"/>
              </a:defRPr>
            </a:lvl2pPr>
            <a:lvl3pPr>
              <a:defRPr lang="en-US" sz="1709" dirty="0" smtClean="0">
                <a:latin typeface="+mn-lt"/>
              </a:defRPr>
            </a:lvl3pPr>
            <a:lvl4pPr>
              <a:defRPr lang="en-US" sz="1709" dirty="0" smtClean="0">
                <a:latin typeface="+mn-lt"/>
              </a:defRPr>
            </a:lvl4pPr>
            <a:lvl5pPr>
              <a:defRPr lang="en-US" sz="1709" dirty="0">
                <a:latin typeface="+mn-lt"/>
              </a:defRPr>
            </a:lvl5pPr>
          </a:lstStyle>
          <a:p>
            <a:pPr marL="284855" lvl="0" indent="-542582" defTabSz="931678">
              <a:spcBef>
                <a:spcPct val="0"/>
              </a:spcBef>
            </a:pPr>
            <a:r>
              <a:rPr lang="en-US"/>
              <a:t>Click to edit cover title</a:t>
            </a:r>
          </a:p>
        </p:txBody>
      </p:sp>
      <p:sp>
        <p:nvSpPr>
          <p:cNvPr id="4" name="Text Placeholder 3">
            <a:extLst>
              <a:ext uri="{FF2B5EF4-FFF2-40B4-BE49-F238E27FC236}">
                <a16:creationId xmlns:a16="http://schemas.microsoft.com/office/drawing/2014/main" id="{3B7EF4F8-836A-9B7E-8001-D0993689D311}"/>
              </a:ext>
            </a:extLst>
          </p:cNvPr>
          <p:cNvSpPr>
            <a:spLocks noGrp="1"/>
          </p:cNvSpPr>
          <p:nvPr>
            <p:ph type="body" sz="quarter" idx="13" hasCustomPrompt="1"/>
          </p:nvPr>
        </p:nvSpPr>
        <p:spPr>
          <a:xfrm>
            <a:off x="886360" y="1233300"/>
            <a:ext cx="9115739" cy="347271"/>
          </a:xfrm>
        </p:spPr>
        <p:txBody>
          <a:bodyPr vert="horz" lIns="0" tIns="0" rIns="0" bIns="0" rtlCol="0" anchor="t" anchorCtr="0">
            <a:noAutofit/>
          </a:bodyPr>
          <a:lstStyle>
            <a:lvl1pPr>
              <a:buNone/>
              <a:defRPr lang="en-US" b="1" dirty="0" smtClean="0">
                <a:solidFill>
                  <a:schemeClr val="tx2"/>
                </a:solidFill>
              </a:defRPr>
            </a:lvl1pPr>
            <a:lvl2pPr marL="217033" indent="0">
              <a:buNone/>
              <a:defRPr lang="en-US" dirty="0" smtClean="0"/>
            </a:lvl2pPr>
            <a:lvl3pPr marL="434066" indent="0">
              <a:buNone/>
              <a:defRPr lang="en-US" dirty="0" smtClean="0"/>
            </a:lvl3pPr>
            <a:lvl4pPr marL="651099" indent="0">
              <a:buNone/>
              <a:defRPr lang="en-US" dirty="0" smtClean="0"/>
            </a:lvl4pPr>
            <a:lvl5pPr marL="1215384" indent="0">
              <a:buNone/>
              <a:defRPr lang="en-US" dirty="0"/>
            </a:lvl5pPr>
          </a:lstStyle>
          <a:p>
            <a:pPr marL="0" lvl="0" indent="0"/>
            <a:r>
              <a:rPr lang="en-US"/>
              <a:t>Click to edit subtitle</a:t>
            </a:r>
          </a:p>
        </p:txBody>
      </p:sp>
      <p:pic>
        <p:nvPicPr>
          <p:cNvPr id="3" name="Graphic 2">
            <a:extLst>
              <a:ext uri="{FF2B5EF4-FFF2-40B4-BE49-F238E27FC236}">
                <a16:creationId xmlns:a16="http://schemas.microsoft.com/office/drawing/2014/main" id="{F1CFA6A6-EF15-9C7F-1C75-1AB040FED0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24613" y="885505"/>
            <a:ext cx="972345" cy="434089"/>
          </a:xfrm>
          <a:prstGeom prst="rect">
            <a:avLst/>
          </a:prstGeom>
        </p:spPr>
      </p:pic>
    </p:spTree>
    <p:extLst>
      <p:ext uri="{BB962C8B-B14F-4D97-AF65-F5344CB8AC3E}">
        <p14:creationId xmlns:p14="http://schemas.microsoft.com/office/powerpoint/2010/main" val="184184780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bg1"/>
                </a:solidFill>
              </a:defRPr>
            </a:lvl1pPr>
          </a:lstStyle>
          <a:p>
            <a:r>
              <a:rPr lang="en-US"/>
              <a:t>Click to add Section title</a:t>
            </a:r>
          </a:p>
        </p:txBody>
      </p:sp>
      <p:sp>
        <p:nvSpPr>
          <p:cNvPr id="9" name="Text Placeholder 8">
            <a:extLst>
              <a:ext uri="{FF2B5EF4-FFF2-40B4-BE49-F238E27FC236}">
                <a16:creationId xmlns:a16="http://schemas.microsoft.com/office/drawing/2014/main" id="{2E8F8D19-A6AC-06DE-CDC9-EF6FCF868099}"/>
              </a:ext>
            </a:extLst>
          </p:cNvPr>
          <p:cNvSpPr>
            <a:spLocks noGrp="1"/>
          </p:cNvSpPr>
          <p:nvPr>
            <p:ph type="body" sz="quarter" idx="10" hasCustomPrompt="1"/>
          </p:nvPr>
        </p:nvSpPr>
        <p:spPr>
          <a:xfrm>
            <a:off x="244119" y="353740"/>
            <a:ext cx="1302248" cy="1215449"/>
          </a:xfrm>
        </p:spPr>
        <p:txBody>
          <a:bodyPr anchor="b"/>
          <a:lstStyle>
            <a:lvl1pPr marL="0" indent="0" algn="ctr">
              <a:buNone/>
              <a:defRPr sz="7595">
                <a:solidFill>
                  <a:schemeClr val="tx2"/>
                </a:solidFill>
                <a:latin typeface="+mj-lt"/>
              </a:defRPr>
            </a:lvl1pPr>
          </a:lstStyle>
          <a:p>
            <a:pPr lvl="0"/>
            <a:r>
              <a:rPr lang="en-US"/>
              <a:t>00</a:t>
            </a:r>
          </a:p>
        </p:txBody>
      </p:sp>
    </p:spTree>
    <p:extLst>
      <p:ext uri="{BB962C8B-B14F-4D97-AF65-F5344CB8AC3E}">
        <p14:creationId xmlns:p14="http://schemas.microsoft.com/office/powerpoint/2010/main" val="682652563"/>
      </p:ext>
    </p:extLst>
  </p:cSld>
  <p:clrMapOvr>
    <a:overrideClrMapping bg1="lt1" tx1="dk1" bg2="lt2" tx2="dk2" accent1="accent1" accent2="accent2" accent3="accent3" accent4="accent4" accent5="accent5" accent6="accent6" hlink="hlink" folHlink="folHlink"/>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K12) Section Divider">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accent3"/>
                </a:solidFill>
              </a:defRPr>
            </a:lvl1pPr>
          </a:lstStyle>
          <a:p>
            <a:r>
              <a:rPr lang="en-US"/>
              <a:t>Click to add Section title</a:t>
            </a:r>
          </a:p>
        </p:txBody>
      </p:sp>
      <p:sp>
        <p:nvSpPr>
          <p:cNvPr id="9" name="Text Placeholder 8">
            <a:extLst>
              <a:ext uri="{FF2B5EF4-FFF2-40B4-BE49-F238E27FC236}">
                <a16:creationId xmlns:a16="http://schemas.microsoft.com/office/drawing/2014/main" id="{2E8F8D19-A6AC-06DE-CDC9-EF6FCF868099}"/>
              </a:ext>
            </a:extLst>
          </p:cNvPr>
          <p:cNvSpPr>
            <a:spLocks noGrp="1"/>
          </p:cNvSpPr>
          <p:nvPr>
            <p:ph type="body" sz="quarter" idx="10" hasCustomPrompt="1"/>
          </p:nvPr>
        </p:nvSpPr>
        <p:spPr>
          <a:xfrm>
            <a:off x="244119" y="353740"/>
            <a:ext cx="1302248" cy="1215449"/>
          </a:xfrm>
        </p:spPr>
        <p:txBody>
          <a:bodyPr anchor="b"/>
          <a:lstStyle>
            <a:lvl1pPr marL="0" indent="0" algn="ctr">
              <a:buNone/>
              <a:defRPr sz="7595">
                <a:solidFill>
                  <a:schemeClr val="tx2"/>
                </a:solidFill>
                <a:latin typeface="+mj-lt"/>
              </a:defRPr>
            </a:lvl1pPr>
          </a:lstStyle>
          <a:p>
            <a:pPr lvl="0"/>
            <a:r>
              <a:rPr lang="en-US"/>
              <a:t>00</a:t>
            </a:r>
          </a:p>
        </p:txBody>
      </p:sp>
    </p:spTree>
    <p:extLst>
      <p:ext uri="{BB962C8B-B14F-4D97-AF65-F5344CB8AC3E}">
        <p14:creationId xmlns:p14="http://schemas.microsoft.com/office/powerpoint/2010/main" val="836460885"/>
      </p:ext>
    </p:extLst>
  </p:cSld>
  <p:clrMapOvr>
    <a:overrideClrMapping bg1="lt1" tx1="dk1" bg2="lt2" tx2="dk2" accent1="accent1" accent2="accent2" accent3="accent3" accent4="accent4" accent5="accent5" accent6="accent6" hlink="hlink" folHlink="folHlink"/>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Section Divider Upp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D3EB96-506B-12BF-835A-FD388D05ACAF}"/>
              </a:ext>
            </a:extLst>
          </p:cNvPr>
          <p:cNvSpPr txBox="1"/>
          <p:nvPr userDrawn="1"/>
        </p:nvSpPr>
        <p:spPr>
          <a:xfrm>
            <a:off x="0" y="824466"/>
            <a:ext cx="6077159" cy="2170444"/>
          </a:xfrm>
          <a:prstGeom prst="rect">
            <a:avLst/>
          </a:prstGeom>
          <a:solidFill>
            <a:schemeClr val="bg1"/>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a:latin typeface="Arial" panose="020B0604020202020204" pitchFamily="34" charset="0"/>
              </a:defRPr>
            </a:lvl4pPr>
            <a:lvl5pPr marL="914400" lvl="4" indent="-228600">
              <a:lnSpc>
                <a:spcPct val="110000"/>
              </a:lnSpc>
              <a:spcBef>
                <a:spcPts val="300"/>
              </a:spcBef>
              <a:buClr>
                <a:schemeClr val="accent3">
                  <a:lumMod val="100000"/>
                </a:schemeClr>
              </a:buClr>
              <a:buSzPct val="100000"/>
              <a:buFont typeface="Arial" panose="020B060402020202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12" name="Picture Placeholder 11">
            <a:extLst>
              <a:ext uri="{FF2B5EF4-FFF2-40B4-BE49-F238E27FC236}">
                <a16:creationId xmlns:a16="http://schemas.microsoft.com/office/drawing/2014/main" id="{37814AD2-504F-4C68-EBDB-47D809546027}"/>
              </a:ext>
            </a:extLst>
          </p:cNvPr>
          <p:cNvSpPr>
            <a:spLocks noGrp="1"/>
          </p:cNvSpPr>
          <p:nvPr>
            <p:ph type="pic" sz="quarter" idx="12" hasCustomPrompt="1"/>
          </p:nvPr>
        </p:nvSpPr>
        <p:spPr>
          <a:xfrm>
            <a:off x="4450859" y="-8032"/>
            <a:ext cx="7741143" cy="6866033"/>
          </a:xfrm>
          <a:custGeom>
            <a:avLst/>
            <a:gdLst>
              <a:gd name="connsiteX0" fmla="*/ 0 w 8153399"/>
              <a:gd name="connsiteY0" fmla="*/ 0 h 7231586"/>
              <a:gd name="connsiteX1" fmla="*/ 8153399 w 8153399"/>
              <a:gd name="connsiteY1" fmla="*/ 0 h 7231586"/>
              <a:gd name="connsiteX2" fmla="*/ 8153399 w 8153399"/>
              <a:gd name="connsiteY2" fmla="*/ 7231586 h 7231586"/>
              <a:gd name="connsiteX3" fmla="*/ 0 w 8153399"/>
              <a:gd name="connsiteY3" fmla="*/ 7231586 h 7231586"/>
              <a:gd name="connsiteX4" fmla="*/ 0 w 8153399"/>
              <a:gd name="connsiteY4" fmla="*/ 3162821 h 7231586"/>
              <a:gd name="connsiteX5" fmla="*/ 1712911 w 8153399"/>
              <a:gd name="connsiteY5" fmla="*/ 3162821 h 7231586"/>
              <a:gd name="connsiteX6" fmla="*/ 1712911 w 8153399"/>
              <a:gd name="connsiteY6" fmla="*/ 876821 h 7231586"/>
              <a:gd name="connsiteX7" fmla="*/ 0 w 8153399"/>
              <a:gd name="connsiteY7" fmla="*/ 876821 h 723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399" h="7231586">
                <a:moveTo>
                  <a:pt x="0" y="0"/>
                </a:moveTo>
                <a:lnTo>
                  <a:pt x="8153399" y="0"/>
                </a:lnTo>
                <a:lnTo>
                  <a:pt x="8153399" y="7231586"/>
                </a:lnTo>
                <a:lnTo>
                  <a:pt x="0" y="7231586"/>
                </a:lnTo>
                <a:lnTo>
                  <a:pt x="0" y="3162821"/>
                </a:lnTo>
                <a:lnTo>
                  <a:pt x="1712911" y="3162821"/>
                </a:lnTo>
                <a:lnTo>
                  <a:pt x="1712911" y="876821"/>
                </a:lnTo>
                <a:lnTo>
                  <a:pt x="0" y="876821"/>
                </a:lnTo>
                <a:close/>
              </a:path>
            </a:pathLst>
          </a:custGeom>
          <a:solidFill>
            <a:schemeClr val="bg2"/>
          </a:solidFill>
        </p:spPr>
        <p:txBody>
          <a:bodyPr wrap="square" tIns="2834640">
            <a:noAutofit/>
          </a:bodyPr>
          <a:lstStyle>
            <a:lvl1pPr marL="0" indent="0" algn="ctr">
              <a:buNone/>
              <a:defRPr>
                <a:solidFill>
                  <a:schemeClr val="tx2"/>
                </a:solidFill>
              </a:defRPr>
            </a:lvl1pPr>
          </a:lstStyle>
          <a:p>
            <a:r>
              <a:rPr lang="en-US"/>
              <a:t>Click to add photo</a:t>
            </a:r>
          </a:p>
        </p:txBody>
      </p:sp>
      <p:cxnSp>
        <p:nvCxnSpPr>
          <p:cNvPr id="7" name="Straight Connector 6">
            <a:extLst>
              <a:ext uri="{FF2B5EF4-FFF2-40B4-BE49-F238E27FC236}">
                <a16:creationId xmlns:a16="http://schemas.microsoft.com/office/drawing/2014/main" id="{2B33FF88-27A2-9355-F1AE-8B3D982EF303}"/>
              </a:ext>
            </a:extLst>
          </p:cNvPr>
          <p:cNvCxnSpPr/>
          <p:nvPr userDrawn="1"/>
        </p:nvCxnSpPr>
        <p:spPr>
          <a:xfrm>
            <a:off x="347266" y="1183693"/>
            <a:ext cx="5382627" cy="0"/>
          </a:xfrm>
          <a:prstGeom prst="line">
            <a:avLst/>
          </a:prstGeom>
          <a:ln w="1143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27D6E27-CF56-535B-FDA7-AD382942D8E0}"/>
              </a:ext>
            </a:extLst>
          </p:cNvPr>
          <p:cNvSpPr>
            <a:spLocks noGrp="1"/>
          </p:cNvSpPr>
          <p:nvPr>
            <p:ph type="body" sz="quarter" idx="15" hasCustomPrompt="1"/>
          </p:nvPr>
        </p:nvSpPr>
        <p:spPr>
          <a:xfrm>
            <a:off x="347266" y="1341685"/>
            <a:ext cx="4879091" cy="1345675"/>
          </a:xfrm>
        </p:spPr>
        <p:txBody>
          <a:bodyPr/>
          <a:lstStyle>
            <a:lvl1pPr marL="0" indent="0">
              <a:lnSpc>
                <a:spcPct val="100000"/>
              </a:lnSpc>
              <a:buNone/>
              <a:defRPr sz="4367">
                <a:solidFill>
                  <a:schemeClr val="tx2"/>
                </a:solidFill>
              </a:defRPr>
            </a:lvl1pPr>
          </a:lstStyle>
          <a:p>
            <a:pPr lvl="0"/>
            <a:r>
              <a:rPr lang="en-US"/>
              <a:t>Section headline here</a:t>
            </a:r>
          </a:p>
        </p:txBody>
      </p:sp>
    </p:spTree>
    <p:extLst>
      <p:ext uri="{BB962C8B-B14F-4D97-AF65-F5344CB8AC3E}">
        <p14:creationId xmlns:p14="http://schemas.microsoft.com/office/powerpoint/2010/main" val="325706205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K12) Section Divider Upper">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D3EB96-506B-12BF-835A-FD388D05ACAF}"/>
              </a:ext>
            </a:extLst>
          </p:cNvPr>
          <p:cNvSpPr txBox="1"/>
          <p:nvPr userDrawn="1"/>
        </p:nvSpPr>
        <p:spPr>
          <a:xfrm>
            <a:off x="0" y="824466"/>
            <a:ext cx="6077159" cy="2170444"/>
          </a:xfrm>
          <a:prstGeom prst="rect">
            <a:avLst/>
          </a:prstGeom>
          <a:solidFill>
            <a:schemeClr val="accent3"/>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a:latin typeface="Arial" panose="020B0604020202020204" pitchFamily="34" charset="0"/>
              </a:defRPr>
            </a:lvl4pPr>
            <a:lvl5pPr marL="914400" lvl="4" indent="-228600">
              <a:lnSpc>
                <a:spcPct val="110000"/>
              </a:lnSpc>
              <a:spcBef>
                <a:spcPts val="300"/>
              </a:spcBef>
              <a:buClr>
                <a:schemeClr val="accent3">
                  <a:lumMod val="100000"/>
                </a:schemeClr>
              </a:buClr>
              <a:buSzPct val="100000"/>
              <a:buFont typeface="Arial" panose="020B060402020202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sp>
        <p:nvSpPr>
          <p:cNvPr id="12" name="Picture Placeholder 11">
            <a:extLst>
              <a:ext uri="{FF2B5EF4-FFF2-40B4-BE49-F238E27FC236}">
                <a16:creationId xmlns:a16="http://schemas.microsoft.com/office/drawing/2014/main" id="{37814AD2-504F-4C68-EBDB-47D809546027}"/>
              </a:ext>
            </a:extLst>
          </p:cNvPr>
          <p:cNvSpPr>
            <a:spLocks noGrp="1"/>
          </p:cNvSpPr>
          <p:nvPr>
            <p:ph type="pic" sz="quarter" idx="12" hasCustomPrompt="1"/>
          </p:nvPr>
        </p:nvSpPr>
        <p:spPr>
          <a:xfrm>
            <a:off x="4450859" y="-8032"/>
            <a:ext cx="7741143" cy="6866033"/>
          </a:xfrm>
          <a:custGeom>
            <a:avLst/>
            <a:gdLst>
              <a:gd name="connsiteX0" fmla="*/ 0 w 8153399"/>
              <a:gd name="connsiteY0" fmla="*/ 0 h 7231586"/>
              <a:gd name="connsiteX1" fmla="*/ 8153399 w 8153399"/>
              <a:gd name="connsiteY1" fmla="*/ 0 h 7231586"/>
              <a:gd name="connsiteX2" fmla="*/ 8153399 w 8153399"/>
              <a:gd name="connsiteY2" fmla="*/ 7231586 h 7231586"/>
              <a:gd name="connsiteX3" fmla="*/ 0 w 8153399"/>
              <a:gd name="connsiteY3" fmla="*/ 7231586 h 7231586"/>
              <a:gd name="connsiteX4" fmla="*/ 0 w 8153399"/>
              <a:gd name="connsiteY4" fmla="*/ 3162821 h 7231586"/>
              <a:gd name="connsiteX5" fmla="*/ 1712911 w 8153399"/>
              <a:gd name="connsiteY5" fmla="*/ 3162821 h 7231586"/>
              <a:gd name="connsiteX6" fmla="*/ 1712911 w 8153399"/>
              <a:gd name="connsiteY6" fmla="*/ 876821 h 7231586"/>
              <a:gd name="connsiteX7" fmla="*/ 0 w 8153399"/>
              <a:gd name="connsiteY7" fmla="*/ 876821 h 723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399" h="7231586">
                <a:moveTo>
                  <a:pt x="0" y="0"/>
                </a:moveTo>
                <a:lnTo>
                  <a:pt x="8153399" y="0"/>
                </a:lnTo>
                <a:lnTo>
                  <a:pt x="8153399" y="7231586"/>
                </a:lnTo>
                <a:lnTo>
                  <a:pt x="0" y="7231586"/>
                </a:lnTo>
                <a:lnTo>
                  <a:pt x="0" y="3162821"/>
                </a:lnTo>
                <a:lnTo>
                  <a:pt x="1712911" y="3162821"/>
                </a:lnTo>
                <a:lnTo>
                  <a:pt x="1712911" y="876821"/>
                </a:lnTo>
                <a:lnTo>
                  <a:pt x="0" y="876821"/>
                </a:lnTo>
                <a:close/>
              </a:path>
            </a:pathLst>
          </a:custGeom>
          <a:solidFill>
            <a:schemeClr val="bg2"/>
          </a:solidFill>
        </p:spPr>
        <p:txBody>
          <a:bodyPr wrap="square" tIns="2834640">
            <a:noAutofit/>
          </a:bodyPr>
          <a:lstStyle>
            <a:lvl1pPr marL="0" indent="0" algn="ctr">
              <a:buNone/>
              <a:defRPr>
                <a:solidFill>
                  <a:schemeClr val="tx2"/>
                </a:solidFill>
              </a:defRPr>
            </a:lvl1pPr>
          </a:lstStyle>
          <a:p>
            <a:r>
              <a:rPr lang="en-US"/>
              <a:t>Click to add photo</a:t>
            </a:r>
          </a:p>
        </p:txBody>
      </p:sp>
      <p:cxnSp>
        <p:nvCxnSpPr>
          <p:cNvPr id="7" name="Straight Connector 6">
            <a:extLst>
              <a:ext uri="{FF2B5EF4-FFF2-40B4-BE49-F238E27FC236}">
                <a16:creationId xmlns:a16="http://schemas.microsoft.com/office/drawing/2014/main" id="{2B33FF88-27A2-9355-F1AE-8B3D982EF303}"/>
              </a:ext>
            </a:extLst>
          </p:cNvPr>
          <p:cNvCxnSpPr/>
          <p:nvPr userDrawn="1"/>
        </p:nvCxnSpPr>
        <p:spPr>
          <a:xfrm>
            <a:off x="347266" y="1183693"/>
            <a:ext cx="5382627" cy="0"/>
          </a:xfrm>
          <a:prstGeom prst="line">
            <a:avLst/>
          </a:prstGeom>
          <a:ln w="1143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143E2A03-5393-848E-EA09-F3F772623564}"/>
              </a:ext>
            </a:extLst>
          </p:cNvPr>
          <p:cNvSpPr>
            <a:spLocks noGrp="1"/>
          </p:cNvSpPr>
          <p:nvPr>
            <p:ph type="body" sz="quarter" idx="15" hasCustomPrompt="1"/>
          </p:nvPr>
        </p:nvSpPr>
        <p:spPr>
          <a:xfrm>
            <a:off x="347266" y="1341685"/>
            <a:ext cx="4879091" cy="1345675"/>
          </a:xfrm>
        </p:spPr>
        <p:txBody>
          <a:bodyPr/>
          <a:lstStyle>
            <a:lvl1pPr marL="0" indent="0">
              <a:lnSpc>
                <a:spcPct val="100000"/>
              </a:lnSpc>
              <a:buNone/>
              <a:defRPr sz="4367">
                <a:solidFill>
                  <a:schemeClr val="tx2"/>
                </a:solidFill>
              </a:defRPr>
            </a:lvl1pPr>
          </a:lstStyle>
          <a:p>
            <a:pPr lvl="0"/>
            <a:r>
              <a:rPr lang="en-US"/>
              <a:t>Section headline here</a:t>
            </a:r>
          </a:p>
        </p:txBody>
      </p:sp>
    </p:spTree>
    <p:extLst>
      <p:ext uri="{BB962C8B-B14F-4D97-AF65-F5344CB8AC3E}">
        <p14:creationId xmlns:p14="http://schemas.microsoft.com/office/powerpoint/2010/main" val="166260987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Section Divider Low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3ED6923-A3C8-BA24-C213-05E61A6EE1FD}"/>
              </a:ext>
            </a:extLst>
          </p:cNvPr>
          <p:cNvSpPr>
            <a:spLocks noGrp="1"/>
          </p:cNvSpPr>
          <p:nvPr>
            <p:ph type="pic" sz="quarter" idx="11" hasCustomPrompt="1"/>
          </p:nvPr>
        </p:nvSpPr>
        <p:spPr>
          <a:xfrm>
            <a:off x="4450859" y="0"/>
            <a:ext cx="7741143" cy="6857998"/>
          </a:xfrm>
          <a:custGeom>
            <a:avLst/>
            <a:gdLst>
              <a:gd name="connsiteX0" fmla="*/ 0 w 8153399"/>
              <a:gd name="connsiteY0" fmla="*/ 0 h 7223123"/>
              <a:gd name="connsiteX1" fmla="*/ 8153399 w 8153399"/>
              <a:gd name="connsiteY1" fmla="*/ 0 h 7223123"/>
              <a:gd name="connsiteX2" fmla="*/ 8153399 w 8153399"/>
              <a:gd name="connsiteY2" fmla="*/ 7223123 h 7223123"/>
              <a:gd name="connsiteX3" fmla="*/ 0 w 8153399"/>
              <a:gd name="connsiteY3" fmla="*/ 7223123 h 7223123"/>
              <a:gd name="connsiteX4" fmla="*/ 0 w 8153399"/>
              <a:gd name="connsiteY4" fmla="*/ 6354764 h 7223123"/>
              <a:gd name="connsiteX5" fmla="*/ 1712911 w 8153399"/>
              <a:gd name="connsiteY5" fmla="*/ 6354764 h 7223123"/>
              <a:gd name="connsiteX6" fmla="*/ 1712911 w 8153399"/>
              <a:gd name="connsiteY6" fmla="*/ 4068764 h 7223123"/>
              <a:gd name="connsiteX7" fmla="*/ 0 w 8153399"/>
              <a:gd name="connsiteY7" fmla="*/ 4068764 h 722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399" h="7223123">
                <a:moveTo>
                  <a:pt x="0" y="0"/>
                </a:moveTo>
                <a:lnTo>
                  <a:pt x="8153399" y="0"/>
                </a:lnTo>
                <a:lnTo>
                  <a:pt x="8153399" y="7223123"/>
                </a:lnTo>
                <a:lnTo>
                  <a:pt x="0" y="7223123"/>
                </a:lnTo>
                <a:lnTo>
                  <a:pt x="0" y="6354764"/>
                </a:lnTo>
                <a:lnTo>
                  <a:pt x="1712911" y="6354764"/>
                </a:lnTo>
                <a:lnTo>
                  <a:pt x="1712911" y="4068764"/>
                </a:lnTo>
                <a:lnTo>
                  <a:pt x="0" y="4068764"/>
                </a:lnTo>
                <a:close/>
              </a:path>
            </a:pathLst>
          </a:custGeom>
          <a:solidFill>
            <a:schemeClr val="bg2"/>
          </a:solidFill>
        </p:spPr>
        <p:txBody>
          <a:bodyPr wrap="square" tIns="2834640">
            <a:noAutofit/>
          </a:bodyPr>
          <a:lstStyle>
            <a:lvl1pPr marL="0" indent="0" algn="ctr">
              <a:buNone/>
              <a:defRPr>
                <a:solidFill>
                  <a:schemeClr val="tx2"/>
                </a:solidFill>
              </a:defRPr>
            </a:lvl1pPr>
          </a:lstStyle>
          <a:p>
            <a:r>
              <a:rPr lang="en-US"/>
              <a:t>Click to add photo</a:t>
            </a:r>
          </a:p>
        </p:txBody>
      </p:sp>
      <p:sp>
        <p:nvSpPr>
          <p:cNvPr id="4" name="TextBox 3">
            <a:extLst>
              <a:ext uri="{FF2B5EF4-FFF2-40B4-BE49-F238E27FC236}">
                <a16:creationId xmlns:a16="http://schemas.microsoft.com/office/drawing/2014/main" id="{BA77A80F-5142-DE2F-9E7F-25B40EB8E800}"/>
              </a:ext>
            </a:extLst>
          </p:cNvPr>
          <p:cNvSpPr txBox="1"/>
          <p:nvPr userDrawn="1"/>
        </p:nvSpPr>
        <p:spPr>
          <a:xfrm>
            <a:off x="0" y="3863089"/>
            <a:ext cx="6077159" cy="2170444"/>
          </a:xfrm>
          <a:prstGeom prst="rect">
            <a:avLst/>
          </a:prstGeom>
          <a:solidFill>
            <a:schemeClr val="bg1"/>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a:latin typeface="Arial" panose="020B0604020202020204" pitchFamily="34" charset="0"/>
              </a:defRPr>
            </a:lvl4pPr>
            <a:lvl5pPr marL="914400" lvl="4" indent="-228600">
              <a:lnSpc>
                <a:spcPct val="110000"/>
              </a:lnSpc>
              <a:spcBef>
                <a:spcPts val="300"/>
              </a:spcBef>
              <a:buClr>
                <a:schemeClr val="accent3">
                  <a:lumMod val="100000"/>
                </a:schemeClr>
              </a:buClr>
              <a:buSzPct val="100000"/>
              <a:buFont typeface="Arial" panose="020B060402020202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cxnSp>
        <p:nvCxnSpPr>
          <p:cNvPr id="6" name="Straight Connector 5">
            <a:extLst>
              <a:ext uri="{FF2B5EF4-FFF2-40B4-BE49-F238E27FC236}">
                <a16:creationId xmlns:a16="http://schemas.microsoft.com/office/drawing/2014/main" id="{7A86C161-5E18-343D-DC26-91BA31E054B0}"/>
              </a:ext>
            </a:extLst>
          </p:cNvPr>
          <p:cNvCxnSpPr/>
          <p:nvPr userDrawn="1"/>
        </p:nvCxnSpPr>
        <p:spPr>
          <a:xfrm>
            <a:off x="347266" y="4222317"/>
            <a:ext cx="5382627" cy="0"/>
          </a:xfrm>
          <a:prstGeom prst="line">
            <a:avLst/>
          </a:prstGeom>
          <a:ln w="1143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D77FA144-6FE5-9FB0-94EF-BA8A7758AB83}"/>
              </a:ext>
            </a:extLst>
          </p:cNvPr>
          <p:cNvSpPr>
            <a:spLocks noGrp="1"/>
          </p:cNvSpPr>
          <p:nvPr>
            <p:ph type="body" sz="quarter" idx="12" hasCustomPrompt="1"/>
          </p:nvPr>
        </p:nvSpPr>
        <p:spPr>
          <a:xfrm>
            <a:off x="347266" y="4380309"/>
            <a:ext cx="4879091" cy="1345675"/>
          </a:xfrm>
        </p:spPr>
        <p:txBody>
          <a:bodyPr/>
          <a:lstStyle>
            <a:lvl1pPr marL="0" indent="0">
              <a:lnSpc>
                <a:spcPct val="100000"/>
              </a:lnSpc>
              <a:buNone/>
              <a:defRPr sz="4367">
                <a:solidFill>
                  <a:schemeClr val="tx2"/>
                </a:solidFill>
              </a:defRPr>
            </a:lvl1pPr>
          </a:lstStyle>
          <a:p>
            <a:pPr lvl="0"/>
            <a:r>
              <a:rPr lang="en-US"/>
              <a:t>Section headline here</a:t>
            </a:r>
          </a:p>
        </p:txBody>
      </p:sp>
    </p:spTree>
    <p:extLst>
      <p:ext uri="{BB962C8B-B14F-4D97-AF65-F5344CB8AC3E}">
        <p14:creationId xmlns:p14="http://schemas.microsoft.com/office/powerpoint/2010/main" val="147757026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K12) Section Divider Low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3ED6923-A3C8-BA24-C213-05E61A6EE1FD}"/>
              </a:ext>
            </a:extLst>
          </p:cNvPr>
          <p:cNvSpPr>
            <a:spLocks noGrp="1"/>
          </p:cNvSpPr>
          <p:nvPr>
            <p:ph type="pic" sz="quarter" idx="11" hasCustomPrompt="1"/>
          </p:nvPr>
        </p:nvSpPr>
        <p:spPr>
          <a:xfrm>
            <a:off x="4450859" y="0"/>
            <a:ext cx="7741143" cy="6857998"/>
          </a:xfrm>
          <a:custGeom>
            <a:avLst/>
            <a:gdLst>
              <a:gd name="connsiteX0" fmla="*/ 0 w 8153399"/>
              <a:gd name="connsiteY0" fmla="*/ 0 h 7223123"/>
              <a:gd name="connsiteX1" fmla="*/ 8153399 w 8153399"/>
              <a:gd name="connsiteY1" fmla="*/ 0 h 7223123"/>
              <a:gd name="connsiteX2" fmla="*/ 8153399 w 8153399"/>
              <a:gd name="connsiteY2" fmla="*/ 7223123 h 7223123"/>
              <a:gd name="connsiteX3" fmla="*/ 0 w 8153399"/>
              <a:gd name="connsiteY3" fmla="*/ 7223123 h 7223123"/>
              <a:gd name="connsiteX4" fmla="*/ 0 w 8153399"/>
              <a:gd name="connsiteY4" fmla="*/ 6354764 h 7223123"/>
              <a:gd name="connsiteX5" fmla="*/ 1712911 w 8153399"/>
              <a:gd name="connsiteY5" fmla="*/ 6354764 h 7223123"/>
              <a:gd name="connsiteX6" fmla="*/ 1712911 w 8153399"/>
              <a:gd name="connsiteY6" fmla="*/ 4068764 h 7223123"/>
              <a:gd name="connsiteX7" fmla="*/ 0 w 8153399"/>
              <a:gd name="connsiteY7" fmla="*/ 4068764 h 722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399" h="7223123">
                <a:moveTo>
                  <a:pt x="0" y="0"/>
                </a:moveTo>
                <a:lnTo>
                  <a:pt x="8153399" y="0"/>
                </a:lnTo>
                <a:lnTo>
                  <a:pt x="8153399" y="7223123"/>
                </a:lnTo>
                <a:lnTo>
                  <a:pt x="0" y="7223123"/>
                </a:lnTo>
                <a:lnTo>
                  <a:pt x="0" y="6354764"/>
                </a:lnTo>
                <a:lnTo>
                  <a:pt x="1712911" y="6354764"/>
                </a:lnTo>
                <a:lnTo>
                  <a:pt x="1712911" y="4068764"/>
                </a:lnTo>
                <a:lnTo>
                  <a:pt x="0" y="4068764"/>
                </a:lnTo>
                <a:close/>
              </a:path>
            </a:pathLst>
          </a:custGeom>
          <a:solidFill>
            <a:schemeClr val="bg2"/>
          </a:solidFill>
        </p:spPr>
        <p:txBody>
          <a:bodyPr wrap="square" tIns="2834640">
            <a:noAutofit/>
          </a:bodyPr>
          <a:lstStyle>
            <a:lvl1pPr marL="0" indent="0" algn="ctr">
              <a:buNone/>
              <a:defRPr>
                <a:solidFill>
                  <a:schemeClr val="tx2"/>
                </a:solidFill>
              </a:defRPr>
            </a:lvl1pPr>
          </a:lstStyle>
          <a:p>
            <a:r>
              <a:rPr lang="en-US"/>
              <a:t>Click to add photo</a:t>
            </a:r>
          </a:p>
        </p:txBody>
      </p:sp>
      <p:sp>
        <p:nvSpPr>
          <p:cNvPr id="4" name="TextBox 3">
            <a:extLst>
              <a:ext uri="{FF2B5EF4-FFF2-40B4-BE49-F238E27FC236}">
                <a16:creationId xmlns:a16="http://schemas.microsoft.com/office/drawing/2014/main" id="{BA77A80F-5142-DE2F-9E7F-25B40EB8E800}"/>
              </a:ext>
            </a:extLst>
          </p:cNvPr>
          <p:cNvSpPr txBox="1"/>
          <p:nvPr userDrawn="1"/>
        </p:nvSpPr>
        <p:spPr>
          <a:xfrm>
            <a:off x="0" y="3863089"/>
            <a:ext cx="6077159" cy="2170444"/>
          </a:xfrm>
          <a:prstGeom prst="rect">
            <a:avLst/>
          </a:prstGeom>
          <a:solidFill>
            <a:schemeClr val="accent3"/>
          </a:solidFill>
        </p:spPr>
        <p:txBody>
          <a:bodyPr wrap="square" lIns="0" rtlCol="0" anchor="ctr">
            <a:noAutofit/>
          </a:bodyPr>
          <a:lstStyle>
            <a:defPPr>
              <a:defRPr lang="en-US"/>
            </a:defPPr>
            <a:lvl1pPr indent="-285750" fontAlgn="base">
              <a:lnSpc>
                <a:spcPct val="110000"/>
              </a:lnSpc>
              <a:spcBef>
                <a:spcPts val="600"/>
              </a:spcBef>
              <a:spcAft>
                <a:spcPct val="0"/>
              </a:spcAft>
              <a:buClr>
                <a:schemeClr val="accent3"/>
              </a:buClr>
              <a:buSzPct val="100000"/>
              <a:buFont typeface="Arial" panose="020B0604020202020204" pitchFamily="34" charset="0"/>
              <a:buChar char="•"/>
              <a:defRPr sz="1400">
                <a:latin typeface="Arial" panose="020B0604020202020204" pitchFamily="34" charset="0"/>
              </a:defRPr>
            </a:lvl1pPr>
            <a:lvl2pPr marL="228600" lvl="1" indent="-228600" fontAlgn="base">
              <a:lnSpc>
                <a:spcPct val="110000"/>
              </a:lnSpc>
              <a:spcBef>
                <a:spcPts val="6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2pPr>
            <a:lvl3pPr marL="457200" lvl="2" indent="-228600" fontAlgn="base">
              <a:lnSpc>
                <a:spcPct val="110000"/>
              </a:lnSpc>
              <a:spcBef>
                <a:spcPts val="300"/>
              </a:spcBef>
              <a:spcAft>
                <a:spcPct val="0"/>
              </a:spcAft>
              <a:buClr>
                <a:schemeClr val="accent3">
                  <a:lumMod val="100000"/>
                </a:schemeClr>
              </a:buClr>
              <a:buSzPct val="100000"/>
              <a:buFont typeface="Arial" panose="020B0604020202020204" pitchFamily="34" charset="0"/>
              <a:buChar char="–"/>
              <a:defRPr sz="1400">
                <a:latin typeface="Arial" panose="020B0604020202020204" pitchFamily="34" charset="0"/>
              </a:defRPr>
            </a:lvl3pPr>
            <a:lvl4pPr marL="685800" lvl="3" indent="-228600" fontAlgn="base">
              <a:lnSpc>
                <a:spcPct val="110000"/>
              </a:lnSpc>
              <a:spcBef>
                <a:spcPts val="300"/>
              </a:spcBef>
              <a:spcAft>
                <a:spcPct val="0"/>
              </a:spcAft>
              <a:buClr>
                <a:schemeClr val="accent3">
                  <a:lumMod val="100000"/>
                </a:schemeClr>
              </a:buClr>
              <a:buSzPct val="100000"/>
              <a:buFont typeface="Wingdings" panose="05000000000000000000" pitchFamily="2" charset="2"/>
              <a:buChar char=""/>
              <a:defRPr sz="1400">
                <a:latin typeface="Arial" panose="020B0604020202020204" pitchFamily="34" charset="0"/>
              </a:defRPr>
            </a:lvl4pPr>
            <a:lvl5pPr marL="914400" lvl="4" indent="-228600">
              <a:lnSpc>
                <a:spcPct val="110000"/>
              </a:lnSpc>
              <a:spcBef>
                <a:spcPts val="300"/>
              </a:spcBef>
              <a:buClr>
                <a:schemeClr val="accent3">
                  <a:lumMod val="100000"/>
                </a:schemeClr>
              </a:buClr>
              <a:buSzPct val="100000"/>
              <a:buFont typeface="Arial" panose="020B0604020202020204" pitchFamily="34" charset="0"/>
              <a:buChar char="–"/>
              <a:defRPr sz="1400">
                <a:latin typeface="Arial" panose="020B0604020202020204" pitchFamily="34" charset="0"/>
              </a:defRPr>
            </a:lvl5pPr>
            <a:lvl6pPr marL="1463040" lvl="5" indent="-182880">
              <a:spcBef>
                <a:spcPts val="600"/>
              </a:spcBef>
              <a:buClr>
                <a:schemeClr val="accent3">
                  <a:lumMod val="100000"/>
                </a:schemeClr>
              </a:buClr>
              <a:buSzPct val="100000"/>
              <a:buFont typeface="Arial" panose="020B0604020202020204" pitchFamily="34" charset="0"/>
              <a:buChar char="»"/>
              <a:defRPr sz="1400">
                <a:latin typeface="Arial" panose="020B0604020202020204" pitchFamily="34" charset="0"/>
              </a:defRPr>
            </a:lvl6pPr>
            <a:lvl7pPr marL="2698669" lvl="6" indent="-245334">
              <a:spcBef>
                <a:spcPct val="20000"/>
              </a:spcBef>
              <a:buSzPct val="100000"/>
              <a:buFont typeface="Arial" panose="020B0604020202020204" pitchFamily="34" charset="0"/>
              <a:buChar char="•"/>
              <a:defRPr sz="1400">
                <a:latin typeface="Arial" panose="020B0604020202020204" pitchFamily="34" charset="0"/>
              </a:defRPr>
            </a:lvl7pPr>
            <a:lvl8pPr marL="3189336" lvl="7" indent="-245334">
              <a:spcBef>
                <a:spcPct val="20000"/>
              </a:spcBef>
              <a:buSzPct val="100000"/>
              <a:buFont typeface="Arial" panose="020B0604020202020204" pitchFamily="34" charset="0"/>
              <a:buChar char="•"/>
              <a:defRPr sz="1400">
                <a:latin typeface="Arial" panose="020B0604020202020204" pitchFamily="34" charset="0"/>
              </a:defRPr>
            </a:lvl8pPr>
            <a:lvl9pPr marL="3680003" lvl="8" indent="-245334">
              <a:spcBef>
                <a:spcPct val="20000"/>
              </a:spcBef>
              <a:buSzPct val="100000"/>
              <a:buFont typeface="Arial" panose="020B0604020202020204" pitchFamily="34" charset="0"/>
              <a:buChar char="•"/>
              <a:defRPr sz="1400">
                <a:latin typeface="Arial" panose="020B0604020202020204" pitchFamily="34" charset="0"/>
              </a:defRPr>
            </a:lvl9pPr>
          </a:lstStyle>
          <a:p>
            <a:pPr marL="0" lvl="1" indent="0">
              <a:buNone/>
            </a:pPr>
            <a:endParaRPr lang="en-US" sz="1329" err="1">
              <a:sym typeface=""/>
            </a:endParaRPr>
          </a:p>
        </p:txBody>
      </p:sp>
      <p:cxnSp>
        <p:nvCxnSpPr>
          <p:cNvPr id="6" name="Straight Connector 5">
            <a:extLst>
              <a:ext uri="{FF2B5EF4-FFF2-40B4-BE49-F238E27FC236}">
                <a16:creationId xmlns:a16="http://schemas.microsoft.com/office/drawing/2014/main" id="{7A86C161-5E18-343D-DC26-91BA31E054B0}"/>
              </a:ext>
            </a:extLst>
          </p:cNvPr>
          <p:cNvCxnSpPr/>
          <p:nvPr userDrawn="1"/>
        </p:nvCxnSpPr>
        <p:spPr>
          <a:xfrm>
            <a:off x="347266" y="4222317"/>
            <a:ext cx="5382627" cy="0"/>
          </a:xfrm>
          <a:prstGeom prst="line">
            <a:avLst/>
          </a:prstGeom>
          <a:ln w="1143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6D015D4-8BBF-0127-0E1C-C0FEC6FECA04}"/>
              </a:ext>
            </a:extLst>
          </p:cNvPr>
          <p:cNvSpPr>
            <a:spLocks noGrp="1"/>
          </p:cNvSpPr>
          <p:nvPr>
            <p:ph type="body" sz="quarter" idx="12" hasCustomPrompt="1"/>
          </p:nvPr>
        </p:nvSpPr>
        <p:spPr>
          <a:xfrm>
            <a:off x="347266" y="4380309"/>
            <a:ext cx="4879091" cy="1345675"/>
          </a:xfrm>
        </p:spPr>
        <p:txBody>
          <a:bodyPr/>
          <a:lstStyle>
            <a:lvl1pPr marL="0" indent="0">
              <a:lnSpc>
                <a:spcPct val="100000"/>
              </a:lnSpc>
              <a:buNone/>
              <a:defRPr sz="4367">
                <a:solidFill>
                  <a:schemeClr val="tx2"/>
                </a:solidFill>
              </a:defRPr>
            </a:lvl1pPr>
          </a:lstStyle>
          <a:p>
            <a:pPr lvl="0"/>
            <a:r>
              <a:rPr lang="en-US"/>
              <a:t>Section headline here</a:t>
            </a:r>
          </a:p>
        </p:txBody>
      </p:sp>
    </p:spTree>
    <p:extLst>
      <p:ext uri="{BB962C8B-B14F-4D97-AF65-F5344CB8AC3E}">
        <p14:creationId xmlns:p14="http://schemas.microsoft.com/office/powerpoint/2010/main" val="279219439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lag/Banner Slide">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4464AFB-14F5-A65F-92BA-846B943FF77D}"/>
              </a:ext>
            </a:extLst>
          </p:cNvPr>
          <p:cNvSpPr>
            <a:spLocks noGrp="1"/>
          </p:cNvSpPr>
          <p:nvPr>
            <p:ph idx="12"/>
            <p:custDataLst>
              <p:tags r:id="rId1"/>
            </p:custDataLst>
          </p:nvPr>
        </p:nvSpPr>
        <p:spPr>
          <a:xfrm>
            <a:off x="356461" y="1740546"/>
            <a:ext cx="11459786" cy="440014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title"/>
          <p:cNvSpPr>
            <a:spLocks noGrp="1" noChangeArrowheads="1"/>
          </p:cNvSpPr>
          <p:nvPr>
            <p:ph type="title" hasCustomPrompt="1"/>
          </p:nvPr>
        </p:nvSpPr>
        <p:spPr bwMode="gray">
          <a:xfrm>
            <a:off x="356461" y="538394"/>
            <a:ext cx="10074021"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r>
              <a:rPr lang="en-US" noProof="1"/>
              <a:t>Click to edit title</a:t>
            </a:r>
            <a:endParaRPr lang="en-CA" noProof="1"/>
          </a:p>
        </p:txBody>
      </p:sp>
      <p:sp>
        <p:nvSpPr>
          <p:cNvPr id="5" name="Subtitle 2"/>
          <p:cNvSpPr>
            <a:spLocks noGrp="1"/>
          </p:cNvSpPr>
          <p:nvPr>
            <p:ph type="subTitle" idx="1" hasCustomPrompt="1"/>
          </p:nvPr>
        </p:nvSpPr>
        <p:spPr>
          <a:xfrm>
            <a:off x="356461" y="1078726"/>
            <a:ext cx="10074021"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6" name="Text Placeholder 5">
            <a:extLst>
              <a:ext uri="{FF2B5EF4-FFF2-40B4-BE49-F238E27FC236}">
                <a16:creationId xmlns:a16="http://schemas.microsoft.com/office/drawing/2014/main" id="{6BEB6A27-E078-AE85-9AAF-64ACD9690DFB}"/>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cxnSp>
        <p:nvCxnSpPr>
          <p:cNvPr id="7" name="Straight Connector 6">
            <a:extLst>
              <a:ext uri="{FF2B5EF4-FFF2-40B4-BE49-F238E27FC236}">
                <a16:creationId xmlns:a16="http://schemas.microsoft.com/office/drawing/2014/main" id="{257E1369-8F80-CD59-6870-4BF54B57E158}"/>
              </a:ext>
            </a:extLst>
          </p:cNvPr>
          <p:cNvCxnSpPr>
            <a:cxnSpLocks/>
          </p:cNvCxnSpPr>
          <p:nvPr userDrawn="1"/>
        </p:nvCxnSpPr>
        <p:spPr>
          <a:xfrm>
            <a:off x="356462" y="432879"/>
            <a:ext cx="1007402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0354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K12) Title+Sub+Body">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4464AFB-14F5-A65F-92BA-846B943FF77D}"/>
              </a:ext>
            </a:extLst>
          </p:cNvPr>
          <p:cNvSpPr>
            <a:spLocks noGrp="1"/>
          </p:cNvSpPr>
          <p:nvPr>
            <p:ph idx="12"/>
            <p:custDataLst>
              <p:tags r:id="rId1"/>
            </p:custDataLst>
          </p:nvPr>
        </p:nvSpPr>
        <p:spPr>
          <a:xfrm>
            <a:off x="356461" y="1740546"/>
            <a:ext cx="11479079" cy="440014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title"/>
          <p:cNvSpPr>
            <a:spLocks noGrp="1" noChangeArrowheads="1"/>
          </p:cNvSpPr>
          <p:nvPr>
            <p:ph type="title" hasCustomPrompt="1"/>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r>
              <a:rPr lang="en-US" noProof="1"/>
              <a:t>Click to edit title</a:t>
            </a:r>
            <a:endParaRPr lang="en-CA" noProof="1"/>
          </a:p>
        </p:txBody>
      </p:sp>
      <p:sp>
        <p:nvSpPr>
          <p:cNvPr id="5" name="Subtitle 2"/>
          <p:cNvSpPr>
            <a:spLocks noGrp="1"/>
          </p:cNvSpPr>
          <p:nvPr>
            <p:ph type="subTitle" idx="1" hasCustomPrompt="1"/>
          </p:nvPr>
        </p:nvSpPr>
        <p:spPr>
          <a:xfrm>
            <a:off x="356461" y="1078726"/>
            <a:ext cx="11479079"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6" name="Text Placeholder 5">
            <a:extLst>
              <a:ext uri="{FF2B5EF4-FFF2-40B4-BE49-F238E27FC236}">
                <a16:creationId xmlns:a16="http://schemas.microsoft.com/office/drawing/2014/main" id="{6BEB6A27-E078-AE85-9AAF-64ACD9690DFB}"/>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cxnSp>
        <p:nvCxnSpPr>
          <p:cNvPr id="4" name="Straight Connector 3">
            <a:extLst>
              <a:ext uri="{FF2B5EF4-FFF2-40B4-BE49-F238E27FC236}">
                <a16:creationId xmlns:a16="http://schemas.microsoft.com/office/drawing/2014/main" id="{27B4217D-7895-5303-076B-509EE8580F5E}"/>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8719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K12) Title+Body">
    <p:spTree>
      <p:nvGrpSpPr>
        <p:cNvPr id="1" name=""/>
        <p:cNvGrpSpPr/>
        <p:nvPr/>
      </p:nvGrpSpPr>
      <p:grpSpPr>
        <a:xfrm>
          <a:off x="0" y="0"/>
          <a:ext cx="0" cy="0"/>
          <a:chOff x="0" y="0"/>
          <a:chExt cx="0" cy="0"/>
        </a:xfrm>
      </p:grpSpPr>
      <p:sp>
        <p:nvSpPr>
          <p:cNvPr id="3" name="Slide title"/>
          <p:cNvSpPr>
            <a:spLocks noGrp="1" noChangeArrowheads="1"/>
          </p:cNvSpPr>
          <p:nvPr>
            <p:ph type="title" hasCustomPrompt="1"/>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lvl="0"/>
            <a:r>
              <a:rPr lang="en-US" noProof="1"/>
              <a:t>Click to edit title</a:t>
            </a:r>
            <a:endParaRPr lang="en-CA" noProof="1"/>
          </a:p>
        </p:txBody>
      </p:sp>
      <p:sp>
        <p:nvSpPr>
          <p:cNvPr id="6" name="Text Placeholder 5">
            <a:extLst>
              <a:ext uri="{FF2B5EF4-FFF2-40B4-BE49-F238E27FC236}">
                <a16:creationId xmlns:a16="http://schemas.microsoft.com/office/drawing/2014/main" id="{6BEB6A27-E078-AE85-9AAF-64ACD9690DFB}"/>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8" name="Text Placeholder 10">
            <a:extLst>
              <a:ext uri="{FF2B5EF4-FFF2-40B4-BE49-F238E27FC236}">
                <a16:creationId xmlns:a16="http://schemas.microsoft.com/office/drawing/2014/main" id="{60536A7D-5F11-DA33-FAA7-300050A30923}"/>
              </a:ext>
            </a:extLst>
          </p:cNvPr>
          <p:cNvSpPr>
            <a:spLocks noGrp="1"/>
          </p:cNvSpPr>
          <p:nvPr>
            <p:ph idx="12"/>
            <p:custDataLst>
              <p:tags r:id="rId1"/>
            </p:custDataLst>
          </p:nvPr>
        </p:nvSpPr>
        <p:spPr>
          <a:xfrm>
            <a:off x="356461" y="1228752"/>
            <a:ext cx="11479079"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 name="Straight Connector 1">
            <a:extLst>
              <a:ext uri="{FF2B5EF4-FFF2-40B4-BE49-F238E27FC236}">
                <a16:creationId xmlns:a16="http://schemas.microsoft.com/office/drawing/2014/main" id="{CB9F85B0-18E7-1908-E34D-7AD7B097FA69}"/>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719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12"/>
            <a:ext cx="6960030" cy="5372292"/>
          </a:xfrm>
          <a:prstGeom prst="rect">
            <a:avLst/>
          </a:prstGeom>
        </p:spPr>
        <p:txBody>
          <a:bodyPr lIns="0" tIns="228600" rIns="0" bIns="0"/>
          <a:lstStyle>
            <a:lvl1pPr marL="285353" indent="-285353">
              <a:buClr>
                <a:schemeClr val="accent2"/>
              </a:buClr>
              <a:buFont typeface="Arial" charset="0"/>
              <a:buChar char="•"/>
              <a:defRPr sz="1598">
                <a:latin typeface="Arial"/>
                <a:ea typeface="Arial"/>
                <a:cs typeface="Arial"/>
              </a:defRPr>
            </a:lvl1pPr>
            <a:lvl2pPr>
              <a:buClr>
                <a:schemeClr val="accent2"/>
              </a:buClr>
              <a:defRPr sz="1598">
                <a:latin typeface="Arial"/>
                <a:ea typeface="Arial"/>
                <a:cs typeface="Arial"/>
              </a:defRPr>
            </a:lvl2pPr>
            <a:lvl3pPr>
              <a:buClr>
                <a:schemeClr val="accent2"/>
              </a:buClr>
              <a:defRPr sz="1598">
                <a:latin typeface="Arial"/>
                <a:ea typeface="Arial"/>
                <a:cs typeface="Arial"/>
              </a:defRPr>
            </a:lvl3pPr>
            <a:lvl4pPr>
              <a:buClr>
                <a:schemeClr val="accent2"/>
              </a:buClr>
              <a:defRPr sz="1598">
                <a:latin typeface="Arial"/>
                <a:ea typeface="Arial"/>
                <a:cs typeface="Arial"/>
              </a:defRPr>
            </a:lvl4pPr>
            <a:lvl5pPr>
              <a:buClr>
                <a:schemeClr val="accent2"/>
              </a:buClr>
              <a:defRPr sz="1598">
                <a:latin typeface="Arial"/>
                <a:ea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990311" y="6282612"/>
            <a:ext cx="2844800" cy="365125"/>
          </a:xfrm>
          <a:prstGeom prst="rect">
            <a:avLst/>
          </a:prstGeom>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66612" y="555813"/>
            <a:ext cx="3741179" cy="1245213"/>
          </a:xfrm>
          <a:prstGeom prst="rect">
            <a:avLst/>
          </a:prstGeom>
        </p:spPr>
        <p:txBody>
          <a:bodyPr lIns="0" tIns="137160" rIns="0" bIns="0">
            <a:spAutoFit/>
          </a:bodyPr>
          <a:lstStyle>
            <a:lvl1pPr>
              <a:defRPr sz="3195" baseline="0">
                <a:solidFill>
                  <a:schemeClr val="tx1"/>
                </a:solidFill>
                <a:latin typeface="Arial"/>
                <a:ea typeface="Arial"/>
                <a:cs typeface="Arial"/>
              </a:defRPr>
            </a:lvl1pPr>
          </a:lstStyle>
          <a:p>
            <a:r>
              <a:rPr lang="en-US" sz="3596">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8" y="1692278"/>
            <a:ext cx="3741738" cy="723275"/>
          </a:xfrm>
          <a:prstGeom prst="rect">
            <a:avLst/>
          </a:prstGeom>
        </p:spPr>
        <p:txBody>
          <a:bodyPr lIns="0" tIns="228600" rIns="0" bIns="0">
            <a:spAutoFit/>
          </a:bodyPr>
          <a:lstStyle>
            <a:lvl1pPr marL="0" indent="0">
              <a:buNone/>
              <a:defRPr sz="1598" b="1">
                <a:solidFill>
                  <a:srgbClr val="006298"/>
                </a:solidFill>
                <a:latin typeface="Arial"/>
                <a:ea typeface="Arial"/>
                <a:cs typeface="Arial"/>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295937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K12) Title and Data Ar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E10A43-AABB-B401-E08B-D699EFC05D78}"/>
              </a:ext>
            </a:extLst>
          </p:cNvPr>
          <p:cNvSpPr/>
          <p:nvPr userDrawn="1"/>
        </p:nvSpPr>
        <p:spPr>
          <a:xfrm>
            <a:off x="356460" y="1216694"/>
            <a:ext cx="11479080" cy="3392389"/>
          </a:xfrm>
          <a:prstGeom prst="rect">
            <a:avLst/>
          </a:prstGeom>
          <a:solidFill>
            <a:schemeClr val="bg2">
              <a:lumMod val="40000"/>
              <a:lumOff val="60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b="0" i="0">
              <a:latin typeface="Arial" panose="020B0604020202020204" pitchFamily="34" charset="0"/>
            </a:endParaRPr>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46023A61-4E34-3338-9129-59416B864D32}"/>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cxnSp>
        <p:nvCxnSpPr>
          <p:cNvPr id="3" name="Straight Connector 2">
            <a:extLst>
              <a:ext uri="{FF2B5EF4-FFF2-40B4-BE49-F238E27FC236}">
                <a16:creationId xmlns:a16="http://schemas.microsoft.com/office/drawing/2014/main" id="{F67213D1-F6D8-2734-0078-0A37952D0577}"/>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72440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K12) Title+Sub+Body, Sidebar L">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117660" y="538394"/>
            <a:ext cx="9717877"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E0105B0E-F377-6CE9-6569-4BD0D1E8219A}"/>
              </a:ext>
            </a:extLst>
          </p:cNvPr>
          <p:cNvSpPr>
            <a:spLocks noGrp="1"/>
          </p:cNvSpPr>
          <p:nvPr>
            <p:ph type="body" sz="quarter" idx="11" hasCustomPrompt="1"/>
          </p:nvPr>
        </p:nvSpPr>
        <p:spPr>
          <a:xfrm>
            <a:off x="2117662"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7F04D803-8E68-D77F-6B92-A8393BFA68EC}"/>
              </a:ext>
            </a:extLst>
          </p:cNvPr>
          <p:cNvSpPr>
            <a:spLocks noGrp="1"/>
          </p:cNvSpPr>
          <p:nvPr>
            <p:ph type="subTitle" idx="1" hasCustomPrompt="1"/>
          </p:nvPr>
        </p:nvSpPr>
        <p:spPr>
          <a:xfrm>
            <a:off x="2117661" y="1078726"/>
            <a:ext cx="9717876"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4" name="Text Placeholder 10">
            <a:extLst>
              <a:ext uri="{FF2B5EF4-FFF2-40B4-BE49-F238E27FC236}">
                <a16:creationId xmlns:a16="http://schemas.microsoft.com/office/drawing/2014/main" id="{DD5ACAC6-5C7B-0DF3-DFBB-0268BE981E7C}"/>
              </a:ext>
            </a:extLst>
          </p:cNvPr>
          <p:cNvSpPr>
            <a:spLocks noGrp="1"/>
          </p:cNvSpPr>
          <p:nvPr>
            <p:ph idx="12"/>
            <p:custDataLst>
              <p:tags r:id="rId1"/>
            </p:custDataLst>
          </p:nvPr>
        </p:nvSpPr>
        <p:spPr>
          <a:xfrm>
            <a:off x="2117660" y="1740546"/>
            <a:ext cx="9717876"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EA556BDD-A67F-F26E-B6A2-7A65F306BB18}"/>
              </a:ext>
            </a:extLst>
          </p:cNvPr>
          <p:cNvCxnSpPr/>
          <p:nvPr userDrawn="1"/>
        </p:nvCxnSpPr>
        <p:spPr>
          <a:xfrm>
            <a:off x="2117661" y="432879"/>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62326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K12) Title+Body, Sidebar L">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117661" y="538394"/>
            <a:ext cx="9717878"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E0105B0E-F377-6CE9-6569-4BD0D1E8219A}"/>
              </a:ext>
            </a:extLst>
          </p:cNvPr>
          <p:cNvSpPr>
            <a:spLocks noGrp="1"/>
          </p:cNvSpPr>
          <p:nvPr>
            <p:ph type="body" sz="quarter" idx="11" hasCustomPrompt="1"/>
          </p:nvPr>
        </p:nvSpPr>
        <p:spPr>
          <a:xfrm>
            <a:off x="2117662"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CF6FDB5F-B656-5C00-C22D-F9C979655518}"/>
              </a:ext>
            </a:extLst>
          </p:cNvPr>
          <p:cNvSpPr>
            <a:spLocks noGrp="1"/>
          </p:cNvSpPr>
          <p:nvPr>
            <p:ph idx="12"/>
            <p:custDataLst>
              <p:tags r:id="rId1"/>
            </p:custDataLst>
          </p:nvPr>
        </p:nvSpPr>
        <p:spPr>
          <a:xfrm>
            <a:off x="2117661" y="1228752"/>
            <a:ext cx="9717878"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BDCAE24B-65D7-BFF1-7E04-079F8AB6FE3E}"/>
              </a:ext>
            </a:extLst>
          </p:cNvPr>
          <p:cNvCxnSpPr>
            <a:cxnSpLocks/>
          </p:cNvCxnSpPr>
          <p:nvPr userDrawn="1"/>
        </p:nvCxnSpPr>
        <p:spPr>
          <a:xfrm>
            <a:off x="2117661" y="432879"/>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549285"/>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K12) Title+Sub+Body, Data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5BDE1E21-30AE-3F1A-4383-E24BDC459B0A}"/>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ABB10BDC-845E-9A08-355F-3DD1401D9754}"/>
              </a:ext>
            </a:extLst>
          </p:cNvPr>
          <p:cNvSpPr>
            <a:spLocks noGrp="1"/>
          </p:cNvSpPr>
          <p:nvPr>
            <p:ph type="subTitle" idx="1" hasCustomPrompt="1"/>
          </p:nvPr>
        </p:nvSpPr>
        <p:spPr>
          <a:xfrm>
            <a:off x="4920098" y="1078726"/>
            <a:ext cx="6915440"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E6967BA3-B736-22E2-BB27-02325EDD2BED}"/>
              </a:ext>
            </a:extLst>
          </p:cNvPr>
          <p:cNvSpPr>
            <a:spLocks noGrp="1"/>
          </p:cNvSpPr>
          <p:nvPr>
            <p:ph idx="12"/>
            <p:custDataLst>
              <p:tags r:id="rId1"/>
            </p:custDataLst>
          </p:nvPr>
        </p:nvSpPr>
        <p:spPr>
          <a:xfrm>
            <a:off x="4920097" y="1740546"/>
            <a:ext cx="6915440"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a:extLst>
              <a:ext uri="{FF2B5EF4-FFF2-40B4-BE49-F238E27FC236}">
                <a16:creationId xmlns:a16="http://schemas.microsoft.com/office/drawing/2014/main" id="{39D2654A-4974-BB75-EDC0-4EB3C63638F6}"/>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67862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K12) Title+Body, Data L">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8A65C7D1-CA23-17C2-12D9-DB520F8F0F61}"/>
              </a:ext>
            </a:extLst>
          </p:cNvPr>
          <p:cNvGraphicFramePr>
            <a:graphicFrameLocks noChangeAspect="1"/>
          </p:cNvGraphicFramePr>
          <p:nvPr userDrawn="1">
            <p:custDataLst>
              <p:tags r:id="rId1"/>
            </p:custDataLst>
            <p:extLst>
              <p:ext uri="{D42A27DB-BD31-4B8C-83A1-F6EECF244321}">
                <p14:modId xmlns:p14="http://schemas.microsoft.com/office/powerpoint/2010/main" val="28932289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11" name="think-cell data - do not delete" hidden="1">
                        <a:extLst>
                          <a:ext uri="{FF2B5EF4-FFF2-40B4-BE49-F238E27FC236}">
                            <a16:creationId xmlns:a16="http://schemas.microsoft.com/office/drawing/2014/main" id="{8A65C7D1-CA23-17C2-12D9-DB520F8F0F6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Slide title"/>
          <p:cNvSpPr>
            <a:spLocks noGrp="1" noChangeArrowheads="1"/>
          </p:cNvSpPr>
          <p:nvPr>
            <p:ph type="title" hasCustomPrompt="1"/>
          </p:nvPr>
        </p:nvSpPr>
        <p:spPr bwMode="gray">
          <a:xfrm>
            <a:off x="5694743" y="538394"/>
            <a:ext cx="6140795"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3" name="Text Placeholder 10">
            <a:extLst>
              <a:ext uri="{FF2B5EF4-FFF2-40B4-BE49-F238E27FC236}">
                <a16:creationId xmlns:a16="http://schemas.microsoft.com/office/drawing/2014/main" id="{109479DD-1598-2DE8-ACED-EB6FFC321268}"/>
              </a:ext>
            </a:extLst>
          </p:cNvPr>
          <p:cNvSpPr>
            <a:spLocks noGrp="1"/>
          </p:cNvSpPr>
          <p:nvPr>
            <p:ph idx="12"/>
            <p:custDataLst>
              <p:tags r:id="rId2"/>
            </p:custDataLst>
          </p:nvPr>
        </p:nvSpPr>
        <p:spPr>
          <a:xfrm>
            <a:off x="5694743" y="1228752"/>
            <a:ext cx="6140796"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80A62A67-8CB0-4AEA-211D-3A152C601012}"/>
              </a:ext>
            </a:extLst>
          </p:cNvPr>
          <p:cNvCxnSpPr>
            <a:cxnSpLocks/>
          </p:cNvCxnSpPr>
          <p:nvPr userDrawn="1"/>
        </p:nvCxnSpPr>
        <p:spPr>
          <a:xfrm>
            <a:off x="5694744" y="432879"/>
            <a:ext cx="6140795"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DB08544-2627-E0A6-0FB0-3416E894AA47}"/>
              </a:ext>
            </a:extLst>
          </p:cNvPr>
          <p:cNvSpPr txBox="1"/>
          <p:nvPr userDrawn="1"/>
        </p:nvSpPr>
        <p:spPr>
          <a:xfrm>
            <a:off x="5694743" y="6333648"/>
            <a:ext cx="5428529" cy="249991"/>
          </a:xfrm>
          <a:prstGeom prst="rect">
            <a:avLst/>
          </a:prstGeom>
          <a:noFill/>
        </p:spPr>
        <p:txBody>
          <a:bodyPr wrap="square" lIns="0" tIns="36000" rIns="36000" bIns="36000" rtlCol="0">
            <a:noAutofit/>
          </a:bodyPr>
          <a:lstStyle/>
          <a:p>
            <a:pPr algn="l">
              <a:lnSpc>
                <a:spcPct val="110000"/>
              </a:lnSpc>
            </a:pPr>
            <a:r>
              <a:rPr lang="en-US" sz="1100">
                <a:latin typeface="+mn-lt"/>
                <a:ea typeface="Roboto" panose="02000000000000000000" pitchFamily="2" charset="0"/>
              </a:rPr>
              <a:t>Current July 2024. Check AP Central for updated information about 2025 AP Exams.</a:t>
            </a:r>
          </a:p>
        </p:txBody>
      </p:sp>
    </p:spTree>
    <p:extLst>
      <p:ext uri="{BB962C8B-B14F-4D97-AF65-F5344CB8AC3E}">
        <p14:creationId xmlns:p14="http://schemas.microsoft.com/office/powerpoint/2010/main" val="235724234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K12) Title+Sub+Body, Data R">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356461" y="538393"/>
            <a:ext cx="6919280" cy="4167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95AF3E44-C3ED-0863-6371-A0282DC08623}"/>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4164B45E-D754-5A70-9F56-D712D2DBA7CA}"/>
              </a:ext>
            </a:extLst>
          </p:cNvPr>
          <p:cNvSpPr>
            <a:spLocks noGrp="1"/>
          </p:cNvSpPr>
          <p:nvPr>
            <p:ph type="subTitle" idx="1" hasCustomPrompt="1"/>
          </p:nvPr>
        </p:nvSpPr>
        <p:spPr>
          <a:xfrm>
            <a:off x="356461" y="1078726"/>
            <a:ext cx="6919280" cy="538270"/>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8413B119-2C21-14FA-A01D-548432EC6361}"/>
              </a:ext>
            </a:extLst>
          </p:cNvPr>
          <p:cNvSpPr>
            <a:spLocks noGrp="1"/>
          </p:cNvSpPr>
          <p:nvPr>
            <p:ph idx="12"/>
            <p:custDataLst>
              <p:tags r:id="rId1"/>
            </p:custDataLst>
          </p:nvPr>
        </p:nvSpPr>
        <p:spPr>
          <a:xfrm>
            <a:off x="356462" y="1740546"/>
            <a:ext cx="6919280" cy="4401660"/>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Number">
            <a:extLst>
              <a:ext uri="{FF2B5EF4-FFF2-40B4-BE49-F238E27FC236}">
                <a16:creationId xmlns:a16="http://schemas.microsoft.com/office/drawing/2014/main" id="{FF2EB554-78D6-2F1E-ECD4-B43A192FF385}"/>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2ECB05D3-4DB1-FCD5-DD54-6EA55ABBC1EE}"/>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36372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K12) Title+Body, Data R">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chemeClr val="bg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95AF3E44-C3ED-0863-6371-A0282DC08623}"/>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Slide title">
            <a:extLst>
              <a:ext uri="{FF2B5EF4-FFF2-40B4-BE49-F238E27FC236}">
                <a16:creationId xmlns:a16="http://schemas.microsoft.com/office/drawing/2014/main" id="{35E87896-A0C1-F27F-7B05-80B756603783}"/>
              </a:ext>
            </a:extLst>
          </p:cNvPr>
          <p:cNvSpPr>
            <a:spLocks noGrp="1" noChangeArrowheads="1"/>
          </p:cNvSpPr>
          <p:nvPr>
            <p:ph type="title" hasCustomPrompt="1"/>
          </p:nvPr>
        </p:nvSpPr>
        <p:spPr bwMode="gray">
          <a:xfrm>
            <a:off x="356461" y="538394"/>
            <a:ext cx="691928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3" name="Text Placeholder 10">
            <a:extLst>
              <a:ext uri="{FF2B5EF4-FFF2-40B4-BE49-F238E27FC236}">
                <a16:creationId xmlns:a16="http://schemas.microsoft.com/office/drawing/2014/main" id="{CD7F5A04-005A-385C-3C57-0AAA97F13C0F}"/>
              </a:ext>
            </a:extLst>
          </p:cNvPr>
          <p:cNvSpPr>
            <a:spLocks noGrp="1"/>
          </p:cNvSpPr>
          <p:nvPr>
            <p:ph idx="12"/>
            <p:custDataLst>
              <p:tags r:id="rId1"/>
            </p:custDataLst>
          </p:nvPr>
        </p:nvSpPr>
        <p:spPr>
          <a:xfrm>
            <a:off x="356461" y="1228752"/>
            <a:ext cx="6919280" cy="491388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Number">
            <a:extLst>
              <a:ext uri="{FF2B5EF4-FFF2-40B4-BE49-F238E27FC236}">
                <a16:creationId xmlns:a16="http://schemas.microsoft.com/office/drawing/2014/main" id="{574D47E3-D484-C35D-EF85-C0B92C8818B1}"/>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E671B04F-839F-B466-E77F-04E3408A8C40}"/>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78161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Sub+Body, Highlight L 5th">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Subtitle 2">
            <a:extLst>
              <a:ext uri="{FF2B5EF4-FFF2-40B4-BE49-F238E27FC236}">
                <a16:creationId xmlns:a16="http://schemas.microsoft.com/office/drawing/2014/main" id="{AD1C0D98-E58A-94AE-F65B-12607EE32D6C}"/>
              </a:ext>
            </a:extLst>
          </p:cNvPr>
          <p:cNvSpPr>
            <a:spLocks noGrp="1"/>
          </p:cNvSpPr>
          <p:nvPr>
            <p:ph type="subTitle" idx="1" hasCustomPrompt="1"/>
          </p:nvPr>
        </p:nvSpPr>
        <p:spPr>
          <a:xfrm>
            <a:off x="2819730" y="1078726"/>
            <a:ext cx="9015809"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3" name="Text Placeholder 10">
            <a:extLst>
              <a:ext uri="{FF2B5EF4-FFF2-40B4-BE49-F238E27FC236}">
                <a16:creationId xmlns:a16="http://schemas.microsoft.com/office/drawing/2014/main" id="{FA17CFB4-7B12-11B2-6AED-D194D9FBE128}"/>
              </a:ext>
            </a:extLst>
          </p:cNvPr>
          <p:cNvSpPr>
            <a:spLocks noGrp="1"/>
          </p:cNvSpPr>
          <p:nvPr>
            <p:ph idx="14"/>
            <p:custDataLst>
              <p:tags r:id="rId1"/>
            </p:custDataLst>
          </p:nvPr>
        </p:nvSpPr>
        <p:spPr>
          <a:xfrm>
            <a:off x="2819728" y="1740546"/>
            <a:ext cx="9015809"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C2913E71-CDCE-DE88-2F91-26AA2DA60E88}"/>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285887"/>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itle+Body, Highlight L 5th">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Text Placeholder 10">
            <a:extLst>
              <a:ext uri="{FF2B5EF4-FFF2-40B4-BE49-F238E27FC236}">
                <a16:creationId xmlns:a16="http://schemas.microsoft.com/office/drawing/2014/main" id="{E132DBDA-78FA-0D69-AEB0-30065A8A60F4}"/>
              </a:ext>
            </a:extLst>
          </p:cNvPr>
          <p:cNvSpPr>
            <a:spLocks noGrp="1"/>
          </p:cNvSpPr>
          <p:nvPr>
            <p:ph idx="14"/>
            <p:custDataLst>
              <p:tags r:id="rId1"/>
            </p:custDataLst>
          </p:nvPr>
        </p:nvSpPr>
        <p:spPr>
          <a:xfrm>
            <a:off x="2819729" y="1228752"/>
            <a:ext cx="9015809"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3" name="Straight Connector 2">
            <a:extLst>
              <a:ext uri="{FF2B5EF4-FFF2-40B4-BE49-F238E27FC236}">
                <a16:creationId xmlns:a16="http://schemas.microsoft.com/office/drawing/2014/main" id="{60E1A906-76A9-A869-26D6-7EA9DF1B5E24}"/>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090035"/>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K12) Title+Sub+Body, Highlight L 5th">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Subtitle 2">
            <a:extLst>
              <a:ext uri="{FF2B5EF4-FFF2-40B4-BE49-F238E27FC236}">
                <a16:creationId xmlns:a16="http://schemas.microsoft.com/office/drawing/2014/main" id="{AD1C0D98-E58A-94AE-F65B-12607EE32D6C}"/>
              </a:ext>
            </a:extLst>
          </p:cNvPr>
          <p:cNvSpPr>
            <a:spLocks noGrp="1"/>
          </p:cNvSpPr>
          <p:nvPr>
            <p:ph type="subTitle" idx="1" hasCustomPrompt="1"/>
          </p:nvPr>
        </p:nvSpPr>
        <p:spPr>
          <a:xfrm>
            <a:off x="2819730" y="1078726"/>
            <a:ext cx="9015809"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3" name="Text Placeholder 10">
            <a:extLst>
              <a:ext uri="{FF2B5EF4-FFF2-40B4-BE49-F238E27FC236}">
                <a16:creationId xmlns:a16="http://schemas.microsoft.com/office/drawing/2014/main" id="{FA17CFB4-7B12-11B2-6AED-D194D9FBE128}"/>
              </a:ext>
            </a:extLst>
          </p:cNvPr>
          <p:cNvSpPr>
            <a:spLocks noGrp="1"/>
          </p:cNvSpPr>
          <p:nvPr>
            <p:ph idx="14"/>
            <p:custDataLst>
              <p:tags r:id="rId1"/>
            </p:custDataLst>
          </p:nvPr>
        </p:nvSpPr>
        <p:spPr>
          <a:xfrm>
            <a:off x="2819727" y="1740546"/>
            <a:ext cx="9015808"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3B09BB33-645F-783C-90EF-C3657FFF677B}"/>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308045"/>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46" b="0" i="0">
                <a:solidFill>
                  <a:srgbClr val="1E1E1E"/>
                </a:solidFill>
                <a:latin typeface="Roboto Slab"/>
                <a:cs typeface="Roboto Slab"/>
              </a:defRPr>
            </a:lvl1pPr>
          </a:lstStyle>
          <a:p>
            <a:endParaRPr/>
          </a:p>
        </p:txBody>
      </p:sp>
      <p:sp>
        <p:nvSpPr>
          <p:cNvPr id="3" name="Holder 3"/>
          <p:cNvSpPr>
            <a:spLocks noGrp="1"/>
          </p:cNvSpPr>
          <p:nvPr>
            <p:ph sz="half" idx="2"/>
          </p:nvPr>
        </p:nvSpPr>
        <p:spPr>
          <a:xfrm>
            <a:off x="609600" y="1577340"/>
            <a:ext cx="5303520" cy="2630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63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8/25/2025</a:t>
            </a:fld>
            <a:endParaRPr lang="en-US"/>
          </a:p>
        </p:txBody>
      </p:sp>
      <p:sp>
        <p:nvSpPr>
          <p:cNvPr id="7" name="Holder 7"/>
          <p:cNvSpPr>
            <a:spLocks noGrp="1"/>
          </p:cNvSpPr>
          <p:nvPr>
            <p:ph type="sldNum" sz="quarter" idx="7"/>
          </p:nvPr>
        </p:nvSpPr>
        <p:spPr/>
        <p:txBody>
          <a:bodyPr lIns="0" tIns="0" rIns="0" bIns="0"/>
          <a:lstStyle>
            <a:lvl1pPr>
              <a:defRPr sz="1099" b="0" i="0">
                <a:solidFill>
                  <a:srgbClr val="080808"/>
                </a:solidFill>
                <a:latin typeface="Roboto Slab"/>
                <a:cs typeface="Roboto Slab"/>
              </a:defRPr>
            </a:lvl1pPr>
          </a:lstStyle>
          <a:p>
            <a:pPr marL="38057">
              <a:spcBef>
                <a:spcPts val="179"/>
              </a:spcBef>
            </a:pPr>
            <a:fld id="{81D60167-4931-47E6-BA6A-407CBD079E47}" type="slidenum">
              <a:rPr lang="en-US" spc="-25" smtClean="0"/>
              <a:pPr marL="38057">
                <a:spcBef>
                  <a:spcPts val="179"/>
                </a:spcBef>
              </a:pPr>
              <a:t>‹#›</a:t>
            </a:fld>
            <a:endParaRPr lang="en-US" spc="-25"/>
          </a:p>
        </p:txBody>
      </p:sp>
    </p:spTree>
    <p:extLst>
      <p:ext uri="{BB962C8B-B14F-4D97-AF65-F5344CB8AC3E}">
        <p14:creationId xmlns:p14="http://schemas.microsoft.com/office/powerpoint/2010/main" val="3584626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K12) Title+Body, Highlight L 5th">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2819730" y="538394"/>
            <a:ext cx="901580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7" name="Text Placeholder 5">
            <a:extLst>
              <a:ext uri="{FF2B5EF4-FFF2-40B4-BE49-F238E27FC236}">
                <a16:creationId xmlns:a16="http://schemas.microsoft.com/office/drawing/2014/main" id="{F69F9D83-2C7C-7702-4D97-A22E7F66B3ED}"/>
              </a:ext>
            </a:extLst>
          </p:cNvPr>
          <p:cNvSpPr>
            <a:spLocks noGrp="1"/>
          </p:cNvSpPr>
          <p:nvPr>
            <p:ph type="body" sz="quarter" idx="11" hasCustomPrompt="1"/>
          </p:nvPr>
        </p:nvSpPr>
        <p:spPr>
          <a:xfrm>
            <a:off x="2819730" y="6351715"/>
            <a:ext cx="8768473"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5" name="Rectangle 4">
            <a:extLst>
              <a:ext uri="{FF2B5EF4-FFF2-40B4-BE49-F238E27FC236}">
                <a16:creationId xmlns:a16="http://schemas.microsoft.com/office/drawing/2014/main" id="{AE8141B2-3B55-C49D-384B-5C1C6FAED8A8}"/>
              </a:ext>
            </a:extLst>
          </p:cNvPr>
          <p:cNvSpPr/>
          <p:nvPr userDrawn="1"/>
        </p:nvSpPr>
        <p:spPr>
          <a:xfrm>
            <a:off x="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351035"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5680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 name="Text Placeholder 10">
            <a:extLst>
              <a:ext uri="{FF2B5EF4-FFF2-40B4-BE49-F238E27FC236}">
                <a16:creationId xmlns:a16="http://schemas.microsoft.com/office/drawing/2014/main" id="{E132DBDA-78FA-0D69-AEB0-30065A8A60F4}"/>
              </a:ext>
            </a:extLst>
          </p:cNvPr>
          <p:cNvSpPr>
            <a:spLocks noGrp="1"/>
          </p:cNvSpPr>
          <p:nvPr>
            <p:ph idx="14"/>
            <p:custDataLst>
              <p:tags r:id="rId1"/>
            </p:custDataLst>
          </p:nvPr>
        </p:nvSpPr>
        <p:spPr>
          <a:xfrm>
            <a:off x="2819729" y="1228752"/>
            <a:ext cx="9015809"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3" name="Straight Connector 2">
            <a:extLst>
              <a:ext uri="{FF2B5EF4-FFF2-40B4-BE49-F238E27FC236}">
                <a16:creationId xmlns:a16="http://schemas.microsoft.com/office/drawing/2014/main" id="{E54B3609-364A-5F05-C86C-8AE9E88957D3}"/>
              </a:ext>
            </a:extLst>
          </p:cNvPr>
          <p:cNvCxnSpPr>
            <a:cxnSpLocks/>
          </p:cNvCxnSpPr>
          <p:nvPr userDrawn="1"/>
        </p:nvCxnSpPr>
        <p:spPr>
          <a:xfrm>
            <a:off x="2819728"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554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itle+Sub+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11" name="Text Placeholder 5">
            <a:extLst>
              <a:ext uri="{FF2B5EF4-FFF2-40B4-BE49-F238E27FC236}">
                <a16:creationId xmlns:a16="http://schemas.microsoft.com/office/drawing/2014/main" id="{B9B2C535-853B-6FBB-544E-E63CB7400F7F}"/>
              </a:ext>
            </a:extLst>
          </p:cNvPr>
          <p:cNvSpPr>
            <a:spLocks noGrp="1"/>
          </p:cNvSpPr>
          <p:nvPr>
            <p:ph type="body" sz="quarter" idx="18"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2" name="Subtitle 2">
            <a:extLst>
              <a:ext uri="{FF2B5EF4-FFF2-40B4-BE49-F238E27FC236}">
                <a16:creationId xmlns:a16="http://schemas.microsoft.com/office/drawing/2014/main" id="{EAFB55BB-B596-5508-5B85-9A8B4AB2ABBC}"/>
              </a:ext>
            </a:extLst>
          </p:cNvPr>
          <p:cNvSpPr>
            <a:spLocks noGrp="1"/>
          </p:cNvSpPr>
          <p:nvPr>
            <p:ph type="subTitle" idx="1" hasCustomPrompt="1"/>
          </p:nvPr>
        </p:nvSpPr>
        <p:spPr>
          <a:xfrm>
            <a:off x="356460" y="1078726"/>
            <a:ext cx="901581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14" name="Text Placeholder 10">
            <a:extLst>
              <a:ext uri="{FF2B5EF4-FFF2-40B4-BE49-F238E27FC236}">
                <a16:creationId xmlns:a16="http://schemas.microsoft.com/office/drawing/2014/main" id="{FE38B9D6-18CF-1F84-0E4E-0A20D85F1513}"/>
              </a:ext>
            </a:extLst>
          </p:cNvPr>
          <p:cNvSpPr>
            <a:spLocks noGrp="1"/>
          </p:cNvSpPr>
          <p:nvPr>
            <p:ph idx="19"/>
            <p:custDataLst>
              <p:tags r:id="rId1"/>
            </p:custDataLst>
          </p:nvPr>
        </p:nvSpPr>
        <p:spPr>
          <a:xfrm>
            <a:off x="356460" y="1740546"/>
            <a:ext cx="901581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050B0861-4DF0-540D-8CFC-80769CFE7859}"/>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D067EA4-A8AD-1581-E81F-1DA26F273665}"/>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b="0"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316259685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itle+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5" name="Text Placeholder 10">
            <a:extLst>
              <a:ext uri="{FF2B5EF4-FFF2-40B4-BE49-F238E27FC236}">
                <a16:creationId xmlns:a16="http://schemas.microsoft.com/office/drawing/2014/main" id="{02EB5200-4C81-988C-11D0-98657B44B1D8}"/>
              </a:ext>
            </a:extLst>
          </p:cNvPr>
          <p:cNvSpPr>
            <a:spLocks noGrp="1"/>
          </p:cNvSpPr>
          <p:nvPr>
            <p:ph idx="17"/>
            <p:custDataLst>
              <p:tags r:id="rId1"/>
            </p:custDataLst>
          </p:nvPr>
        </p:nvSpPr>
        <p:spPr>
          <a:xfrm>
            <a:off x="356460" y="1228752"/>
            <a:ext cx="9015812"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5">
            <a:extLst>
              <a:ext uri="{FF2B5EF4-FFF2-40B4-BE49-F238E27FC236}">
                <a16:creationId xmlns:a16="http://schemas.microsoft.com/office/drawing/2014/main" id="{429BF7CB-917B-C759-B767-16BFA4ACAF74}"/>
              </a:ext>
            </a:extLst>
          </p:cNvPr>
          <p:cNvSpPr>
            <a:spLocks noGrp="1"/>
          </p:cNvSpPr>
          <p:nvPr>
            <p:ph type="body" sz="quarter" idx="11"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6" name="SlideNumber">
            <a:extLst>
              <a:ext uri="{FF2B5EF4-FFF2-40B4-BE49-F238E27FC236}">
                <a16:creationId xmlns:a16="http://schemas.microsoft.com/office/drawing/2014/main" id="{3D2C43DB-2B1A-3523-CAFD-8FA44F4CDA01}"/>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637D0CD8-2E3F-7D66-345A-F44B1B22AD2E}"/>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C1525CF-EC48-7D02-426F-B19B21D4384F}"/>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161773643"/>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K12) Title+Sub+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11" name="Text Placeholder 5">
            <a:extLst>
              <a:ext uri="{FF2B5EF4-FFF2-40B4-BE49-F238E27FC236}">
                <a16:creationId xmlns:a16="http://schemas.microsoft.com/office/drawing/2014/main" id="{B9B2C535-853B-6FBB-544E-E63CB7400F7F}"/>
              </a:ext>
            </a:extLst>
          </p:cNvPr>
          <p:cNvSpPr>
            <a:spLocks noGrp="1"/>
          </p:cNvSpPr>
          <p:nvPr>
            <p:ph type="body" sz="quarter" idx="18"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2" name="Subtitle 2">
            <a:extLst>
              <a:ext uri="{FF2B5EF4-FFF2-40B4-BE49-F238E27FC236}">
                <a16:creationId xmlns:a16="http://schemas.microsoft.com/office/drawing/2014/main" id="{EAFB55BB-B596-5508-5B85-9A8B4AB2ABBC}"/>
              </a:ext>
            </a:extLst>
          </p:cNvPr>
          <p:cNvSpPr>
            <a:spLocks noGrp="1"/>
          </p:cNvSpPr>
          <p:nvPr>
            <p:ph type="subTitle" idx="1" hasCustomPrompt="1"/>
          </p:nvPr>
        </p:nvSpPr>
        <p:spPr>
          <a:xfrm>
            <a:off x="356460" y="1078726"/>
            <a:ext cx="901581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14" name="Text Placeholder 10">
            <a:extLst>
              <a:ext uri="{FF2B5EF4-FFF2-40B4-BE49-F238E27FC236}">
                <a16:creationId xmlns:a16="http://schemas.microsoft.com/office/drawing/2014/main" id="{FE38B9D6-18CF-1F84-0E4E-0A20D85F1513}"/>
              </a:ext>
            </a:extLst>
          </p:cNvPr>
          <p:cNvSpPr>
            <a:spLocks noGrp="1"/>
          </p:cNvSpPr>
          <p:nvPr>
            <p:ph idx="19"/>
            <p:custDataLst>
              <p:tags r:id="rId1"/>
            </p:custDataLst>
          </p:nvPr>
        </p:nvSpPr>
        <p:spPr>
          <a:xfrm>
            <a:off x="356460" y="1740546"/>
            <a:ext cx="901581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Number">
            <a:extLst>
              <a:ext uri="{FF2B5EF4-FFF2-40B4-BE49-F238E27FC236}">
                <a16:creationId xmlns:a16="http://schemas.microsoft.com/office/drawing/2014/main" id="{2C303657-355F-10BC-FBE1-102A26F8E7DE}"/>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82B5EAA2-2756-16CD-DDDD-52FB55E618E8}"/>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51DCDA5-C57F-9CA6-4786-7A64DEC1D599}"/>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3950754259"/>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K12) Title+Body, Highlight R 5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8141B2-3B55-C49D-384B-5C1C6FAED8A8}"/>
              </a:ext>
            </a:extLst>
          </p:cNvPr>
          <p:cNvSpPr/>
          <p:nvPr userDrawn="1"/>
        </p:nvSpPr>
        <p:spPr>
          <a:xfrm>
            <a:off x="9753600" y="0"/>
            <a:ext cx="2438400"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694533" rIns="34180" bIns="86817" rtlCol="0" anchor="ctr">
            <a:normAutofit/>
          </a:bodyPr>
          <a:lstStyle/>
          <a:p>
            <a:pPr algn="ctr">
              <a:spcAft>
                <a:spcPts val="1139"/>
              </a:spcAft>
            </a:pPr>
            <a:endParaRPr lang="en-US" sz="1899">
              <a:solidFill>
                <a:schemeClr val="tx2"/>
              </a:solidFill>
              <a:latin typeface="Arial" panose="020B0604020202020204" pitchFamily="34" charset="0"/>
            </a:endParaRPr>
          </a:p>
        </p:txBody>
      </p:sp>
      <p:sp>
        <p:nvSpPr>
          <p:cNvPr id="8" name="Text Placeholder 7">
            <a:extLst>
              <a:ext uri="{FF2B5EF4-FFF2-40B4-BE49-F238E27FC236}">
                <a16:creationId xmlns:a16="http://schemas.microsoft.com/office/drawing/2014/main" id="{56BF854D-D6B7-ABF6-8B11-CBBF5D0B5929}"/>
              </a:ext>
            </a:extLst>
          </p:cNvPr>
          <p:cNvSpPr>
            <a:spLocks noGrp="1"/>
          </p:cNvSpPr>
          <p:nvPr>
            <p:ph type="body" sz="quarter" idx="12" hasCustomPrompt="1"/>
          </p:nvPr>
        </p:nvSpPr>
        <p:spPr>
          <a:xfrm>
            <a:off x="10104634" y="3191276"/>
            <a:ext cx="1736331" cy="1736355"/>
          </a:xfrm>
          <a:prstGeom prst="rect">
            <a:avLst/>
          </a:prstGeom>
        </p:spPr>
        <p:txBody>
          <a:bodyPr>
            <a:noAutofit/>
          </a:bodyPr>
          <a:lstStyle>
            <a:lvl1pPr marL="0" indent="0" algn="ctr">
              <a:buNone/>
              <a:defRPr sz="1899">
                <a:solidFill>
                  <a:schemeClr val="tx2"/>
                </a:solidFill>
                <a:latin typeface="+mn-lt"/>
              </a:defRPr>
            </a:lvl1pPr>
            <a:lvl2pPr>
              <a:defRPr sz="1519">
                <a:solidFill>
                  <a:schemeClr val="tx2"/>
                </a:solidFill>
                <a:latin typeface="+mn-lt"/>
              </a:defRPr>
            </a:lvl2pPr>
            <a:lvl3pPr>
              <a:defRPr sz="1519">
                <a:solidFill>
                  <a:schemeClr val="tx2"/>
                </a:solidFill>
                <a:latin typeface="+mn-lt"/>
              </a:defRPr>
            </a:lvl3pPr>
            <a:lvl4pPr>
              <a:defRPr sz="1519">
                <a:solidFill>
                  <a:schemeClr val="tx2"/>
                </a:solidFill>
                <a:latin typeface="+mn-lt"/>
              </a:defRPr>
            </a:lvl4pPr>
            <a:lvl5pPr>
              <a:defRPr sz="1519">
                <a:solidFill>
                  <a:schemeClr val="tx2"/>
                </a:solidFill>
                <a:latin typeface="+mn-lt"/>
              </a:defRPr>
            </a:lvl5pPr>
          </a:lstStyle>
          <a:p>
            <a:pPr lvl="0"/>
            <a:r>
              <a:rPr lang="en-US"/>
              <a:t>Add text here</a:t>
            </a:r>
          </a:p>
        </p:txBody>
      </p:sp>
      <p:sp>
        <p:nvSpPr>
          <p:cNvPr id="13" name="Picture Placeholder 12">
            <a:extLst>
              <a:ext uri="{FF2B5EF4-FFF2-40B4-BE49-F238E27FC236}">
                <a16:creationId xmlns:a16="http://schemas.microsoft.com/office/drawing/2014/main" id="{D8956F77-487D-783A-24F5-8751BBAFCACE}"/>
              </a:ext>
            </a:extLst>
          </p:cNvPr>
          <p:cNvSpPr>
            <a:spLocks noGrp="1"/>
          </p:cNvSpPr>
          <p:nvPr>
            <p:ph type="pic" sz="quarter" idx="13" hasCustomPrompt="1"/>
          </p:nvPr>
        </p:nvSpPr>
        <p:spPr>
          <a:xfrm>
            <a:off x="10321676" y="1619754"/>
            <a:ext cx="1302248" cy="1302266"/>
          </a:xfrm>
          <a:prstGeom prst="rect">
            <a:avLst/>
          </a:prstGeom>
        </p:spPr>
        <p:txBody>
          <a:bodyPr>
            <a:normAutofit/>
          </a:bodyPr>
          <a:lstStyle>
            <a:lvl1pPr marL="0" indent="0" algn="ctr">
              <a:buNone/>
              <a:defRPr sz="949">
                <a:solidFill>
                  <a:schemeClr val="tx2"/>
                </a:solidFill>
              </a:defRPr>
            </a:lvl1pPr>
          </a:lstStyle>
          <a:p>
            <a:r>
              <a:rPr lang="en-US"/>
              <a:t>Click to add icon</a:t>
            </a:r>
          </a:p>
        </p:txBody>
      </p:sp>
      <p:sp>
        <p:nvSpPr>
          <p:cNvPr id="25" name="Text Placeholder 10">
            <a:extLst>
              <a:ext uri="{FF2B5EF4-FFF2-40B4-BE49-F238E27FC236}">
                <a16:creationId xmlns:a16="http://schemas.microsoft.com/office/drawing/2014/main" id="{02EB5200-4C81-988C-11D0-98657B44B1D8}"/>
              </a:ext>
            </a:extLst>
          </p:cNvPr>
          <p:cNvSpPr>
            <a:spLocks noGrp="1"/>
          </p:cNvSpPr>
          <p:nvPr>
            <p:ph idx="17"/>
            <p:custDataLst>
              <p:tags r:id="rId1"/>
            </p:custDataLst>
          </p:nvPr>
        </p:nvSpPr>
        <p:spPr>
          <a:xfrm>
            <a:off x="356459" y="1228752"/>
            <a:ext cx="9020241"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5">
            <a:extLst>
              <a:ext uri="{FF2B5EF4-FFF2-40B4-BE49-F238E27FC236}">
                <a16:creationId xmlns:a16="http://schemas.microsoft.com/office/drawing/2014/main" id="{429BF7CB-917B-C759-B767-16BFA4ACAF74}"/>
              </a:ext>
            </a:extLst>
          </p:cNvPr>
          <p:cNvSpPr>
            <a:spLocks noGrp="1"/>
          </p:cNvSpPr>
          <p:nvPr>
            <p:ph type="body" sz="quarter" idx="11" hasCustomPrompt="1"/>
          </p:nvPr>
        </p:nvSpPr>
        <p:spPr>
          <a:xfrm>
            <a:off x="356461" y="6351715"/>
            <a:ext cx="9020241"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lideNumber">
            <a:extLst>
              <a:ext uri="{FF2B5EF4-FFF2-40B4-BE49-F238E27FC236}">
                <a16:creationId xmlns:a16="http://schemas.microsoft.com/office/drawing/2014/main" id="{99580736-4B31-DFB3-E314-D9C0C6B99775}"/>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2" name="Straight Connector 1">
            <a:extLst>
              <a:ext uri="{FF2B5EF4-FFF2-40B4-BE49-F238E27FC236}">
                <a16:creationId xmlns:a16="http://schemas.microsoft.com/office/drawing/2014/main" id="{CED1AAF2-C8B2-4A71-4CD2-9C5B4488BA74}"/>
              </a:ext>
            </a:extLst>
          </p:cNvPr>
          <p:cNvCxnSpPr>
            <a:cxnSpLocks/>
          </p:cNvCxnSpPr>
          <p:nvPr userDrawn="1"/>
        </p:nvCxnSpPr>
        <p:spPr>
          <a:xfrm>
            <a:off x="356460" y="432879"/>
            <a:ext cx="901581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3">
            <a:extLst>
              <a:ext uri="{FF2B5EF4-FFF2-40B4-BE49-F238E27FC236}">
                <a16:creationId xmlns:a16="http://schemas.microsoft.com/office/drawing/2014/main" id="{2FDBED40-EF78-B54C-D0C2-4143D6C1F0AB}"/>
              </a:ext>
            </a:extLst>
          </p:cNvPr>
          <p:cNvSpPr>
            <a:spLocks noGrp="1"/>
          </p:cNvSpPr>
          <p:nvPr>
            <p:ph type="body" sz="quarter" idx="20" hasCustomPrompt="1"/>
          </p:nvPr>
        </p:nvSpPr>
        <p:spPr>
          <a:xfrm>
            <a:off x="356460" y="538394"/>
            <a:ext cx="9015812" cy="412683"/>
          </a:xfrm>
          <a:noFill/>
          <a:ln w="9525">
            <a:noFill/>
            <a:miter lim="800000"/>
            <a:headEnd/>
            <a:tailEnd/>
          </a:ln>
          <a:effectLst/>
        </p:spPr>
        <p:txBody>
          <a:bodyPr vert="horz" wrap="square" lIns="0" tIns="0" rIns="0" bIns="0" numCol="1" anchor="t" anchorCtr="0" compatLnSpc="1">
            <a:prstTxWarp prst="textNoShape">
              <a:avLst/>
            </a:prstTxWarp>
          </a:bodyPr>
          <a:lstStyle>
            <a:lvl1pPr marL="0" indent="0">
              <a:buNone/>
              <a:defRPr lang="en-US" sz="3418" dirty="0" smtClean="0">
                <a:latin typeface="Arial" panose="020B0604020202020204" pitchFamily="34" charset="0"/>
                <a:ea typeface="+mj-ea"/>
                <a:cs typeface="+mj-cs"/>
              </a:defRPr>
            </a:lvl1pPr>
            <a:lvl2pPr>
              <a:defRPr lang="en-US" sz="1709" dirty="0" smtClean="0"/>
            </a:lvl2pPr>
            <a:lvl3pPr>
              <a:defRPr lang="en-US" sz="1709" dirty="0" smtClean="0"/>
            </a:lvl3pPr>
            <a:lvl4pPr>
              <a:defRPr lang="en-US" sz="1709" dirty="0" smtClean="0"/>
            </a:lvl4pPr>
            <a:lvl5pPr>
              <a:defRPr lang="en-US" sz="1709" dirty="0"/>
            </a:lvl5pPr>
          </a:lstStyle>
          <a:p>
            <a:pPr marL="325549" lvl="0" indent="-542582" defTabSz="931678">
              <a:spcBef>
                <a:spcPct val="0"/>
              </a:spcBef>
            </a:pPr>
            <a:r>
              <a:rPr lang="en-US"/>
              <a:t>Click to edit title</a:t>
            </a:r>
          </a:p>
        </p:txBody>
      </p:sp>
    </p:spTree>
    <p:extLst>
      <p:ext uri="{BB962C8B-B14F-4D97-AF65-F5344CB8AC3E}">
        <p14:creationId xmlns:p14="http://schemas.microsoft.com/office/powerpoint/2010/main" val="147449139"/>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Highlight with Color Photo">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52F6EAB6-E553-623A-BE73-E0E260CE883A}"/>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3" name="Picture Placeholder 12">
            <a:extLst>
              <a:ext uri="{FF2B5EF4-FFF2-40B4-BE49-F238E27FC236}">
                <a16:creationId xmlns:a16="http://schemas.microsoft.com/office/drawing/2014/main" id="{91F735E0-F738-91A3-CA44-0225B549E38A}"/>
              </a:ext>
            </a:extLst>
          </p:cNvPr>
          <p:cNvSpPr>
            <a:spLocks noGrp="1"/>
          </p:cNvSpPr>
          <p:nvPr>
            <p:ph type="pic" sz="quarter" idx="12" hasCustomPrompt="1"/>
          </p:nvPr>
        </p:nvSpPr>
        <p:spPr>
          <a:xfrm>
            <a:off x="0" y="0"/>
            <a:ext cx="12192000" cy="2864684"/>
          </a:xfrm>
          <a:custGeom>
            <a:avLst/>
            <a:gdLst>
              <a:gd name="connsiteX0" fmla="*/ 0 w 8153399"/>
              <a:gd name="connsiteY0" fmla="*/ 0 h 7231586"/>
              <a:gd name="connsiteX1" fmla="*/ 8153399 w 8153399"/>
              <a:gd name="connsiteY1" fmla="*/ 0 h 7231586"/>
              <a:gd name="connsiteX2" fmla="*/ 8153399 w 8153399"/>
              <a:gd name="connsiteY2" fmla="*/ 7231586 h 7231586"/>
              <a:gd name="connsiteX3" fmla="*/ 0 w 8153399"/>
              <a:gd name="connsiteY3" fmla="*/ 7231586 h 7231586"/>
              <a:gd name="connsiteX4" fmla="*/ 0 w 8153399"/>
              <a:gd name="connsiteY4" fmla="*/ 3462860 h 7231586"/>
              <a:gd name="connsiteX5" fmla="*/ 0 w 8153399"/>
              <a:gd name="connsiteY5" fmla="*/ 3162821 h 7231586"/>
              <a:gd name="connsiteX6" fmla="*/ 0 w 8153399"/>
              <a:gd name="connsiteY6" fmla="*/ 876821 h 7231586"/>
              <a:gd name="connsiteX7" fmla="*/ 0 w 8153399"/>
              <a:gd name="connsiteY7" fmla="*/ 358820 h 723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399" h="7231586">
                <a:moveTo>
                  <a:pt x="0" y="0"/>
                </a:moveTo>
                <a:lnTo>
                  <a:pt x="8153399" y="0"/>
                </a:lnTo>
                <a:lnTo>
                  <a:pt x="8153399" y="7231586"/>
                </a:lnTo>
                <a:lnTo>
                  <a:pt x="0" y="7231586"/>
                </a:lnTo>
                <a:lnTo>
                  <a:pt x="0" y="3462860"/>
                </a:lnTo>
                <a:lnTo>
                  <a:pt x="0" y="3162821"/>
                </a:lnTo>
                <a:lnTo>
                  <a:pt x="0" y="876821"/>
                </a:lnTo>
                <a:lnTo>
                  <a:pt x="0" y="358820"/>
                </a:lnTo>
                <a:close/>
              </a:path>
            </a:pathLst>
          </a:custGeom>
          <a:solidFill>
            <a:schemeClr val="bg2"/>
          </a:solidFill>
        </p:spPr>
        <p:txBody>
          <a:bodyPr wrap="square" tIns="914400">
            <a:noAutofit/>
          </a:bodyPr>
          <a:lstStyle>
            <a:lvl1pPr marL="0" indent="0" algn="ctr">
              <a:buNone/>
              <a:defRPr>
                <a:solidFill>
                  <a:schemeClr val="tx2"/>
                </a:solidFill>
              </a:defRPr>
            </a:lvl1pPr>
          </a:lstStyle>
          <a:p>
            <a:r>
              <a:rPr lang="en-US"/>
              <a:t>Click to add photo</a:t>
            </a:r>
          </a:p>
        </p:txBody>
      </p:sp>
      <p:sp>
        <p:nvSpPr>
          <p:cNvPr id="16" name="Text Placeholder 14">
            <a:extLst>
              <a:ext uri="{FF2B5EF4-FFF2-40B4-BE49-F238E27FC236}">
                <a16:creationId xmlns:a16="http://schemas.microsoft.com/office/drawing/2014/main" id="{0E3E01BB-00F9-D5FC-C96C-57DE5A1AB63A}"/>
              </a:ext>
            </a:extLst>
          </p:cNvPr>
          <p:cNvSpPr>
            <a:spLocks noGrp="1"/>
          </p:cNvSpPr>
          <p:nvPr>
            <p:ph type="body" sz="quarter" idx="13" hasCustomPrompt="1"/>
          </p:nvPr>
        </p:nvSpPr>
        <p:spPr>
          <a:xfrm>
            <a:off x="357425" y="4411729"/>
            <a:ext cx="11477150" cy="1736355"/>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add text</a:t>
            </a:r>
          </a:p>
        </p:txBody>
      </p:sp>
      <p:sp>
        <p:nvSpPr>
          <p:cNvPr id="19" name="Text Placeholder 17">
            <a:extLst>
              <a:ext uri="{FF2B5EF4-FFF2-40B4-BE49-F238E27FC236}">
                <a16:creationId xmlns:a16="http://schemas.microsoft.com/office/drawing/2014/main" id="{5E58F8ED-AA42-D8DB-D2DE-91E687E12E0B}"/>
              </a:ext>
            </a:extLst>
          </p:cNvPr>
          <p:cNvSpPr>
            <a:spLocks noGrp="1"/>
          </p:cNvSpPr>
          <p:nvPr>
            <p:ph type="body" sz="quarter" idx="14" hasCustomPrompt="1"/>
          </p:nvPr>
        </p:nvSpPr>
        <p:spPr>
          <a:xfrm>
            <a:off x="1478" y="2864684"/>
            <a:ext cx="12189045" cy="1128631"/>
          </a:xfrm>
          <a:solidFill>
            <a:schemeClr val="bg1"/>
          </a:solidFill>
        </p:spPr>
        <p:txBody>
          <a:bodyPr wrap="square" lIns="91440" rtlCol="0" anchor="ctr">
            <a:noAutofit/>
          </a:bodyPr>
          <a:lstStyle>
            <a:lvl1pPr marL="0" indent="0" algn="ctr">
              <a:buNone/>
              <a:defRPr lang="en-US" sz="4367" dirty="0">
                <a:solidFill>
                  <a:schemeClr val="tx2"/>
                </a:solidFill>
                <a:latin typeface="Arial" panose="020B0604020202020204" pitchFamily="34" charset="0"/>
              </a:defRPr>
            </a:lvl1pPr>
          </a:lstStyle>
          <a:p>
            <a:pPr marL="0" lvl="0" indent="-271291" defTabSz="868131">
              <a:buSzPct val="100000"/>
            </a:pPr>
            <a:r>
              <a:rPr lang="en-US"/>
              <a:t>Highlight goes here</a:t>
            </a:r>
          </a:p>
        </p:txBody>
      </p:sp>
    </p:spTree>
    <p:extLst>
      <p:ext uri="{BB962C8B-B14F-4D97-AF65-F5344CB8AC3E}">
        <p14:creationId xmlns:p14="http://schemas.microsoft.com/office/powerpoint/2010/main" val="427959363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K12) Highlight with Color Photo">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52F6EAB6-E553-623A-BE73-E0E260CE883A}"/>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3" name="Picture Placeholder 12">
            <a:extLst>
              <a:ext uri="{FF2B5EF4-FFF2-40B4-BE49-F238E27FC236}">
                <a16:creationId xmlns:a16="http://schemas.microsoft.com/office/drawing/2014/main" id="{91F735E0-F738-91A3-CA44-0225B549E38A}"/>
              </a:ext>
            </a:extLst>
          </p:cNvPr>
          <p:cNvSpPr>
            <a:spLocks noGrp="1"/>
          </p:cNvSpPr>
          <p:nvPr>
            <p:ph type="pic" sz="quarter" idx="12" hasCustomPrompt="1"/>
          </p:nvPr>
        </p:nvSpPr>
        <p:spPr>
          <a:xfrm>
            <a:off x="0" y="0"/>
            <a:ext cx="12192000" cy="2864684"/>
          </a:xfrm>
          <a:custGeom>
            <a:avLst/>
            <a:gdLst>
              <a:gd name="connsiteX0" fmla="*/ 0 w 8153399"/>
              <a:gd name="connsiteY0" fmla="*/ 0 h 7231586"/>
              <a:gd name="connsiteX1" fmla="*/ 8153399 w 8153399"/>
              <a:gd name="connsiteY1" fmla="*/ 0 h 7231586"/>
              <a:gd name="connsiteX2" fmla="*/ 8153399 w 8153399"/>
              <a:gd name="connsiteY2" fmla="*/ 7231586 h 7231586"/>
              <a:gd name="connsiteX3" fmla="*/ 0 w 8153399"/>
              <a:gd name="connsiteY3" fmla="*/ 7231586 h 7231586"/>
              <a:gd name="connsiteX4" fmla="*/ 0 w 8153399"/>
              <a:gd name="connsiteY4" fmla="*/ 3462860 h 7231586"/>
              <a:gd name="connsiteX5" fmla="*/ 0 w 8153399"/>
              <a:gd name="connsiteY5" fmla="*/ 3162821 h 7231586"/>
              <a:gd name="connsiteX6" fmla="*/ 0 w 8153399"/>
              <a:gd name="connsiteY6" fmla="*/ 876821 h 7231586"/>
              <a:gd name="connsiteX7" fmla="*/ 0 w 8153399"/>
              <a:gd name="connsiteY7" fmla="*/ 358820 h 723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53399" h="7231586">
                <a:moveTo>
                  <a:pt x="0" y="0"/>
                </a:moveTo>
                <a:lnTo>
                  <a:pt x="8153399" y="0"/>
                </a:lnTo>
                <a:lnTo>
                  <a:pt x="8153399" y="7231586"/>
                </a:lnTo>
                <a:lnTo>
                  <a:pt x="0" y="7231586"/>
                </a:lnTo>
                <a:lnTo>
                  <a:pt x="0" y="3462860"/>
                </a:lnTo>
                <a:lnTo>
                  <a:pt x="0" y="3162821"/>
                </a:lnTo>
                <a:lnTo>
                  <a:pt x="0" y="876821"/>
                </a:lnTo>
                <a:lnTo>
                  <a:pt x="0" y="358820"/>
                </a:lnTo>
                <a:close/>
              </a:path>
            </a:pathLst>
          </a:custGeom>
          <a:solidFill>
            <a:schemeClr val="bg2"/>
          </a:solidFill>
        </p:spPr>
        <p:txBody>
          <a:bodyPr wrap="square" tIns="914400">
            <a:noAutofit/>
          </a:bodyPr>
          <a:lstStyle>
            <a:lvl1pPr marL="0" indent="0" algn="ctr">
              <a:buNone/>
              <a:defRPr>
                <a:solidFill>
                  <a:schemeClr val="tx2"/>
                </a:solidFill>
              </a:defRPr>
            </a:lvl1pPr>
          </a:lstStyle>
          <a:p>
            <a:r>
              <a:rPr lang="en-US"/>
              <a:t>Click to add photo</a:t>
            </a:r>
          </a:p>
        </p:txBody>
      </p:sp>
      <p:sp>
        <p:nvSpPr>
          <p:cNvPr id="16" name="Text Placeholder 14">
            <a:extLst>
              <a:ext uri="{FF2B5EF4-FFF2-40B4-BE49-F238E27FC236}">
                <a16:creationId xmlns:a16="http://schemas.microsoft.com/office/drawing/2014/main" id="{0E3E01BB-00F9-D5FC-C96C-57DE5A1AB63A}"/>
              </a:ext>
            </a:extLst>
          </p:cNvPr>
          <p:cNvSpPr>
            <a:spLocks noGrp="1"/>
          </p:cNvSpPr>
          <p:nvPr>
            <p:ph type="body" sz="quarter" idx="13" hasCustomPrompt="1"/>
          </p:nvPr>
        </p:nvSpPr>
        <p:spPr>
          <a:xfrm>
            <a:off x="357425" y="4411729"/>
            <a:ext cx="11477150" cy="1736355"/>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add text</a:t>
            </a:r>
          </a:p>
        </p:txBody>
      </p:sp>
      <p:sp>
        <p:nvSpPr>
          <p:cNvPr id="19" name="Text Placeholder 17">
            <a:extLst>
              <a:ext uri="{FF2B5EF4-FFF2-40B4-BE49-F238E27FC236}">
                <a16:creationId xmlns:a16="http://schemas.microsoft.com/office/drawing/2014/main" id="{5E58F8ED-AA42-D8DB-D2DE-91E687E12E0B}"/>
              </a:ext>
            </a:extLst>
          </p:cNvPr>
          <p:cNvSpPr>
            <a:spLocks noGrp="1"/>
          </p:cNvSpPr>
          <p:nvPr>
            <p:ph type="body" sz="quarter" idx="14" hasCustomPrompt="1"/>
          </p:nvPr>
        </p:nvSpPr>
        <p:spPr>
          <a:xfrm>
            <a:off x="1478" y="2864684"/>
            <a:ext cx="12189045" cy="1128631"/>
          </a:xfrm>
          <a:solidFill>
            <a:schemeClr val="accent3"/>
          </a:solidFill>
        </p:spPr>
        <p:txBody>
          <a:bodyPr wrap="square" lIns="91440" rtlCol="0" anchor="ctr">
            <a:noAutofit/>
          </a:bodyPr>
          <a:lstStyle>
            <a:lvl1pPr marL="0" indent="0" algn="ctr">
              <a:buNone/>
              <a:defRPr lang="en-US" sz="4367" dirty="0">
                <a:solidFill>
                  <a:schemeClr val="tx2"/>
                </a:solidFill>
                <a:latin typeface="Arial" panose="020B0604020202020204" pitchFamily="34" charset="0"/>
              </a:defRPr>
            </a:lvl1pPr>
          </a:lstStyle>
          <a:p>
            <a:pPr marL="0" lvl="0" indent="-271291" defTabSz="868131">
              <a:buSzPct val="100000"/>
            </a:pPr>
            <a:r>
              <a:rPr lang="en-US"/>
              <a:t>Highlight goes here</a:t>
            </a:r>
          </a:p>
        </p:txBody>
      </p:sp>
    </p:spTree>
    <p:extLst>
      <p:ext uri="{BB962C8B-B14F-4D97-AF65-F5344CB8AC3E}">
        <p14:creationId xmlns:p14="http://schemas.microsoft.com/office/powerpoint/2010/main" val="84677911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itle+Sub+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6301ABF8-21CA-0361-5FEF-C7E795738477}"/>
              </a:ext>
            </a:extLst>
          </p:cNvPr>
          <p:cNvSpPr>
            <a:spLocks noGrp="1"/>
          </p:cNvSpPr>
          <p:nvPr>
            <p:ph type="subTitle" idx="1" hasCustomPrompt="1"/>
          </p:nvPr>
        </p:nvSpPr>
        <p:spPr>
          <a:xfrm>
            <a:off x="4920099" y="1078726"/>
            <a:ext cx="6915440"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C1BD3575-6208-ED7C-C1A4-11E8C0FDB9E7}"/>
              </a:ext>
            </a:extLst>
          </p:cNvPr>
          <p:cNvSpPr>
            <a:spLocks noGrp="1"/>
          </p:cNvSpPr>
          <p:nvPr>
            <p:ph idx="12"/>
            <p:custDataLst>
              <p:tags r:id="rId1"/>
            </p:custDataLst>
          </p:nvPr>
        </p:nvSpPr>
        <p:spPr>
          <a:xfrm>
            <a:off x="4920099" y="1740546"/>
            <a:ext cx="6915440"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35CA2C04-E6CE-4E39-76D9-96B9CE1F0291}"/>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71032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itle+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B981A47E-3437-20D4-D6E4-324B8B777B1D}"/>
              </a:ext>
            </a:extLst>
          </p:cNvPr>
          <p:cNvSpPr>
            <a:spLocks noGrp="1"/>
          </p:cNvSpPr>
          <p:nvPr>
            <p:ph idx="12"/>
            <p:custDataLst>
              <p:tags r:id="rId1"/>
            </p:custDataLst>
          </p:nvPr>
        </p:nvSpPr>
        <p:spPr>
          <a:xfrm>
            <a:off x="4920097" y="1228752"/>
            <a:ext cx="6915440"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0CE25B4E-26A7-34C5-7D6C-58E56C034D71}"/>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60407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K12) Title+Sub+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6301ABF8-21CA-0361-5FEF-C7E795738477}"/>
              </a:ext>
            </a:extLst>
          </p:cNvPr>
          <p:cNvSpPr>
            <a:spLocks noGrp="1"/>
          </p:cNvSpPr>
          <p:nvPr>
            <p:ph type="subTitle" idx="1" hasCustomPrompt="1"/>
          </p:nvPr>
        </p:nvSpPr>
        <p:spPr>
          <a:xfrm>
            <a:off x="4920098" y="1078726"/>
            <a:ext cx="6915440"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C1BD3575-6208-ED7C-C1A4-11E8C0FDB9E7}"/>
              </a:ext>
            </a:extLst>
          </p:cNvPr>
          <p:cNvSpPr>
            <a:spLocks noGrp="1"/>
          </p:cNvSpPr>
          <p:nvPr>
            <p:ph idx="12"/>
            <p:custDataLst>
              <p:tags r:id="rId1"/>
            </p:custDataLst>
          </p:nvPr>
        </p:nvSpPr>
        <p:spPr>
          <a:xfrm>
            <a:off x="4920099" y="1740546"/>
            <a:ext cx="6915439"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5" name="Straight Connector 4">
            <a:extLst>
              <a:ext uri="{FF2B5EF4-FFF2-40B4-BE49-F238E27FC236}">
                <a16:creationId xmlns:a16="http://schemas.microsoft.com/office/drawing/2014/main" id="{39C88001-72C7-2AFA-2184-D333E87118F8}"/>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897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lideAdd4">
    <p:spTree>
      <p:nvGrpSpPr>
        <p:cNvPr id="1" name=""/>
        <p:cNvGrpSpPr/>
        <p:nvPr/>
      </p:nvGrpSpPr>
      <p:grpSpPr>
        <a:xfrm>
          <a:off x="0" y="0"/>
          <a:ext cx="0" cy="0"/>
          <a:chOff x="0" y="0"/>
          <a:chExt cx="0" cy="0"/>
        </a:xfrm>
      </p:grpSpPr>
      <p:sp>
        <p:nvSpPr>
          <p:cNvPr id="5" name="PpHolder2">
            <a:extLst>
              <a:ext uri="{FF2B5EF4-FFF2-40B4-BE49-F238E27FC236}">
                <a16:creationId xmlns:a16="http://schemas.microsoft.com/office/drawing/2014/main" id="{E207A32B-0909-4493-BA50-9477B2F22FE7}"/>
              </a:ext>
            </a:extLst>
          </p:cNvPr>
          <p:cNvSpPr>
            <a:spLocks noGrp="1"/>
          </p:cNvSpPr>
          <p:nvPr>
            <p:ph type="pic" sz="quarter" idx="10"/>
          </p:nvPr>
        </p:nvSpPr>
        <p:spPr>
          <a:xfrm>
            <a:off x="7822182" y="0"/>
            <a:ext cx="4369819" cy="6858000"/>
          </a:xfrm>
          <a:custGeom>
            <a:avLst/>
            <a:gdLst>
              <a:gd name="connsiteX0" fmla="*/ 0 w 4370388"/>
              <a:gd name="connsiteY0" fmla="*/ 0 h 6858000"/>
              <a:gd name="connsiteX1" fmla="*/ 4370388 w 4370388"/>
              <a:gd name="connsiteY1" fmla="*/ 0 h 6858000"/>
              <a:gd name="connsiteX2" fmla="*/ 4370388 w 4370388"/>
              <a:gd name="connsiteY2" fmla="*/ 6858000 h 6858000"/>
              <a:gd name="connsiteX3" fmla="*/ 0 w 43703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70388" h="6858000">
                <a:moveTo>
                  <a:pt x="0" y="0"/>
                </a:moveTo>
                <a:lnTo>
                  <a:pt x="4370388" y="0"/>
                </a:lnTo>
                <a:lnTo>
                  <a:pt x="4370388" y="6858000"/>
                </a:lnTo>
                <a:lnTo>
                  <a:pt x="0" y="68580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599">
                <a:solidFill>
                  <a:schemeClr val="bg1">
                    <a:alpha val="0"/>
                  </a:schemeClr>
                </a:solidFill>
              </a:defRPr>
            </a:lvl1pPr>
          </a:lstStyle>
          <a:p>
            <a:pPr marL="0" lvl="0" algn="ctr" defTabSz="456564"/>
            <a:endParaRPr lang="en-ID"/>
          </a:p>
        </p:txBody>
      </p:sp>
    </p:spTree>
    <p:extLst>
      <p:ext uri="{BB962C8B-B14F-4D97-AF65-F5344CB8AC3E}">
        <p14:creationId xmlns:p14="http://schemas.microsoft.com/office/powerpoint/2010/main" val="892816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K12) Title+Body, Highlight L">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
        <p:nvSpPr>
          <p:cNvPr id="9" name="Slide title"/>
          <p:cNvSpPr>
            <a:spLocks noGrp="1" noChangeArrowheads="1"/>
          </p:cNvSpPr>
          <p:nvPr>
            <p:ph type="title" hasCustomPrompt="1"/>
          </p:nvPr>
        </p:nvSpPr>
        <p:spPr bwMode="gray">
          <a:xfrm>
            <a:off x="4920099" y="538394"/>
            <a:ext cx="691544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2" name="Text Placeholder 5">
            <a:extLst>
              <a:ext uri="{FF2B5EF4-FFF2-40B4-BE49-F238E27FC236}">
                <a16:creationId xmlns:a16="http://schemas.microsoft.com/office/drawing/2014/main" id="{B6D83AEA-486E-A318-0DA6-9D5700B38CAF}"/>
              </a:ext>
            </a:extLst>
          </p:cNvPr>
          <p:cNvSpPr>
            <a:spLocks noGrp="1"/>
          </p:cNvSpPr>
          <p:nvPr>
            <p:ph type="body" sz="quarter" idx="11" hasCustomPrompt="1"/>
          </p:nvPr>
        </p:nvSpPr>
        <p:spPr>
          <a:xfrm>
            <a:off x="4920099"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chemeClr val="tx1"/>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B981A47E-3437-20D4-D6E4-324B8B777B1D}"/>
              </a:ext>
            </a:extLst>
          </p:cNvPr>
          <p:cNvSpPr>
            <a:spLocks noGrp="1"/>
          </p:cNvSpPr>
          <p:nvPr>
            <p:ph idx="12"/>
            <p:custDataLst>
              <p:tags r:id="rId1"/>
            </p:custDataLst>
          </p:nvPr>
        </p:nvSpPr>
        <p:spPr>
          <a:xfrm>
            <a:off x="4920097" y="1228752"/>
            <a:ext cx="6915440"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A4D7249F-2A4B-0C42-912F-E6D265E74DCB}"/>
              </a:ext>
            </a:extLst>
          </p:cNvPr>
          <p:cNvCxnSpPr>
            <a:cxnSpLocks/>
          </p:cNvCxnSpPr>
          <p:nvPr userDrawn="1"/>
        </p:nvCxnSpPr>
        <p:spPr>
          <a:xfrm>
            <a:off x="4920097"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83143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itle+Sub+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BB3EE99C-5134-9236-1E4E-82AD62B95473}"/>
              </a:ext>
            </a:extLst>
          </p:cNvPr>
          <p:cNvSpPr>
            <a:spLocks noGrp="1"/>
          </p:cNvSpPr>
          <p:nvPr>
            <p:ph type="subTitle" idx="1" hasCustomPrompt="1"/>
          </p:nvPr>
        </p:nvSpPr>
        <p:spPr>
          <a:xfrm>
            <a:off x="356461" y="1078726"/>
            <a:ext cx="691544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2C916B04-6D3D-F828-8E0D-95C70F80CCAE}"/>
              </a:ext>
            </a:extLst>
          </p:cNvPr>
          <p:cNvSpPr>
            <a:spLocks noGrp="1"/>
          </p:cNvSpPr>
          <p:nvPr>
            <p:ph idx="12"/>
            <p:custDataLst>
              <p:tags r:id="rId1"/>
            </p:custDataLst>
          </p:nvPr>
        </p:nvSpPr>
        <p:spPr>
          <a:xfrm>
            <a:off x="356461" y="1740546"/>
            <a:ext cx="691544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Number">
            <a:extLst>
              <a:ext uri="{FF2B5EF4-FFF2-40B4-BE49-F238E27FC236}">
                <a16:creationId xmlns:a16="http://schemas.microsoft.com/office/drawing/2014/main" id="{C6190E74-A360-1C11-B3F7-5C644FC80D46}"/>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1EA10714-B5FD-27B7-A201-BBFA0F29B661}"/>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84206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itle+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54313428-72AC-341A-992F-0B7CFFEFEAAE}"/>
              </a:ext>
            </a:extLst>
          </p:cNvPr>
          <p:cNvSpPr>
            <a:spLocks noGrp="1"/>
          </p:cNvSpPr>
          <p:nvPr>
            <p:ph idx="12"/>
            <p:custDataLst>
              <p:tags r:id="rId1"/>
            </p:custDataLst>
          </p:nvPr>
        </p:nvSpPr>
        <p:spPr>
          <a:xfrm>
            <a:off x="356459" y="1228752"/>
            <a:ext cx="6919280"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Number">
            <a:extLst>
              <a:ext uri="{FF2B5EF4-FFF2-40B4-BE49-F238E27FC236}">
                <a16:creationId xmlns:a16="http://schemas.microsoft.com/office/drawing/2014/main" id="{4D5714D7-FC28-5209-1BEF-643862A62D73}"/>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5" name="Straight Connector 4">
            <a:extLst>
              <a:ext uri="{FF2B5EF4-FFF2-40B4-BE49-F238E27FC236}">
                <a16:creationId xmlns:a16="http://schemas.microsoft.com/office/drawing/2014/main" id="{EA8B8091-036E-3119-B61F-13B3FB5AC1DD}"/>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6520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K12) Title+Sub+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Subtitle 2">
            <a:extLst>
              <a:ext uri="{FF2B5EF4-FFF2-40B4-BE49-F238E27FC236}">
                <a16:creationId xmlns:a16="http://schemas.microsoft.com/office/drawing/2014/main" id="{BB3EE99C-5134-9236-1E4E-82AD62B95473}"/>
              </a:ext>
            </a:extLst>
          </p:cNvPr>
          <p:cNvSpPr>
            <a:spLocks noGrp="1"/>
          </p:cNvSpPr>
          <p:nvPr>
            <p:ph type="subTitle" idx="1" hasCustomPrompt="1"/>
          </p:nvPr>
        </p:nvSpPr>
        <p:spPr>
          <a:xfrm>
            <a:off x="356461" y="1078726"/>
            <a:ext cx="6915442"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
        <p:nvSpPr>
          <p:cNvPr id="4" name="Text Placeholder 10">
            <a:extLst>
              <a:ext uri="{FF2B5EF4-FFF2-40B4-BE49-F238E27FC236}">
                <a16:creationId xmlns:a16="http://schemas.microsoft.com/office/drawing/2014/main" id="{2C916B04-6D3D-F828-8E0D-95C70F80CCAE}"/>
              </a:ext>
            </a:extLst>
          </p:cNvPr>
          <p:cNvSpPr>
            <a:spLocks noGrp="1"/>
          </p:cNvSpPr>
          <p:nvPr>
            <p:ph idx="12"/>
            <p:custDataLst>
              <p:tags r:id="rId1"/>
            </p:custDataLst>
          </p:nvPr>
        </p:nvSpPr>
        <p:spPr>
          <a:xfrm>
            <a:off x="356461" y="1740546"/>
            <a:ext cx="6915441"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Number">
            <a:extLst>
              <a:ext uri="{FF2B5EF4-FFF2-40B4-BE49-F238E27FC236}">
                <a16:creationId xmlns:a16="http://schemas.microsoft.com/office/drawing/2014/main" id="{956FC43F-EDEB-8540-7EA6-5660DBB293D0}"/>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0C44A6BD-6DF5-629B-1300-C94CFEAC374E}"/>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33002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K12) Title+Body, Highlight R">
    <p:spTree>
      <p:nvGrpSpPr>
        <p:cNvPr id="1" name=""/>
        <p:cNvGrpSpPr/>
        <p:nvPr/>
      </p:nvGrpSpPr>
      <p:grpSpPr>
        <a:xfrm>
          <a:off x="0" y="0"/>
          <a:ext cx="0" cy="0"/>
          <a:chOff x="0" y="0"/>
          <a:chExt cx="0" cy="0"/>
        </a:xfrm>
      </p:grpSpPr>
      <p:sp>
        <p:nvSpPr>
          <p:cNvPr id="9" name="Slide title"/>
          <p:cNvSpPr>
            <a:spLocks noGrp="1" noChangeArrowheads="1"/>
          </p:cNvSpPr>
          <p:nvPr>
            <p:ph type="title" hasCustomPrompt="1"/>
          </p:nvPr>
        </p:nvSpPr>
        <p:spPr bwMode="gray">
          <a:xfrm>
            <a:off x="356461" y="538394"/>
            <a:ext cx="6915442"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endParaRPr lang="en-CA" noProof="1"/>
          </a:p>
        </p:txBody>
      </p:sp>
      <p:sp>
        <p:nvSpPr>
          <p:cNvPr id="15" name="Rectangle 14"/>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b="0" i="0">
              <a:solidFill>
                <a:schemeClr val="tx1"/>
              </a:solidFill>
              <a:latin typeface="Arial" panose="020B0604020202020204" pitchFamily="34" charset="0"/>
            </a:endParaRPr>
          </a:p>
        </p:txBody>
      </p:sp>
      <p:sp>
        <p:nvSpPr>
          <p:cNvPr id="2" name="Text Placeholder 5">
            <a:extLst>
              <a:ext uri="{FF2B5EF4-FFF2-40B4-BE49-F238E27FC236}">
                <a16:creationId xmlns:a16="http://schemas.microsoft.com/office/drawing/2014/main" id="{AB039BC7-0A23-F9F1-B8E2-C6A7198CC77F}"/>
              </a:ext>
            </a:extLst>
          </p:cNvPr>
          <p:cNvSpPr>
            <a:spLocks noGrp="1"/>
          </p:cNvSpPr>
          <p:nvPr>
            <p:ph type="body" sz="quarter" idx="11" hasCustomPrompt="1"/>
          </p:nvPr>
        </p:nvSpPr>
        <p:spPr>
          <a:xfrm>
            <a:off x="356461" y="6351715"/>
            <a:ext cx="6919280"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3" name="Text Placeholder 10">
            <a:extLst>
              <a:ext uri="{FF2B5EF4-FFF2-40B4-BE49-F238E27FC236}">
                <a16:creationId xmlns:a16="http://schemas.microsoft.com/office/drawing/2014/main" id="{54313428-72AC-341A-992F-0B7CFFEFEAAE}"/>
              </a:ext>
            </a:extLst>
          </p:cNvPr>
          <p:cNvSpPr>
            <a:spLocks noGrp="1"/>
          </p:cNvSpPr>
          <p:nvPr>
            <p:ph idx="12"/>
            <p:custDataLst>
              <p:tags r:id="rId1"/>
            </p:custDataLst>
          </p:nvPr>
        </p:nvSpPr>
        <p:spPr>
          <a:xfrm>
            <a:off x="356461" y="1228752"/>
            <a:ext cx="6915442" cy="4911935"/>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Number">
            <a:extLst>
              <a:ext uri="{FF2B5EF4-FFF2-40B4-BE49-F238E27FC236}">
                <a16:creationId xmlns:a16="http://schemas.microsoft.com/office/drawing/2014/main" id="{576739EB-6BF0-9ADD-392D-DC19BDC9B048}"/>
              </a:ext>
            </a:extLst>
          </p:cNvP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chemeClr val="tx2"/>
                </a:solidFill>
                <a:latin typeface="Arial" panose="020B0604020202020204" pitchFamily="34" charset="0"/>
              </a:rPr>
              <a:pPr algn="r"/>
              <a:t>‹#›</a:t>
            </a:fld>
            <a:endParaRPr lang="fr-FR" sz="1139" b="0" i="0">
              <a:solidFill>
                <a:schemeClr val="tx2"/>
              </a:solidFill>
              <a:latin typeface="Arial" panose="020B0604020202020204" pitchFamily="34" charset="0"/>
            </a:endParaRPr>
          </a:p>
        </p:txBody>
      </p:sp>
      <p:cxnSp>
        <p:nvCxnSpPr>
          <p:cNvPr id="5" name="Straight Connector 4">
            <a:extLst>
              <a:ext uri="{FF2B5EF4-FFF2-40B4-BE49-F238E27FC236}">
                <a16:creationId xmlns:a16="http://schemas.microsoft.com/office/drawing/2014/main" id="{F069E35B-5FFE-1E69-0398-911FBFADD1ED}"/>
              </a:ext>
            </a:extLst>
          </p:cNvPr>
          <p:cNvCxnSpPr>
            <a:cxnSpLocks/>
          </p:cNvCxnSpPr>
          <p:nvPr userDrawn="1"/>
        </p:nvCxnSpPr>
        <p:spPr>
          <a:xfrm>
            <a:off x="356461" y="432879"/>
            <a:ext cx="6915442"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06105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0" y="0"/>
            <a:ext cx="12191999" cy="6858000"/>
          </a:xfrm>
          <a:prstGeom prst="rect">
            <a:avLst/>
          </a:prstGeom>
        </p:spPr>
        <p:txBody>
          <a:bodyPr tIns="2743200" anchor="t">
            <a:normAutofit/>
          </a:bodyPr>
          <a:lstStyle>
            <a:lvl1pPr marL="0" indent="0" algn="ctr">
              <a:buNone/>
              <a:defRPr sz="1899" b="1" baseline="0">
                <a:solidFill>
                  <a:schemeClr val="bg2"/>
                </a:solidFill>
              </a:defRPr>
            </a:lvl1pPr>
          </a:lstStyle>
          <a:p>
            <a:r>
              <a:rPr lang="en-US"/>
              <a:t>Insert Full Background Photo to Highlight a Key Message</a:t>
            </a:r>
          </a:p>
        </p:txBody>
      </p:sp>
    </p:spTree>
    <p:extLst>
      <p:ext uri="{BB962C8B-B14F-4D97-AF65-F5344CB8AC3E}">
        <p14:creationId xmlns:p14="http://schemas.microsoft.com/office/powerpoint/2010/main" val="358978348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Rolling Agenda 1">
    <p:spTree>
      <p:nvGrpSpPr>
        <p:cNvPr id="1" name=""/>
        <p:cNvGrpSpPr/>
        <p:nvPr/>
      </p:nvGrpSpPr>
      <p:grpSpPr>
        <a:xfrm>
          <a:off x="0" y="0"/>
          <a:ext cx="0" cy="0"/>
          <a:chOff x="0" y="0"/>
          <a:chExt cx="0" cy="0"/>
        </a:xfrm>
      </p:grpSpPr>
      <p:pic>
        <p:nvPicPr>
          <p:cNvPr id="3" name="Picture">
            <a:extLst>
              <a:ext uri="{FF2B5EF4-FFF2-40B4-BE49-F238E27FC236}">
                <a16:creationId xmlns:a16="http://schemas.microsoft.com/office/drawing/2014/main" id="{6221D2EE-3DBD-65DB-37E9-A94CD972F049}"/>
              </a:ext>
            </a:extLst>
          </p:cNvPr>
          <p:cNvPicPr>
            <a:picLocks noChangeAspect="1"/>
          </p:cNvPicPr>
          <p:nvPr userDrawn="1"/>
        </p:nvPicPr>
        <p:blipFill>
          <a:blip r:embed="rId2"/>
          <a:srcRect/>
          <a:stretch/>
        </p:blipFill>
        <p:spPr>
          <a:xfrm>
            <a:off x="17615" y="2517497"/>
            <a:ext cx="12156772" cy="3320779"/>
          </a:xfrm>
          <a:prstGeom prst="rect">
            <a:avLst/>
          </a:prstGeom>
        </p:spPr>
      </p:pic>
      <p:sp>
        <p:nvSpPr>
          <p:cNvPr id="4" name="Blue Overlay">
            <a:extLst>
              <a:ext uri="{FF2B5EF4-FFF2-40B4-BE49-F238E27FC236}">
                <a16:creationId xmlns:a16="http://schemas.microsoft.com/office/drawing/2014/main" id="{04B64DD6-62E9-2FF6-BE4A-77E742BD71BF}"/>
              </a:ext>
            </a:extLst>
          </p:cNvPr>
          <p:cNvSpPr/>
          <p:nvPr userDrawn="1"/>
        </p:nvSpPr>
        <p:spPr>
          <a:xfrm>
            <a:off x="1478" y="2513156"/>
            <a:ext cx="12189045" cy="3325120"/>
          </a:xfrm>
          <a:prstGeom prst="rect">
            <a:avLst/>
          </a:prstGeom>
          <a:solidFill>
            <a:schemeClr val="bg1">
              <a:alpha val="80000"/>
            </a:schemeClr>
          </a:solidFill>
        </p:spPr>
        <p:txBody>
          <a:bodyPr wrap="square" lIns="0" rtlCol="0" anchor="ctr">
            <a:no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5" name="Title">
            <a:extLst>
              <a:ext uri="{FF2B5EF4-FFF2-40B4-BE49-F238E27FC236}">
                <a16:creationId xmlns:a16="http://schemas.microsoft.com/office/drawing/2014/main" id="{CCEFFE5F-0468-25D1-E430-3A235F6A63F0}"/>
              </a:ext>
            </a:extLst>
          </p:cNvPr>
          <p:cNvSpPr txBox="1">
            <a:spLocks noGrp="1"/>
          </p:cNvSpPr>
          <p:nvPr>
            <p:ph type="title" hasCustomPrompt="1"/>
          </p:nvPr>
        </p:nvSpPr>
        <p:spPr>
          <a:xfrm>
            <a:off x="356461" y="1058786"/>
            <a:ext cx="11479079" cy="8671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indent="0" algn="ctr">
              <a:buFont typeface="Arial" panose="020B0604020202020204" pitchFamily="34" charset="0"/>
              <a:buNone/>
              <a:defRPr lang="en-US" sz="4557" cap="none" dirty="0"/>
            </a:lvl1pPr>
          </a:lstStyle>
          <a:p>
            <a:pPr lvl="0" algn="ctr"/>
            <a:r>
              <a:rPr lang="en-US" sz="4557" cap="none"/>
              <a:t>Headline goes here</a:t>
            </a:r>
          </a:p>
        </p:txBody>
      </p:sp>
      <p:sp>
        <p:nvSpPr>
          <p:cNvPr id="6" name="Box 1">
            <a:extLst>
              <a:ext uri="{FF2B5EF4-FFF2-40B4-BE49-F238E27FC236}">
                <a16:creationId xmlns:a16="http://schemas.microsoft.com/office/drawing/2014/main" id="{1985CEEF-7440-E341-7692-F22679523091}"/>
              </a:ext>
            </a:extLst>
          </p:cNvPr>
          <p:cNvSpPr/>
          <p:nvPr userDrawn="1"/>
        </p:nvSpPr>
        <p:spPr>
          <a:xfrm>
            <a:off x="864927" y="2390345"/>
            <a:ext cx="2470718" cy="3575050"/>
          </a:xfrm>
          <a:prstGeom prst="rect">
            <a:avLst/>
          </a:prstGeom>
          <a:solidFill>
            <a:schemeClr val="accent3">
              <a:lumMod val="20000"/>
              <a:lumOff val="80000"/>
            </a:schemeClr>
          </a:solidFill>
          <a:effectLst/>
        </p:spPr>
        <p:txBody>
          <a:bodyPr wrap="square" lIns="0" rtlCol="0" anchor="ctr">
            <a:no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19" name="Text Placeholder 5">
            <a:extLst>
              <a:ext uri="{FF2B5EF4-FFF2-40B4-BE49-F238E27FC236}">
                <a16:creationId xmlns:a16="http://schemas.microsoft.com/office/drawing/2014/main" id="{23DC3115-9BEC-6EA6-CA43-40CFAE4FB2DF}"/>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cxnSp>
        <p:nvCxnSpPr>
          <p:cNvPr id="20" name="Straight Connector 19">
            <a:extLst>
              <a:ext uri="{FF2B5EF4-FFF2-40B4-BE49-F238E27FC236}">
                <a16:creationId xmlns:a16="http://schemas.microsoft.com/office/drawing/2014/main" id="{0E06E7FF-2315-DA1D-231E-73FB7BA83244}"/>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 Placeholder 23">
            <a:extLst>
              <a:ext uri="{FF2B5EF4-FFF2-40B4-BE49-F238E27FC236}">
                <a16:creationId xmlns:a16="http://schemas.microsoft.com/office/drawing/2014/main" id="{8AB4D9E6-1043-CCB8-7707-49889A44EFD3}"/>
              </a:ext>
            </a:extLst>
          </p:cNvPr>
          <p:cNvSpPr>
            <a:spLocks noGrp="1"/>
          </p:cNvSpPr>
          <p:nvPr>
            <p:ph type="body" sz="quarter" idx="12" hasCustomPrompt="1"/>
          </p:nvPr>
        </p:nvSpPr>
        <p:spPr>
          <a:xfrm>
            <a:off x="1232548" y="2785843"/>
            <a:ext cx="720577" cy="546952"/>
          </a:xfrm>
        </p:spPr>
        <p:txBody>
          <a:bodyPr vert="horz" lIns="0" tIns="0" rIns="0" bIns="0" rtlCol="0" anchor="t" anchorCtr="0">
            <a:noAutofit/>
          </a:bodyPr>
          <a:lstStyle>
            <a:lvl1pPr marL="0" indent="0">
              <a:buFontTx/>
              <a:buNone/>
              <a:defRPr lang="en-US" sz="3799" b="1" cap="all" dirty="0" smtClean="0">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01</a:t>
            </a:r>
          </a:p>
        </p:txBody>
      </p:sp>
      <p:sp>
        <p:nvSpPr>
          <p:cNvPr id="29" name="Text Placeholder 23">
            <a:extLst>
              <a:ext uri="{FF2B5EF4-FFF2-40B4-BE49-F238E27FC236}">
                <a16:creationId xmlns:a16="http://schemas.microsoft.com/office/drawing/2014/main" id="{255B66DE-35F1-30E7-5AA8-A5E5DD20AD6A}"/>
              </a:ext>
            </a:extLst>
          </p:cNvPr>
          <p:cNvSpPr>
            <a:spLocks noGrp="1"/>
          </p:cNvSpPr>
          <p:nvPr>
            <p:ph type="body" sz="quarter" idx="13" hasCustomPrompt="1"/>
          </p:nvPr>
        </p:nvSpPr>
        <p:spPr>
          <a:xfrm>
            <a:off x="3902644" y="2785843"/>
            <a:ext cx="720577" cy="546952"/>
          </a:xfrm>
        </p:spPr>
        <p:txBody>
          <a:bodyPr vert="horz" lIns="0" tIns="0" rIns="0" bIns="0" rtlCol="0" anchor="t" anchorCtr="0">
            <a:noAutofit/>
          </a:bodyPr>
          <a:lstStyle>
            <a:lvl1pPr marL="0" indent="0">
              <a:buFontTx/>
              <a:buNone/>
              <a:defRPr lang="en-US" sz="3799" b="1" cap="all" dirty="0" smtClean="0">
                <a:solidFill>
                  <a:schemeClr val="tx2"/>
                </a:solidFill>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02</a:t>
            </a:r>
          </a:p>
        </p:txBody>
      </p:sp>
      <p:sp>
        <p:nvSpPr>
          <p:cNvPr id="30" name="Text Placeholder 23">
            <a:extLst>
              <a:ext uri="{FF2B5EF4-FFF2-40B4-BE49-F238E27FC236}">
                <a16:creationId xmlns:a16="http://schemas.microsoft.com/office/drawing/2014/main" id="{AB01218B-B2CB-BC5A-44EB-E59E08575FA9}"/>
              </a:ext>
            </a:extLst>
          </p:cNvPr>
          <p:cNvSpPr>
            <a:spLocks noGrp="1"/>
          </p:cNvSpPr>
          <p:nvPr>
            <p:ph type="body" sz="quarter" idx="14" hasCustomPrompt="1"/>
          </p:nvPr>
        </p:nvSpPr>
        <p:spPr>
          <a:xfrm>
            <a:off x="6563311" y="2785843"/>
            <a:ext cx="720577" cy="546952"/>
          </a:xfrm>
        </p:spPr>
        <p:txBody>
          <a:bodyPr vert="horz" lIns="0" tIns="0" rIns="0" bIns="0" rtlCol="0" anchor="t" anchorCtr="0">
            <a:noAutofit/>
          </a:bodyPr>
          <a:lstStyle>
            <a:lvl1pPr marL="0" indent="0">
              <a:buFontTx/>
              <a:buNone/>
              <a:defRPr lang="en-US" sz="3799" b="1" cap="all" dirty="0" smtClean="0">
                <a:solidFill>
                  <a:schemeClr val="tx2"/>
                </a:solidFill>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03</a:t>
            </a:r>
          </a:p>
        </p:txBody>
      </p:sp>
      <p:sp>
        <p:nvSpPr>
          <p:cNvPr id="31" name="Text Placeholder 23">
            <a:extLst>
              <a:ext uri="{FF2B5EF4-FFF2-40B4-BE49-F238E27FC236}">
                <a16:creationId xmlns:a16="http://schemas.microsoft.com/office/drawing/2014/main" id="{0CAA2A92-44A0-4787-3057-510F7EC84847}"/>
              </a:ext>
            </a:extLst>
          </p:cNvPr>
          <p:cNvSpPr>
            <a:spLocks noGrp="1"/>
          </p:cNvSpPr>
          <p:nvPr>
            <p:ph type="body" sz="quarter" idx="15" hasCustomPrompt="1"/>
          </p:nvPr>
        </p:nvSpPr>
        <p:spPr>
          <a:xfrm>
            <a:off x="9223977" y="2785843"/>
            <a:ext cx="720577" cy="546952"/>
          </a:xfrm>
        </p:spPr>
        <p:txBody>
          <a:bodyPr vert="horz" lIns="0" tIns="0" rIns="0" bIns="0" rtlCol="0" anchor="t" anchorCtr="0">
            <a:noAutofit/>
          </a:bodyPr>
          <a:lstStyle>
            <a:lvl1pPr marL="0" indent="0">
              <a:buFontTx/>
              <a:buNone/>
              <a:defRPr lang="en-US" sz="3799" b="1" cap="all" dirty="0" smtClean="0">
                <a:solidFill>
                  <a:schemeClr val="tx2"/>
                </a:solidFill>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04</a:t>
            </a:r>
          </a:p>
        </p:txBody>
      </p:sp>
      <p:sp>
        <p:nvSpPr>
          <p:cNvPr id="34" name="Text Placeholder 32">
            <a:extLst>
              <a:ext uri="{FF2B5EF4-FFF2-40B4-BE49-F238E27FC236}">
                <a16:creationId xmlns:a16="http://schemas.microsoft.com/office/drawing/2014/main" id="{7315225F-C3FC-08F3-1F19-AE6AE6C1B421}"/>
              </a:ext>
            </a:extLst>
          </p:cNvPr>
          <p:cNvSpPr>
            <a:spLocks noGrp="1"/>
          </p:cNvSpPr>
          <p:nvPr>
            <p:ph type="body" sz="quarter" idx="16" hasCustomPrompt="1"/>
          </p:nvPr>
        </p:nvSpPr>
        <p:spPr>
          <a:xfrm>
            <a:off x="1232119" y="3419833"/>
            <a:ext cx="1736331" cy="260453"/>
          </a:xfrm>
        </p:spPr>
        <p:txBody>
          <a:bodyPr vert="horz" lIns="0" tIns="0" rIns="0" bIns="0" rtlCol="0" anchor="t" anchorCtr="0">
            <a:noAutofit/>
          </a:bodyPr>
          <a:lstStyle>
            <a:lvl1pPr marL="0" indent="0">
              <a:buFontTx/>
              <a:buNone/>
              <a:defRPr lang="en-US" b="1" cap="all" smtClean="0">
                <a:latin typeface="Arial" panose="020B0604020202020204" pitchFamily="34" charset="0"/>
              </a:defRPr>
            </a:lvl1pPr>
            <a:lvl2pPr>
              <a:defRPr lang="en-US" smtClean="0">
                <a:latin typeface="Arial" panose="020B0604020202020204" pitchFamily="34" charset="0"/>
              </a:defRPr>
            </a:lvl2pPr>
            <a:lvl3pPr>
              <a:defRPr lang="en-US" smtClean="0">
                <a:latin typeface="Arial" panose="020B0604020202020204" pitchFamily="34" charset="0"/>
              </a:defRPr>
            </a:lvl3pPr>
            <a:lvl4pPr>
              <a:defRPr lang="en-US" sz="1139" smtClean="0">
                <a:latin typeface="Arial" panose="020B0604020202020204" pitchFamily="34" charset="0"/>
              </a:defRPr>
            </a:lvl4pPr>
            <a:lvl5pPr>
              <a:defRPr lang="en-US" sz="949">
                <a:latin typeface="Verdana" pitchFamily="34" charset="0"/>
              </a:defRPr>
            </a:lvl5pPr>
          </a:lstStyle>
          <a:p>
            <a:pPr marL="217033" lvl="0" indent="-217033">
              <a:lnSpc>
                <a:spcPct val="100000"/>
              </a:lnSpc>
              <a:buSzPts val="2400"/>
            </a:pPr>
            <a:r>
              <a:rPr lang="en-US"/>
              <a:t>SUBJECT</a:t>
            </a:r>
          </a:p>
        </p:txBody>
      </p:sp>
      <p:sp>
        <p:nvSpPr>
          <p:cNvPr id="38" name="Text Placeholder 32">
            <a:extLst>
              <a:ext uri="{FF2B5EF4-FFF2-40B4-BE49-F238E27FC236}">
                <a16:creationId xmlns:a16="http://schemas.microsoft.com/office/drawing/2014/main" id="{89DBFF82-AF67-02B6-2206-E8964EB7E4C9}"/>
              </a:ext>
            </a:extLst>
          </p:cNvPr>
          <p:cNvSpPr>
            <a:spLocks noGrp="1"/>
          </p:cNvSpPr>
          <p:nvPr>
            <p:ph type="body" sz="quarter" idx="17" hasCustomPrompt="1"/>
          </p:nvPr>
        </p:nvSpPr>
        <p:spPr>
          <a:xfrm>
            <a:off x="3902216" y="3419833"/>
            <a:ext cx="1736331" cy="260453"/>
          </a:xfrm>
        </p:spPr>
        <p:txBody>
          <a:bodyPr vert="horz" lIns="0" tIns="0" rIns="0" bIns="0" rtlCol="0" anchor="t" anchorCtr="0">
            <a:noAutofit/>
          </a:bodyPr>
          <a:lstStyle>
            <a:lvl1pPr marL="0" indent="0">
              <a:buFontTx/>
              <a:buNone/>
              <a:defRPr lang="en-US" b="1" cap="all" smtClean="0">
                <a:solidFill>
                  <a:schemeClr val="tx2"/>
                </a:solidFill>
                <a:latin typeface="Arial" panose="020B0604020202020204" pitchFamily="34" charset="0"/>
              </a:defRPr>
            </a:lvl1pPr>
            <a:lvl2pPr>
              <a:defRPr lang="en-US" smtClean="0">
                <a:latin typeface="Arial" panose="020B0604020202020204" pitchFamily="34" charset="0"/>
              </a:defRPr>
            </a:lvl2pPr>
            <a:lvl3pPr>
              <a:defRPr lang="en-US" smtClean="0">
                <a:latin typeface="Arial" panose="020B0604020202020204" pitchFamily="34" charset="0"/>
              </a:defRPr>
            </a:lvl3pPr>
            <a:lvl4pPr>
              <a:defRPr lang="en-US" sz="1139" smtClean="0">
                <a:latin typeface="Arial" panose="020B0604020202020204" pitchFamily="34" charset="0"/>
              </a:defRPr>
            </a:lvl4pPr>
            <a:lvl5pPr>
              <a:defRPr lang="en-US" sz="949">
                <a:latin typeface="Verdana" pitchFamily="34" charset="0"/>
              </a:defRPr>
            </a:lvl5pPr>
          </a:lstStyle>
          <a:p>
            <a:pPr marL="217033" lvl="0" indent="-217033">
              <a:lnSpc>
                <a:spcPct val="100000"/>
              </a:lnSpc>
              <a:buSzPts val="2400"/>
            </a:pPr>
            <a:r>
              <a:rPr lang="en-US"/>
              <a:t>SUBJECT</a:t>
            </a:r>
          </a:p>
        </p:txBody>
      </p:sp>
      <p:sp>
        <p:nvSpPr>
          <p:cNvPr id="39" name="Text Placeholder 32">
            <a:extLst>
              <a:ext uri="{FF2B5EF4-FFF2-40B4-BE49-F238E27FC236}">
                <a16:creationId xmlns:a16="http://schemas.microsoft.com/office/drawing/2014/main" id="{AD55389E-9AF0-296A-2ECF-AD2D9D29EE9F}"/>
              </a:ext>
            </a:extLst>
          </p:cNvPr>
          <p:cNvSpPr>
            <a:spLocks noGrp="1"/>
          </p:cNvSpPr>
          <p:nvPr>
            <p:ph type="body" sz="quarter" idx="18" hasCustomPrompt="1"/>
          </p:nvPr>
        </p:nvSpPr>
        <p:spPr>
          <a:xfrm>
            <a:off x="6562882" y="3419833"/>
            <a:ext cx="1736331" cy="260453"/>
          </a:xfrm>
        </p:spPr>
        <p:txBody>
          <a:bodyPr vert="horz" lIns="0" tIns="0" rIns="0" bIns="0" rtlCol="0" anchor="t" anchorCtr="0">
            <a:noAutofit/>
          </a:bodyPr>
          <a:lstStyle>
            <a:lvl1pPr marL="0" indent="0">
              <a:buFontTx/>
              <a:buNone/>
              <a:defRPr lang="en-US" b="1" cap="all" smtClean="0">
                <a:solidFill>
                  <a:schemeClr val="tx2"/>
                </a:solidFill>
                <a:latin typeface="Arial" panose="020B0604020202020204" pitchFamily="34" charset="0"/>
              </a:defRPr>
            </a:lvl1pPr>
            <a:lvl2pPr>
              <a:defRPr lang="en-US" smtClean="0">
                <a:latin typeface="Arial" panose="020B0604020202020204" pitchFamily="34" charset="0"/>
              </a:defRPr>
            </a:lvl2pPr>
            <a:lvl3pPr>
              <a:defRPr lang="en-US" smtClean="0">
                <a:latin typeface="Arial" panose="020B0604020202020204" pitchFamily="34" charset="0"/>
              </a:defRPr>
            </a:lvl3pPr>
            <a:lvl4pPr>
              <a:defRPr lang="en-US" sz="1139" smtClean="0">
                <a:latin typeface="Arial" panose="020B0604020202020204" pitchFamily="34" charset="0"/>
              </a:defRPr>
            </a:lvl4pPr>
            <a:lvl5pPr>
              <a:defRPr lang="en-US" sz="949">
                <a:latin typeface="Verdana" pitchFamily="34" charset="0"/>
              </a:defRPr>
            </a:lvl5pPr>
          </a:lstStyle>
          <a:p>
            <a:pPr marL="217033" lvl="0" indent="-217033">
              <a:lnSpc>
                <a:spcPct val="100000"/>
              </a:lnSpc>
              <a:buSzPts val="2400"/>
            </a:pPr>
            <a:r>
              <a:rPr lang="en-US"/>
              <a:t>SUBJECT</a:t>
            </a:r>
          </a:p>
        </p:txBody>
      </p:sp>
      <p:sp>
        <p:nvSpPr>
          <p:cNvPr id="40" name="Text Placeholder 32">
            <a:extLst>
              <a:ext uri="{FF2B5EF4-FFF2-40B4-BE49-F238E27FC236}">
                <a16:creationId xmlns:a16="http://schemas.microsoft.com/office/drawing/2014/main" id="{3C096683-BA26-3D65-C7EE-44559C9F1B24}"/>
              </a:ext>
            </a:extLst>
          </p:cNvPr>
          <p:cNvSpPr>
            <a:spLocks noGrp="1"/>
          </p:cNvSpPr>
          <p:nvPr>
            <p:ph type="body" sz="quarter" idx="19" hasCustomPrompt="1"/>
          </p:nvPr>
        </p:nvSpPr>
        <p:spPr>
          <a:xfrm>
            <a:off x="9223549" y="3419833"/>
            <a:ext cx="1736331" cy="260453"/>
          </a:xfrm>
        </p:spPr>
        <p:txBody>
          <a:bodyPr vert="horz" lIns="0" tIns="0" rIns="0" bIns="0" rtlCol="0" anchor="t" anchorCtr="0">
            <a:noAutofit/>
          </a:bodyPr>
          <a:lstStyle>
            <a:lvl1pPr marL="0" indent="0">
              <a:buFontTx/>
              <a:buNone/>
              <a:defRPr lang="en-US" b="1" cap="all" smtClean="0">
                <a:solidFill>
                  <a:schemeClr val="tx2"/>
                </a:solidFill>
                <a:latin typeface="Arial" panose="020B0604020202020204" pitchFamily="34" charset="0"/>
              </a:defRPr>
            </a:lvl1pPr>
            <a:lvl2pPr>
              <a:defRPr lang="en-US" smtClean="0">
                <a:latin typeface="Arial" panose="020B0604020202020204" pitchFamily="34" charset="0"/>
              </a:defRPr>
            </a:lvl2pPr>
            <a:lvl3pPr>
              <a:defRPr lang="en-US" smtClean="0">
                <a:latin typeface="Arial" panose="020B0604020202020204" pitchFamily="34" charset="0"/>
              </a:defRPr>
            </a:lvl3pPr>
            <a:lvl4pPr>
              <a:defRPr lang="en-US" sz="1139" smtClean="0">
                <a:latin typeface="Arial" panose="020B0604020202020204" pitchFamily="34" charset="0"/>
              </a:defRPr>
            </a:lvl4pPr>
            <a:lvl5pPr>
              <a:defRPr lang="en-US" sz="949">
                <a:latin typeface="Verdana" pitchFamily="34" charset="0"/>
              </a:defRPr>
            </a:lvl5pPr>
          </a:lstStyle>
          <a:p>
            <a:pPr marL="217033" lvl="0" indent="-217033">
              <a:lnSpc>
                <a:spcPct val="100000"/>
              </a:lnSpc>
              <a:buSzPts val="2400"/>
            </a:pPr>
            <a:r>
              <a:rPr lang="en-US"/>
              <a:t>SUBJECT</a:t>
            </a:r>
          </a:p>
        </p:txBody>
      </p:sp>
      <p:sp>
        <p:nvSpPr>
          <p:cNvPr id="43" name="Text Placeholder 41">
            <a:extLst>
              <a:ext uri="{FF2B5EF4-FFF2-40B4-BE49-F238E27FC236}">
                <a16:creationId xmlns:a16="http://schemas.microsoft.com/office/drawing/2014/main" id="{F4DBA041-8621-259F-9196-3465554DED5F}"/>
              </a:ext>
            </a:extLst>
          </p:cNvPr>
          <p:cNvSpPr>
            <a:spLocks noGrp="1"/>
          </p:cNvSpPr>
          <p:nvPr>
            <p:ph type="body" sz="quarter" idx="20" hasCustomPrompt="1"/>
          </p:nvPr>
        </p:nvSpPr>
        <p:spPr>
          <a:xfrm>
            <a:off x="1232119" y="3835194"/>
            <a:ext cx="1736331" cy="1736355"/>
          </a:xfrm>
        </p:spPr>
        <p:txBody>
          <a:bodyPr vert="horz" lIns="0" tIns="0" rIns="0" bIns="0" rtlCol="0" anchor="t" anchorCtr="0">
            <a:noAutofit/>
          </a:bodyPr>
          <a:lstStyle>
            <a:lvl1pPr marL="0" indent="0">
              <a:spcBef>
                <a:spcPts val="0"/>
              </a:spcBef>
              <a:buFont typeface="Arial" panose="020B0604020202020204" pitchFamily="34" charset="0"/>
              <a:buNone/>
              <a:defRPr lang="en-US" sz="1709" dirty="0">
                <a:latin typeface="Arial" panose="020B0604020202020204" pitchFamily="34" charset="0"/>
                <a:cs typeface="Arial" panose="020B060402020202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9" name="Text Placeholder 41">
            <a:extLst>
              <a:ext uri="{FF2B5EF4-FFF2-40B4-BE49-F238E27FC236}">
                <a16:creationId xmlns:a16="http://schemas.microsoft.com/office/drawing/2014/main" id="{514F6432-4773-E531-60CA-DFD5D12FC2E3}"/>
              </a:ext>
            </a:extLst>
          </p:cNvPr>
          <p:cNvSpPr>
            <a:spLocks noGrp="1"/>
          </p:cNvSpPr>
          <p:nvPr>
            <p:ph type="body" sz="quarter" idx="21" hasCustomPrompt="1"/>
          </p:nvPr>
        </p:nvSpPr>
        <p:spPr>
          <a:xfrm>
            <a:off x="3902216" y="3835194"/>
            <a:ext cx="1736331" cy="1736355"/>
          </a:xfrm>
        </p:spPr>
        <p:txBody>
          <a:bodyPr vert="horz" lIns="0" tIns="0" rIns="0" bIns="0" rtlCol="0" anchor="t" anchorCtr="0">
            <a:noAutofit/>
          </a:bodyPr>
          <a:lstStyle>
            <a:lvl1pPr marL="0" indent="0">
              <a:spcBef>
                <a:spcPts val="0"/>
              </a:spcBef>
              <a:buFont typeface="Arial" panose="020B0604020202020204" pitchFamily="34" charset="0"/>
              <a:buNone/>
              <a:defRPr lang="en-US" sz="1899" dirty="0">
                <a:solidFill>
                  <a:schemeClr val="tx2"/>
                </a:solidFill>
                <a:latin typeface="Arial" panose="020B0604020202020204" pitchFamily="34" charset="0"/>
                <a:cs typeface="Arial" panose="020B060402020202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0" name="Text Placeholder 41">
            <a:extLst>
              <a:ext uri="{FF2B5EF4-FFF2-40B4-BE49-F238E27FC236}">
                <a16:creationId xmlns:a16="http://schemas.microsoft.com/office/drawing/2014/main" id="{60C5F316-9CCD-5272-63D6-E5F9D24FD876}"/>
              </a:ext>
            </a:extLst>
          </p:cNvPr>
          <p:cNvSpPr>
            <a:spLocks noGrp="1"/>
          </p:cNvSpPr>
          <p:nvPr>
            <p:ph type="body" sz="quarter" idx="22" hasCustomPrompt="1"/>
          </p:nvPr>
        </p:nvSpPr>
        <p:spPr>
          <a:xfrm>
            <a:off x="6562882" y="3835194"/>
            <a:ext cx="1736331" cy="1736355"/>
          </a:xfrm>
        </p:spPr>
        <p:txBody>
          <a:bodyPr vert="horz" lIns="0" tIns="0" rIns="0" bIns="0" rtlCol="0" anchor="t" anchorCtr="0">
            <a:noAutofit/>
          </a:bodyPr>
          <a:lstStyle>
            <a:lvl1pPr marL="0" indent="0">
              <a:spcBef>
                <a:spcPts val="0"/>
              </a:spcBef>
              <a:buFont typeface="Arial" panose="020B0604020202020204" pitchFamily="34" charset="0"/>
              <a:buNone/>
              <a:defRPr lang="en-US" sz="1899" dirty="0">
                <a:solidFill>
                  <a:schemeClr val="tx2"/>
                </a:solidFill>
                <a:latin typeface="Arial" panose="020B0604020202020204" pitchFamily="34" charset="0"/>
                <a:cs typeface="Arial" panose="020B060402020202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1" name="Text Placeholder 41">
            <a:extLst>
              <a:ext uri="{FF2B5EF4-FFF2-40B4-BE49-F238E27FC236}">
                <a16:creationId xmlns:a16="http://schemas.microsoft.com/office/drawing/2014/main" id="{9F7DC2F8-1FF3-D7D1-91BF-74496D5E7456}"/>
              </a:ext>
            </a:extLst>
          </p:cNvPr>
          <p:cNvSpPr>
            <a:spLocks noGrp="1"/>
          </p:cNvSpPr>
          <p:nvPr>
            <p:ph type="body" sz="quarter" idx="23" hasCustomPrompt="1"/>
          </p:nvPr>
        </p:nvSpPr>
        <p:spPr>
          <a:xfrm>
            <a:off x="9223549" y="3835194"/>
            <a:ext cx="1736331" cy="1736355"/>
          </a:xfrm>
        </p:spPr>
        <p:txBody>
          <a:bodyPr vert="horz" lIns="0" tIns="0" rIns="0" bIns="0" rtlCol="0" anchor="t" anchorCtr="0">
            <a:noAutofit/>
          </a:bodyPr>
          <a:lstStyle>
            <a:lvl1pPr marL="0" indent="0">
              <a:spcBef>
                <a:spcPts val="0"/>
              </a:spcBef>
              <a:buFont typeface="Arial" panose="020B0604020202020204" pitchFamily="34" charset="0"/>
              <a:buNone/>
              <a:defRPr lang="en-US" sz="1899" dirty="0">
                <a:solidFill>
                  <a:schemeClr val="tx2"/>
                </a:solidFill>
                <a:latin typeface="Arial" panose="020B0604020202020204" pitchFamily="34" charset="0"/>
                <a:cs typeface="Arial" panose="020B0604020202020204" pitchFamily="34" charset="0"/>
              </a:defRPr>
            </a:lvl1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Tree>
    <p:extLst>
      <p:ext uri="{BB962C8B-B14F-4D97-AF65-F5344CB8AC3E}">
        <p14:creationId xmlns:p14="http://schemas.microsoft.com/office/powerpoint/2010/main" val="339307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5">
                                            <p:txEl>
                                              <p:pRg st="0" end="0"/>
                                            </p:txEl>
                                          </p:spTgt>
                                        </p:tgtEl>
                                        <p:attrNameLst>
                                          <p:attrName>style.color</p:attrName>
                                        </p:attrNameLst>
                                      </p:cBhvr>
                                      <p:to>
                                        <a:schemeClr val="tx2"/>
                                      </p:to>
                                    </p:animClr>
                                  </p:childTnLst>
                                </p:cTn>
                              </p:par>
                              <p:par>
                                <p:cTn id="7" presetID="3" presetClass="emph" presetSubtype="2" fill="hold" grpId="0" nodeType="withEffect">
                                  <p:stCondLst>
                                    <p:cond delay="0"/>
                                  </p:stCondLst>
                                  <p:childTnLst>
                                    <p:animClr clrSpc="rgb" dir="cw">
                                      <p:cBhvr override="childStyle">
                                        <p:cTn id="8" dur="500" fill="hold"/>
                                        <p:tgtEl>
                                          <p:spTgt spid="34">
                                            <p:txEl>
                                              <p:pRg st="0" end="0"/>
                                            </p:txEl>
                                          </p:spTgt>
                                        </p:tgtEl>
                                        <p:attrNameLst>
                                          <p:attrName>style.color</p:attrName>
                                        </p:attrNameLst>
                                      </p:cBhvr>
                                      <p:to>
                                        <a:schemeClr val="tx2"/>
                                      </p:to>
                                    </p:animClr>
                                  </p:childTnLst>
                                </p:cTn>
                              </p:par>
                              <p:par>
                                <p:cTn id="9" presetID="3" presetClass="emph" presetSubtype="2" fill="hold" grpId="0" nodeType="withEffect">
                                  <p:stCondLst>
                                    <p:cond delay="0"/>
                                  </p:stCondLst>
                                  <p:childTnLst>
                                    <p:animClr clrSpc="rgb" dir="cw">
                                      <p:cBhvr override="childStyle">
                                        <p:cTn id="10" dur="500" fill="hold"/>
                                        <p:tgtEl>
                                          <p:spTgt spid="43">
                                            <p:txEl>
                                              <p:pRg st="0" end="0"/>
                                            </p:txEl>
                                          </p:spTgt>
                                        </p:tgtEl>
                                        <p:attrNameLst>
                                          <p:attrName>style.color</p:attrName>
                                        </p:attrNameLst>
                                      </p:cBhvr>
                                      <p:to>
                                        <a:schemeClr val="tx2"/>
                                      </p:to>
                                    </p:animClr>
                                  </p:childTnLst>
                                </p:cTn>
                              </p:par>
                              <p:par>
                                <p:cTn id="11" presetID="63" presetClass="path" presetSubtype="0" accel="50000" decel="50000" fill="hold" grpId="0" nodeType="withEffect">
                                  <p:stCondLst>
                                    <p:cond delay="0"/>
                                  </p:stCondLst>
                                  <p:childTnLst>
                                    <p:animMotion origin="layout" path="M 8.27049E-7 -7.69231E-7 L 0.21832 -7.69231E-7 " pathEditMode="relative" rAng="0" ptsTypes="AA">
                                      <p:cBhvr>
                                        <p:cTn id="12" dur="500" fill="hold"/>
                                        <p:tgtEl>
                                          <p:spTgt spid="6"/>
                                        </p:tgtEl>
                                        <p:attrNameLst>
                                          <p:attrName>ppt_x</p:attrName>
                                          <p:attrName>ppt_y</p:attrName>
                                        </p:attrNameLst>
                                      </p:cBhvr>
                                      <p:rCtr x="10916" y="0"/>
                                    </p:animMotion>
                                  </p:childTnLst>
                                </p:cTn>
                              </p:par>
                              <p:par>
                                <p:cTn id="13" presetID="3" presetClass="emph" presetSubtype="2" fill="hold" grpId="0" nodeType="withEffect">
                                  <p:stCondLst>
                                    <p:cond delay="0"/>
                                  </p:stCondLst>
                                  <p:childTnLst>
                                    <p:animClr clrSpc="rgb" dir="cw">
                                      <p:cBhvr override="childStyle">
                                        <p:cTn id="14" dur="500" fill="hold"/>
                                        <p:tgtEl>
                                          <p:spTgt spid="29">
                                            <p:txEl>
                                              <p:pRg st="0" end="0"/>
                                            </p:txEl>
                                          </p:spTgt>
                                        </p:tgtEl>
                                        <p:attrNameLst>
                                          <p:attrName>style.color</p:attrName>
                                        </p:attrNameLst>
                                      </p:cBhvr>
                                      <p:to>
                                        <a:schemeClr val="tx1"/>
                                      </p:to>
                                    </p:animClr>
                                  </p:childTnLst>
                                </p:cTn>
                              </p:par>
                              <p:par>
                                <p:cTn id="15" presetID="3" presetClass="emph" presetSubtype="2" fill="hold" grpId="0" nodeType="withEffect">
                                  <p:stCondLst>
                                    <p:cond delay="0"/>
                                  </p:stCondLst>
                                  <p:childTnLst>
                                    <p:animClr clrSpc="rgb" dir="cw">
                                      <p:cBhvr override="childStyle">
                                        <p:cTn id="16" dur="500" fill="hold"/>
                                        <p:tgtEl>
                                          <p:spTgt spid="38">
                                            <p:txEl>
                                              <p:pRg st="0" end="0"/>
                                            </p:txEl>
                                          </p:spTgt>
                                        </p:tgtEl>
                                        <p:attrNameLst>
                                          <p:attrName>style.color</p:attrName>
                                        </p:attrNameLst>
                                      </p:cBhvr>
                                      <p:to>
                                        <a:schemeClr val="tx1"/>
                                      </p:to>
                                    </p:animClr>
                                  </p:childTnLst>
                                </p:cTn>
                              </p:par>
                              <p:par>
                                <p:cTn id="17" presetID="3" presetClass="emph" presetSubtype="2" fill="hold" grpId="0" nodeType="withEffect">
                                  <p:stCondLst>
                                    <p:cond delay="0"/>
                                  </p:stCondLst>
                                  <p:childTnLst>
                                    <p:animClr clrSpc="rgb" dir="cw">
                                      <p:cBhvr override="childStyle">
                                        <p:cTn id="18" dur="500" fill="hold"/>
                                        <p:tgtEl>
                                          <p:spTgt spid="49">
                                            <p:txEl>
                                              <p:pRg st="0" end="0"/>
                                            </p:txEl>
                                          </p:spTgt>
                                        </p:tgtEl>
                                        <p:attrNameLst>
                                          <p:attrName>style.color</p:attrName>
                                        </p:attrNameLst>
                                      </p:cBhvr>
                                      <p:to>
                                        <a:schemeClr val="tx1"/>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500" fill="hold"/>
                                        <p:tgtEl>
                                          <p:spTgt spid="29">
                                            <p:txEl>
                                              <p:pRg st="0" end="0"/>
                                            </p:txEl>
                                          </p:spTgt>
                                        </p:tgtEl>
                                        <p:attrNameLst>
                                          <p:attrName>style.color</p:attrName>
                                        </p:attrNameLst>
                                      </p:cBhvr>
                                      <p:to>
                                        <a:schemeClr val="tx2"/>
                                      </p:to>
                                    </p:animClr>
                                  </p:childTnLst>
                                </p:cTn>
                              </p:par>
                              <p:par>
                                <p:cTn id="23" presetID="3" presetClass="emph" presetSubtype="2" fill="hold" grpId="1" nodeType="withEffect">
                                  <p:stCondLst>
                                    <p:cond delay="0"/>
                                  </p:stCondLst>
                                  <p:childTnLst>
                                    <p:animClr clrSpc="rgb" dir="cw">
                                      <p:cBhvr override="childStyle">
                                        <p:cTn id="24" dur="500" fill="hold"/>
                                        <p:tgtEl>
                                          <p:spTgt spid="38">
                                            <p:txEl>
                                              <p:pRg st="0" end="0"/>
                                            </p:txEl>
                                          </p:spTgt>
                                        </p:tgtEl>
                                        <p:attrNameLst>
                                          <p:attrName>style.color</p:attrName>
                                        </p:attrNameLst>
                                      </p:cBhvr>
                                      <p:to>
                                        <a:schemeClr val="tx2"/>
                                      </p:to>
                                    </p:animClr>
                                  </p:childTnLst>
                                </p:cTn>
                              </p:par>
                              <p:par>
                                <p:cTn id="25" presetID="3" presetClass="emph" presetSubtype="2" fill="hold" grpId="1" nodeType="withEffect">
                                  <p:stCondLst>
                                    <p:cond delay="0"/>
                                  </p:stCondLst>
                                  <p:childTnLst>
                                    <p:animClr clrSpc="rgb" dir="cw">
                                      <p:cBhvr override="childStyle">
                                        <p:cTn id="26" dur="500" fill="hold"/>
                                        <p:tgtEl>
                                          <p:spTgt spid="49">
                                            <p:txEl>
                                              <p:pRg st="0" end="0"/>
                                            </p:txEl>
                                          </p:spTgt>
                                        </p:tgtEl>
                                        <p:attrNameLst>
                                          <p:attrName>style.color</p:attrName>
                                        </p:attrNameLst>
                                      </p:cBhvr>
                                      <p:to>
                                        <a:schemeClr val="tx2"/>
                                      </p:to>
                                    </p:animClr>
                                  </p:childTnLst>
                                </p:cTn>
                              </p:par>
                              <p:par>
                                <p:cTn id="27" presetID="0" presetClass="path" presetSubtype="0" accel="50000" decel="50000" fill="hold" grpId="1" nodeType="withEffect">
                                  <p:stCondLst>
                                    <p:cond delay="0"/>
                                  </p:stCondLst>
                                  <p:childTnLst>
                                    <p:animMotion origin="layout" path="M 0.21832 -7.69231E-7 L 0.43726 -7.69231E-7 " pathEditMode="relative" rAng="0" ptsTypes="AA">
                                      <p:cBhvr>
                                        <p:cTn id="28" dur="500" fill="hold"/>
                                        <p:tgtEl>
                                          <p:spTgt spid="6"/>
                                        </p:tgtEl>
                                        <p:attrNameLst>
                                          <p:attrName>ppt_x</p:attrName>
                                          <p:attrName>ppt_y</p:attrName>
                                        </p:attrNameLst>
                                      </p:cBhvr>
                                      <p:rCtr x="10953" y="0"/>
                                    </p:animMotion>
                                  </p:childTnLst>
                                </p:cTn>
                              </p:par>
                              <p:par>
                                <p:cTn id="29" presetID="3" presetClass="emph" presetSubtype="2" fill="hold" grpId="0" nodeType="withEffect">
                                  <p:stCondLst>
                                    <p:cond delay="0"/>
                                  </p:stCondLst>
                                  <p:childTnLst>
                                    <p:animClr clrSpc="rgb" dir="cw">
                                      <p:cBhvr override="childStyle">
                                        <p:cTn id="30" dur="500" fill="hold"/>
                                        <p:tgtEl>
                                          <p:spTgt spid="30">
                                            <p:txEl>
                                              <p:pRg st="0" end="0"/>
                                            </p:txEl>
                                          </p:spTgt>
                                        </p:tgtEl>
                                        <p:attrNameLst>
                                          <p:attrName>style.color</p:attrName>
                                        </p:attrNameLst>
                                      </p:cBhvr>
                                      <p:to>
                                        <a:schemeClr val="tx1"/>
                                      </p:to>
                                    </p:animClr>
                                  </p:childTnLst>
                                </p:cTn>
                              </p:par>
                              <p:par>
                                <p:cTn id="31" presetID="3" presetClass="emph" presetSubtype="2" fill="hold" grpId="0" nodeType="withEffect">
                                  <p:stCondLst>
                                    <p:cond delay="0"/>
                                  </p:stCondLst>
                                  <p:childTnLst>
                                    <p:animClr clrSpc="rgb" dir="cw">
                                      <p:cBhvr override="childStyle">
                                        <p:cTn id="32" dur="500" fill="hold"/>
                                        <p:tgtEl>
                                          <p:spTgt spid="39">
                                            <p:txEl>
                                              <p:pRg st="0" end="0"/>
                                            </p:txEl>
                                          </p:spTgt>
                                        </p:tgtEl>
                                        <p:attrNameLst>
                                          <p:attrName>style.color</p:attrName>
                                        </p:attrNameLst>
                                      </p:cBhvr>
                                      <p:to>
                                        <a:schemeClr val="tx1"/>
                                      </p:to>
                                    </p:animClr>
                                  </p:childTnLst>
                                </p:cTn>
                              </p:par>
                              <p:par>
                                <p:cTn id="33" presetID="3" presetClass="emph" presetSubtype="2" fill="hold" grpId="0" nodeType="withEffect">
                                  <p:stCondLst>
                                    <p:cond delay="0"/>
                                  </p:stCondLst>
                                  <p:childTnLst>
                                    <p:animClr clrSpc="rgb" dir="cw">
                                      <p:cBhvr override="childStyle">
                                        <p:cTn id="34" dur="500" fill="hold"/>
                                        <p:tgtEl>
                                          <p:spTgt spid="50">
                                            <p:txEl>
                                              <p:pRg st="0" end="0"/>
                                            </p:txEl>
                                          </p:spTgt>
                                        </p:tgtEl>
                                        <p:attrNameLst>
                                          <p:attrName>style.color</p:attrName>
                                        </p:attrNameLst>
                                      </p:cBhvr>
                                      <p:to>
                                        <a:schemeClr val="tx1"/>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1" nodeType="clickEffect">
                                  <p:stCondLst>
                                    <p:cond delay="0"/>
                                  </p:stCondLst>
                                  <p:childTnLst>
                                    <p:animClr clrSpc="rgb" dir="cw">
                                      <p:cBhvr override="childStyle">
                                        <p:cTn id="38" dur="500" fill="hold"/>
                                        <p:tgtEl>
                                          <p:spTgt spid="30">
                                            <p:txEl>
                                              <p:pRg st="0" end="0"/>
                                            </p:txEl>
                                          </p:spTgt>
                                        </p:tgtEl>
                                        <p:attrNameLst>
                                          <p:attrName>style.color</p:attrName>
                                        </p:attrNameLst>
                                      </p:cBhvr>
                                      <p:to>
                                        <a:schemeClr val="tx2"/>
                                      </p:to>
                                    </p:animClr>
                                  </p:childTnLst>
                                </p:cTn>
                              </p:par>
                              <p:par>
                                <p:cTn id="39" presetID="3" presetClass="emph" presetSubtype="2" fill="hold" grpId="1" nodeType="withEffect">
                                  <p:stCondLst>
                                    <p:cond delay="0"/>
                                  </p:stCondLst>
                                  <p:childTnLst>
                                    <p:animClr clrSpc="rgb" dir="cw">
                                      <p:cBhvr override="childStyle">
                                        <p:cTn id="40" dur="500" fill="hold"/>
                                        <p:tgtEl>
                                          <p:spTgt spid="39">
                                            <p:txEl>
                                              <p:pRg st="0" end="0"/>
                                            </p:txEl>
                                          </p:spTgt>
                                        </p:tgtEl>
                                        <p:attrNameLst>
                                          <p:attrName>style.color</p:attrName>
                                        </p:attrNameLst>
                                      </p:cBhvr>
                                      <p:to>
                                        <a:schemeClr val="tx2"/>
                                      </p:to>
                                    </p:animClr>
                                  </p:childTnLst>
                                </p:cTn>
                              </p:par>
                              <p:par>
                                <p:cTn id="41" presetID="3" presetClass="emph" presetSubtype="2" fill="hold" grpId="1" nodeType="withEffect">
                                  <p:stCondLst>
                                    <p:cond delay="0"/>
                                  </p:stCondLst>
                                  <p:childTnLst>
                                    <p:animClr clrSpc="rgb" dir="cw">
                                      <p:cBhvr override="childStyle">
                                        <p:cTn id="42" dur="500" fill="hold"/>
                                        <p:tgtEl>
                                          <p:spTgt spid="50">
                                            <p:txEl>
                                              <p:pRg st="0" end="0"/>
                                            </p:txEl>
                                          </p:spTgt>
                                        </p:tgtEl>
                                        <p:attrNameLst>
                                          <p:attrName>style.color</p:attrName>
                                        </p:attrNameLst>
                                      </p:cBhvr>
                                      <p:to>
                                        <a:schemeClr val="tx2"/>
                                      </p:to>
                                    </p:animClr>
                                  </p:childTnLst>
                                </p:cTn>
                              </p:par>
                              <p:par>
                                <p:cTn id="43" presetID="0" presetClass="path" presetSubtype="0" accel="50000" decel="50000" fill="hold" grpId="2" nodeType="withEffect">
                                  <p:stCondLst>
                                    <p:cond delay="0"/>
                                  </p:stCondLst>
                                  <p:childTnLst>
                                    <p:animMotion origin="layout" path="M 0.43726 -7.69231E-7 L 0.65509 0.00132 " pathEditMode="relative" rAng="0" ptsTypes="AA">
                                      <p:cBhvr>
                                        <p:cTn id="44" dur="500" fill="hold"/>
                                        <p:tgtEl>
                                          <p:spTgt spid="6"/>
                                        </p:tgtEl>
                                        <p:attrNameLst>
                                          <p:attrName>ppt_x</p:attrName>
                                          <p:attrName>ppt_y</p:attrName>
                                        </p:attrNameLst>
                                      </p:cBhvr>
                                      <p:rCtr x="10891" y="66"/>
                                    </p:animMotion>
                                  </p:childTnLst>
                                </p:cTn>
                              </p:par>
                              <p:par>
                                <p:cTn id="45" presetID="3" presetClass="emph" presetSubtype="2" fill="hold" grpId="0" nodeType="withEffect">
                                  <p:stCondLst>
                                    <p:cond delay="0"/>
                                  </p:stCondLst>
                                  <p:childTnLst>
                                    <p:animClr clrSpc="rgb" dir="cw">
                                      <p:cBhvr override="childStyle">
                                        <p:cTn id="46" dur="500" fill="hold"/>
                                        <p:tgtEl>
                                          <p:spTgt spid="31">
                                            <p:txEl>
                                              <p:pRg st="0" end="0"/>
                                            </p:txEl>
                                          </p:spTgt>
                                        </p:tgtEl>
                                        <p:attrNameLst>
                                          <p:attrName>style.color</p:attrName>
                                        </p:attrNameLst>
                                      </p:cBhvr>
                                      <p:to>
                                        <a:schemeClr val="tx1"/>
                                      </p:to>
                                    </p:animClr>
                                  </p:childTnLst>
                                </p:cTn>
                              </p:par>
                              <p:par>
                                <p:cTn id="47" presetID="3" presetClass="emph" presetSubtype="2" fill="hold" grpId="0" nodeType="withEffect">
                                  <p:stCondLst>
                                    <p:cond delay="0"/>
                                  </p:stCondLst>
                                  <p:childTnLst>
                                    <p:animClr clrSpc="rgb" dir="cw">
                                      <p:cBhvr override="childStyle">
                                        <p:cTn id="48" dur="500" fill="hold"/>
                                        <p:tgtEl>
                                          <p:spTgt spid="40">
                                            <p:txEl>
                                              <p:pRg st="0" end="0"/>
                                            </p:txEl>
                                          </p:spTgt>
                                        </p:tgtEl>
                                        <p:attrNameLst>
                                          <p:attrName>style.color</p:attrName>
                                        </p:attrNameLst>
                                      </p:cBhvr>
                                      <p:to>
                                        <a:schemeClr val="tx1"/>
                                      </p:to>
                                    </p:animClr>
                                  </p:childTnLst>
                                </p:cTn>
                              </p:par>
                              <p:par>
                                <p:cTn id="49" presetID="3" presetClass="emph" presetSubtype="2" fill="hold" grpId="0" nodeType="withEffect">
                                  <p:stCondLst>
                                    <p:cond delay="0"/>
                                  </p:stCondLst>
                                  <p:childTnLst>
                                    <p:animClr clrSpc="rgb" dir="cw">
                                      <p:cBhvr override="childStyle">
                                        <p:cTn id="50" dur="500" fill="hold"/>
                                        <p:tgtEl>
                                          <p:spTgt spid="51">
                                            <p:txEl>
                                              <p:pRg st="0" end="0"/>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25" grpId="0" build="p">
        <p:tmplLst>
          <p:tmpl lvl="1">
            <p:tnLst>
              <p:par>
                <p:cTn presetID="3" presetClass="emph" presetSubtype="2" fill="hold" nodeType="clickEffect">
                  <p:stCondLst>
                    <p:cond delay="0"/>
                  </p:stCondLst>
                  <p:childTnLst>
                    <p:animClr clrSpc="rgb" dir="cw">
                      <p:cBhvr override="childStyle">
                        <p:cTn dur="500" fill="hold"/>
                        <p:tgtEl>
                          <p:spTgt spid="25"/>
                        </p:tgtEl>
                        <p:attrNameLst>
                          <p:attrName>style.color</p:attrName>
                        </p:attrNameLst>
                      </p:cBhvr>
                      <p:to>
                        <a:schemeClr val="tx2"/>
                      </p:to>
                    </p:animClr>
                  </p:childTnLst>
                </p:cTn>
              </p:par>
            </p:tnLst>
          </p:tmpl>
        </p:tmplLst>
      </p:bldP>
      <p:bldP spid="29" grpId="0" build="p">
        <p:tmplLst>
          <p:tmpl lvl="1">
            <p:tnLst>
              <p:par>
                <p:cTn presetID="3" presetClass="emph" presetSubtype="2" fill="hold" nodeType="withEffect">
                  <p:stCondLst>
                    <p:cond delay="0"/>
                  </p:stCondLst>
                  <p:childTnLst>
                    <p:animClr clrSpc="rgb" dir="cw">
                      <p:cBhvr override="childStyle">
                        <p:cTn dur="500" fill="hold"/>
                        <p:tgtEl>
                          <p:spTgt spid="29"/>
                        </p:tgtEl>
                        <p:attrNameLst>
                          <p:attrName>style.color</p:attrName>
                        </p:attrNameLst>
                      </p:cBhvr>
                      <p:to>
                        <a:schemeClr val="tx1"/>
                      </p:to>
                    </p:animClr>
                  </p:childTnLst>
                </p:cTn>
              </p:par>
            </p:tnLst>
          </p:tmpl>
        </p:tmplLst>
      </p:bldP>
      <p:bldP spid="29" grpId="1" build="p">
        <p:tmplLst>
          <p:tmpl lvl="1">
            <p:tnLst>
              <p:par>
                <p:cTn presetID="3" presetClass="emph" presetSubtype="2" fill="hold" nodeType="clickEffect">
                  <p:stCondLst>
                    <p:cond delay="0"/>
                  </p:stCondLst>
                  <p:childTnLst>
                    <p:animClr clrSpc="rgb" dir="cw">
                      <p:cBhvr override="childStyle">
                        <p:cTn dur="500" fill="hold"/>
                        <p:tgtEl>
                          <p:spTgt spid="29"/>
                        </p:tgtEl>
                        <p:attrNameLst>
                          <p:attrName>style.color</p:attrName>
                        </p:attrNameLst>
                      </p:cBhvr>
                      <p:to>
                        <a:schemeClr val="tx2"/>
                      </p:to>
                    </p:animClr>
                  </p:childTnLst>
                </p:cTn>
              </p:par>
            </p:tnLst>
          </p:tmpl>
        </p:tmplLst>
      </p:bldP>
      <p:bldP spid="30" grpId="0" build="p">
        <p:tmplLst>
          <p:tmpl lvl="1">
            <p:tnLst>
              <p:par>
                <p:cTn presetID="3" presetClass="emph" presetSubtype="2" fill="hold" nodeType="withEffect">
                  <p:stCondLst>
                    <p:cond delay="0"/>
                  </p:stCondLst>
                  <p:childTnLst>
                    <p:animClr clrSpc="rgb" dir="cw">
                      <p:cBhvr override="childStyle">
                        <p:cTn dur="500" fill="hold"/>
                        <p:tgtEl>
                          <p:spTgt spid="30"/>
                        </p:tgtEl>
                        <p:attrNameLst>
                          <p:attrName>style.color</p:attrName>
                        </p:attrNameLst>
                      </p:cBhvr>
                      <p:to>
                        <a:schemeClr val="tx1"/>
                      </p:to>
                    </p:animClr>
                  </p:childTnLst>
                </p:cTn>
              </p:par>
            </p:tnLst>
          </p:tmpl>
        </p:tmplLst>
      </p:bldP>
      <p:bldP spid="30" grpId="1" build="p">
        <p:tmplLst>
          <p:tmpl lvl="1">
            <p:tnLst>
              <p:par>
                <p:cTn presetID="3" presetClass="emph" presetSubtype="2" fill="hold" nodeType="clickEffect">
                  <p:stCondLst>
                    <p:cond delay="0"/>
                  </p:stCondLst>
                  <p:childTnLst>
                    <p:animClr clrSpc="rgb" dir="cw">
                      <p:cBhvr override="childStyle">
                        <p:cTn dur="500" fill="hold"/>
                        <p:tgtEl>
                          <p:spTgt spid="30"/>
                        </p:tgtEl>
                        <p:attrNameLst>
                          <p:attrName>style.color</p:attrName>
                        </p:attrNameLst>
                      </p:cBhvr>
                      <p:to>
                        <a:schemeClr val="tx2"/>
                      </p:to>
                    </p:animClr>
                  </p:childTnLst>
                </p:cTn>
              </p:par>
            </p:tnLst>
          </p:tmpl>
        </p:tmplLst>
      </p:bldP>
      <p:bldP spid="31" grpId="0" build="p">
        <p:tmplLst>
          <p:tmpl lvl="1">
            <p:tnLst>
              <p:par>
                <p:cTn presetID="3" presetClass="emph" presetSubtype="2" fill="hold" nodeType="withEffect">
                  <p:stCondLst>
                    <p:cond delay="0"/>
                  </p:stCondLst>
                  <p:childTnLst>
                    <p:animClr clrSpc="rgb" dir="cw">
                      <p:cBhvr override="childStyle">
                        <p:cTn dur="500" fill="hold"/>
                        <p:tgtEl>
                          <p:spTgt spid="31"/>
                        </p:tgtEl>
                        <p:attrNameLst>
                          <p:attrName>style.color</p:attrName>
                        </p:attrNameLst>
                      </p:cBhvr>
                      <p:to>
                        <a:schemeClr val="tx1"/>
                      </p:to>
                    </p:animClr>
                  </p:childTnLst>
                </p:cTn>
              </p:par>
            </p:tnLst>
          </p:tmpl>
        </p:tmplLst>
      </p:bldP>
      <p:bldP spid="34" grpId="0" build="p">
        <p:tmplLst>
          <p:tmpl lvl="1">
            <p:tnLst>
              <p:par>
                <p:cTn presetID="3" presetClass="emph" presetSubtype="2" fill="hold" nodeType="withEffect">
                  <p:stCondLst>
                    <p:cond delay="0"/>
                  </p:stCondLst>
                  <p:childTnLst>
                    <p:animClr clrSpc="rgb" dir="cw">
                      <p:cBhvr override="childStyle">
                        <p:cTn dur="500" fill="hold"/>
                        <p:tgtEl>
                          <p:spTgt spid="34"/>
                        </p:tgtEl>
                        <p:attrNameLst>
                          <p:attrName>style.color</p:attrName>
                        </p:attrNameLst>
                      </p:cBhvr>
                      <p:to>
                        <a:schemeClr val="tx2"/>
                      </p:to>
                    </p:animClr>
                  </p:childTnLst>
                </p:cTn>
              </p:par>
            </p:tnLst>
          </p:tmpl>
        </p:tmplLst>
      </p:bldP>
      <p:bldP spid="38" grpId="0" build="p">
        <p:tmplLst>
          <p:tmpl lvl="1">
            <p:tnLst>
              <p:par>
                <p:cTn presetID="3" presetClass="emph" presetSubtype="2" fill="hold" nodeType="withEffect">
                  <p:stCondLst>
                    <p:cond delay="0"/>
                  </p:stCondLst>
                  <p:childTnLst>
                    <p:animClr clrSpc="rgb" dir="cw">
                      <p:cBhvr override="childStyle">
                        <p:cTn dur="500" fill="hold"/>
                        <p:tgtEl>
                          <p:spTgt spid="38"/>
                        </p:tgtEl>
                        <p:attrNameLst>
                          <p:attrName>style.color</p:attrName>
                        </p:attrNameLst>
                      </p:cBhvr>
                      <p:to>
                        <a:schemeClr val="tx1"/>
                      </p:to>
                    </p:animClr>
                  </p:childTnLst>
                </p:cTn>
              </p:par>
            </p:tnLst>
          </p:tmpl>
        </p:tmplLst>
      </p:bldP>
      <p:bldP spid="38" grpId="1" build="p">
        <p:tmplLst>
          <p:tmpl lvl="1">
            <p:tnLst>
              <p:par>
                <p:cTn presetID="3" presetClass="emph" presetSubtype="2" fill="hold" nodeType="withEffect">
                  <p:stCondLst>
                    <p:cond delay="0"/>
                  </p:stCondLst>
                  <p:childTnLst>
                    <p:animClr clrSpc="rgb" dir="cw">
                      <p:cBhvr override="childStyle">
                        <p:cTn dur="500" fill="hold"/>
                        <p:tgtEl>
                          <p:spTgt spid="38"/>
                        </p:tgtEl>
                        <p:attrNameLst>
                          <p:attrName>style.color</p:attrName>
                        </p:attrNameLst>
                      </p:cBhvr>
                      <p:to>
                        <a:schemeClr val="tx2"/>
                      </p:to>
                    </p:animClr>
                  </p:childTnLst>
                </p:cTn>
              </p:par>
            </p:tnLst>
          </p:tmpl>
        </p:tmplLst>
      </p:bldP>
      <p:bldP spid="39" grpId="0" build="p">
        <p:tmplLst>
          <p:tmpl lvl="1">
            <p:tnLst>
              <p:par>
                <p:cTn presetID="3" presetClass="emph" presetSubtype="2" fill="hold" nodeType="withEffect">
                  <p:stCondLst>
                    <p:cond delay="0"/>
                  </p:stCondLst>
                  <p:childTnLst>
                    <p:animClr clrSpc="rgb" dir="cw">
                      <p:cBhvr override="childStyle">
                        <p:cTn dur="500" fill="hold"/>
                        <p:tgtEl>
                          <p:spTgt spid="39"/>
                        </p:tgtEl>
                        <p:attrNameLst>
                          <p:attrName>style.color</p:attrName>
                        </p:attrNameLst>
                      </p:cBhvr>
                      <p:to>
                        <a:schemeClr val="tx1"/>
                      </p:to>
                    </p:animClr>
                  </p:childTnLst>
                </p:cTn>
              </p:par>
            </p:tnLst>
          </p:tmpl>
        </p:tmplLst>
      </p:bldP>
      <p:bldP spid="39" grpId="1" build="p">
        <p:tmplLst>
          <p:tmpl lvl="1">
            <p:tnLst>
              <p:par>
                <p:cTn presetID="3" presetClass="emph" presetSubtype="2" fill="hold" nodeType="withEffect">
                  <p:stCondLst>
                    <p:cond delay="0"/>
                  </p:stCondLst>
                  <p:childTnLst>
                    <p:animClr clrSpc="rgb" dir="cw">
                      <p:cBhvr override="childStyle">
                        <p:cTn dur="500" fill="hold"/>
                        <p:tgtEl>
                          <p:spTgt spid="39"/>
                        </p:tgtEl>
                        <p:attrNameLst>
                          <p:attrName>style.color</p:attrName>
                        </p:attrNameLst>
                      </p:cBhvr>
                      <p:to>
                        <a:schemeClr val="tx2"/>
                      </p:to>
                    </p:animClr>
                  </p:childTnLst>
                </p:cTn>
              </p:par>
            </p:tnLst>
          </p:tmpl>
        </p:tmplLst>
      </p:bldP>
      <p:bldP spid="40" grpId="0" build="p">
        <p:tmplLst>
          <p:tmpl lvl="1">
            <p:tnLst>
              <p:par>
                <p:cTn presetID="3" presetClass="emph" presetSubtype="2" fill="hold" nodeType="withEffect">
                  <p:stCondLst>
                    <p:cond delay="0"/>
                  </p:stCondLst>
                  <p:childTnLst>
                    <p:animClr clrSpc="rgb" dir="cw">
                      <p:cBhvr override="childStyle">
                        <p:cTn dur="500" fill="hold"/>
                        <p:tgtEl>
                          <p:spTgt spid="40"/>
                        </p:tgtEl>
                        <p:attrNameLst>
                          <p:attrName>style.color</p:attrName>
                        </p:attrNameLst>
                      </p:cBhvr>
                      <p:to>
                        <a:schemeClr val="tx1"/>
                      </p:to>
                    </p:animClr>
                  </p:childTnLst>
                </p:cTn>
              </p:par>
            </p:tnLst>
          </p:tmpl>
        </p:tmplLst>
      </p:bldP>
      <p:bldP spid="43" grpId="0" build="p">
        <p:tmplLst>
          <p:tmpl lvl="1">
            <p:tnLst>
              <p:par>
                <p:cTn presetID="3" presetClass="emph" presetSubtype="2" fill="hold" nodeType="withEffect">
                  <p:stCondLst>
                    <p:cond delay="0"/>
                  </p:stCondLst>
                  <p:childTnLst>
                    <p:animClr clrSpc="rgb" dir="cw">
                      <p:cBhvr override="childStyle">
                        <p:cTn dur="500" fill="hold"/>
                        <p:tgtEl>
                          <p:spTgt spid="43"/>
                        </p:tgtEl>
                        <p:attrNameLst>
                          <p:attrName>style.color</p:attrName>
                        </p:attrNameLst>
                      </p:cBhvr>
                      <p:to>
                        <a:schemeClr val="tx2"/>
                      </p:to>
                    </p:animClr>
                  </p:childTnLst>
                </p:cTn>
              </p:par>
            </p:tnLst>
          </p:tmpl>
        </p:tmplLst>
      </p:bldP>
      <p:bldP spid="49" grpId="0" build="p">
        <p:tmplLst>
          <p:tmpl lvl="1">
            <p:tnLst>
              <p:par>
                <p:cTn presetID="3" presetClass="emph" presetSubtype="2" fill="hold" nodeType="withEffect">
                  <p:stCondLst>
                    <p:cond delay="0"/>
                  </p:stCondLst>
                  <p:childTnLst>
                    <p:animClr clrSpc="rgb" dir="cw">
                      <p:cBhvr override="childStyle">
                        <p:cTn dur="500" fill="hold"/>
                        <p:tgtEl>
                          <p:spTgt spid="49"/>
                        </p:tgtEl>
                        <p:attrNameLst>
                          <p:attrName>style.color</p:attrName>
                        </p:attrNameLst>
                      </p:cBhvr>
                      <p:to>
                        <a:schemeClr val="tx1"/>
                      </p:to>
                    </p:animClr>
                  </p:childTnLst>
                </p:cTn>
              </p:par>
            </p:tnLst>
          </p:tmpl>
        </p:tmplLst>
      </p:bldP>
      <p:bldP spid="49" grpId="1" build="p">
        <p:tmplLst>
          <p:tmpl lvl="1">
            <p:tnLst>
              <p:par>
                <p:cTn presetID="3" presetClass="emph" presetSubtype="2" fill="hold" nodeType="withEffect">
                  <p:stCondLst>
                    <p:cond delay="0"/>
                  </p:stCondLst>
                  <p:childTnLst>
                    <p:animClr clrSpc="rgb" dir="cw">
                      <p:cBhvr override="childStyle">
                        <p:cTn dur="500" fill="hold"/>
                        <p:tgtEl>
                          <p:spTgt spid="49"/>
                        </p:tgtEl>
                        <p:attrNameLst>
                          <p:attrName>style.color</p:attrName>
                        </p:attrNameLst>
                      </p:cBhvr>
                      <p:to>
                        <a:schemeClr val="tx2"/>
                      </p:to>
                    </p:animClr>
                  </p:childTnLst>
                </p:cTn>
              </p:par>
            </p:tnLst>
          </p:tmpl>
        </p:tmplLst>
      </p:bldP>
      <p:bldP spid="50" grpId="0" build="p">
        <p:tmplLst>
          <p:tmpl lvl="1">
            <p:tnLst>
              <p:par>
                <p:cTn presetID="3" presetClass="emph" presetSubtype="2" fill="hold" nodeType="withEffect">
                  <p:stCondLst>
                    <p:cond delay="0"/>
                  </p:stCondLst>
                  <p:childTnLst>
                    <p:animClr clrSpc="rgb" dir="cw">
                      <p:cBhvr override="childStyle">
                        <p:cTn dur="500" fill="hold"/>
                        <p:tgtEl>
                          <p:spTgt spid="50"/>
                        </p:tgtEl>
                        <p:attrNameLst>
                          <p:attrName>style.color</p:attrName>
                        </p:attrNameLst>
                      </p:cBhvr>
                      <p:to>
                        <a:schemeClr val="tx1"/>
                      </p:to>
                    </p:animClr>
                  </p:childTnLst>
                </p:cTn>
              </p:par>
            </p:tnLst>
          </p:tmpl>
        </p:tmplLst>
      </p:bldP>
      <p:bldP spid="50" grpId="1" build="p">
        <p:tmplLst>
          <p:tmpl lvl="1">
            <p:tnLst>
              <p:par>
                <p:cTn presetID="3" presetClass="emph" presetSubtype="2" fill="hold" nodeType="withEffect">
                  <p:stCondLst>
                    <p:cond delay="0"/>
                  </p:stCondLst>
                  <p:childTnLst>
                    <p:animClr clrSpc="rgb" dir="cw">
                      <p:cBhvr override="childStyle">
                        <p:cTn dur="500" fill="hold"/>
                        <p:tgtEl>
                          <p:spTgt spid="50"/>
                        </p:tgtEl>
                        <p:attrNameLst>
                          <p:attrName>style.color</p:attrName>
                        </p:attrNameLst>
                      </p:cBhvr>
                      <p:to>
                        <a:schemeClr val="tx2"/>
                      </p:to>
                    </p:animClr>
                  </p:childTnLst>
                </p:cTn>
              </p:par>
            </p:tnLst>
          </p:tmpl>
        </p:tmplLst>
      </p:bldP>
      <p:bldP spid="51" grpId="0" build="p">
        <p:tmplLst>
          <p:tmpl lvl="1">
            <p:tnLst>
              <p:par>
                <p:cTn presetID="3" presetClass="emph" presetSubtype="2" fill="hold" nodeType="withEffect">
                  <p:stCondLst>
                    <p:cond delay="0"/>
                  </p:stCondLst>
                  <p:childTnLst>
                    <p:animClr clrSpc="rgb" dir="cw">
                      <p:cBhvr override="childStyle">
                        <p:cTn dur="500" fill="hold"/>
                        <p:tgtEl>
                          <p:spTgt spid="51"/>
                        </p:tgtEl>
                        <p:attrNameLst>
                          <p:attrName>style.color</p:attrName>
                        </p:attrNameLst>
                      </p:cBhvr>
                      <p:to>
                        <a:schemeClr val="tx1"/>
                      </p:to>
                    </p:animClr>
                  </p:childTnLst>
                </p:cTn>
              </p:par>
            </p:tnLst>
          </p:tmpl>
        </p:tmplLst>
      </p:bldP>
    </p:bld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userDrawn="1">
  <p:cSld name="Rolling Agenda 2">
    <p:spTree>
      <p:nvGrpSpPr>
        <p:cNvPr id="1" name=""/>
        <p:cNvGrpSpPr/>
        <p:nvPr/>
      </p:nvGrpSpPr>
      <p:grpSpPr>
        <a:xfrm>
          <a:off x="0" y="0"/>
          <a:ext cx="0" cy="0"/>
          <a:chOff x="0" y="0"/>
          <a:chExt cx="0" cy="0"/>
        </a:xfrm>
      </p:grpSpPr>
      <p:sp>
        <p:nvSpPr>
          <p:cNvPr id="35" name="Picture Placeholder 7">
            <a:extLst>
              <a:ext uri="{FF2B5EF4-FFF2-40B4-BE49-F238E27FC236}">
                <a16:creationId xmlns:a16="http://schemas.microsoft.com/office/drawing/2014/main" id="{746DEDA7-E507-C48C-ECD1-AFADAFC8C43A}"/>
              </a:ext>
            </a:extLst>
          </p:cNvPr>
          <p:cNvSpPr>
            <a:spLocks noGrp="1"/>
          </p:cNvSpPr>
          <p:nvPr>
            <p:ph type="pic" sz="quarter" idx="10" hasCustomPrompt="1"/>
          </p:nvPr>
        </p:nvSpPr>
        <p:spPr>
          <a:xfrm>
            <a:off x="6095998" y="1302265"/>
            <a:ext cx="6096002" cy="5555735"/>
          </a:xfrm>
          <a:prstGeom prst="rect">
            <a:avLst/>
          </a:prstGeom>
          <a:solidFill>
            <a:schemeClr val="bg2"/>
          </a:solidFill>
        </p:spPr>
        <p:txBody>
          <a:bodyPr tIns="2194560" anchor="t" anchorCtr="0"/>
          <a:lstStyle>
            <a:lvl1pPr marL="0" indent="0" algn="ctr">
              <a:buNone/>
              <a:defRPr>
                <a:solidFill>
                  <a:schemeClr val="tx2"/>
                </a:solidFill>
              </a:defRPr>
            </a:lvl1pPr>
          </a:lstStyle>
          <a:p>
            <a:r>
              <a:rPr lang="en-US"/>
              <a:t>Click to add photo</a:t>
            </a:r>
          </a:p>
          <a:p>
            <a:endParaRPr lang="en-US"/>
          </a:p>
          <a:p>
            <a:endParaRPr lang="en-US"/>
          </a:p>
        </p:txBody>
      </p:sp>
      <p:sp>
        <p:nvSpPr>
          <p:cNvPr id="2" name="Background">
            <a:extLst>
              <a:ext uri="{FF2B5EF4-FFF2-40B4-BE49-F238E27FC236}">
                <a16:creationId xmlns:a16="http://schemas.microsoft.com/office/drawing/2014/main" id="{099D0784-221A-2429-859C-BE0DCDF00DF9}"/>
              </a:ext>
            </a:extLst>
          </p:cNvPr>
          <p:cNvSpPr/>
          <p:nvPr userDrawn="1"/>
        </p:nvSpPr>
        <p:spPr>
          <a:xfrm>
            <a:off x="0" y="1302266"/>
            <a:ext cx="6095246" cy="5555734"/>
          </a:xfrm>
          <a:prstGeom prst="rect">
            <a:avLst/>
          </a:prstGeom>
          <a:solidFill>
            <a:schemeClr val="accent3">
              <a:lumMod val="20000"/>
              <a:lumOff val="80000"/>
            </a:schemeClr>
          </a:solidFill>
        </p:spPr>
        <p:txBody>
          <a:bodyPr wrap="square" lIns="0" rtlCol="0" anchor="ctr">
            <a:noAutofit/>
          </a:bodyPr>
          <a:lstStyle/>
          <a:p>
            <a:pPr marL="162775" indent="-162775" algn="l">
              <a:buClr>
                <a:schemeClr val="accent3"/>
              </a:buClr>
              <a:buFont typeface="Arial" panose="020B0604020202020204" pitchFamily="34" charset="0"/>
              <a:buChar char="•"/>
            </a:pPr>
            <a:endParaRPr lang="en-US" sz="1329">
              <a:solidFill>
                <a:schemeClr val="tx2"/>
              </a:solidFill>
              <a:latin typeface="Arial" panose="020B0604020202020204" pitchFamily="34" charset="0"/>
            </a:endParaRPr>
          </a:p>
        </p:txBody>
      </p:sp>
      <p:sp>
        <p:nvSpPr>
          <p:cNvPr id="6" name="Box 1">
            <a:extLst>
              <a:ext uri="{FF2B5EF4-FFF2-40B4-BE49-F238E27FC236}">
                <a16:creationId xmlns:a16="http://schemas.microsoft.com/office/drawing/2014/main" id="{1985CEEF-7440-E341-7692-F22679523091}"/>
              </a:ext>
            </a:extLst>
          </p:cNvPr>
          <p:cNvSpPr/>
          <p:nvPr userDrawn="1"/>
        </p:nvSpPr>
        <p:spPr>
          <a:xfrm>
            <a:off x="1" y="1302267"/>
            <a:ext cx="6094522" cy="1302266"/>
          </a:xfrm>
          <a:prstGeom prst="rect">
            <a:avLst/>
          </a:prstGeom>
          <a:solidFill>
            <a:schemeClr val="bg1"/>
          </a:solidFill>
          <a:effectLst/>
        </p:spPr>
        <p:txBody>
          <a:bodyPr wrap="square" lIns="0" rtlCol="0" anchor="ctr">
            <a:no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25" name="Text Placeholder 23">
            <a:extLst>
              <a:ext uri="{FF2B5EF4-FFF2-40B4-BE49-F238E27FC236}">
                <a16:creationId xmlns:a16="http://schemas.microsoft.com/office/drawing/2014/main" id="{8AB4D9E6-1043-CCB8-7707-49889A44EFD3}"/>
              </a:ext>
            </a:extLst>
          </p:cNvPr>
          <p:cNvSpPr>
            <a:spLocks noGrp="1"/>
          </p:cNvSpPr>
          <p:nvPr>
            <p:ph type="body" sz="quarter" idx="12" hasCustomPrompt="1"/>
          </p:nvPr>
        </p:nvSpPr>
        <p:spPr>
          <a:xfrm>
            <a:off x="489145" y="1679924"/>
            <a:ext cx="720577" cy="546952"/>
          </a:xfrm>
        </p:spPr>
        <p:txBody>
          <a:bodyPr vert="horz" lIns="0" tIns="0" rIns="0" bIns="0" rtlCol="0" anchor="t" anchorCtr="0">
            <a:noAutofit/>
          </a:bodyPr>
          <a:lstStyle>
            <a:lvl1pPr marL="0" indent="0">
              <a:buFontTx/>
              <a:buNone/>
              <a:defRPr lang="en-US" sz="3799" b="1" cap="all" dirty="0" smtClean="0">
                <a:solidFill>
                  <a:schemeClr val="tx2"/>
                </a:solidFill>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01</a:t>
            </a:r>
          </a:p>
        </p:txBody>
      </p:sp>
      <p:sp>
        <p:nvSpPr>
          <p:cNvPr id="29" name="Text Placeholder 23">
            <a:extLst>
              <a:ext uri="{FF2B5EF4-FFF2-40B4-BE49-F238E27FC236}">
                <a16:creationId xmlns:a16="http://schemas.microsoft.com/office/drawing/2014/main" id="{255B66DE-35F1-30E7-5AA8-A5E5DD20AD6A}"/>
              </a:ext>
            </a:extLst>
          </p:cNvPr>
          <p:cNvSpPr>
            <a:spLocks noGrp="1"/>
          </p:cNvSpPr>
          <p:nvPr>
            <p:ph type="body" sz="quarter" idx="13" hasCustomPrompt="1"/>
          </p:nvPr>
        </p:nvSpPr>
        <p:spPr>
          <a:xfrm>
            <a:off x="489144" y="3097023"/>
            <a:ext cx="720577" cy="546952"/>
          </a:xfrm>
        </p:spPr>
        <p:txBody>
          <a:bodyPr vert="horz" lIns="0" tIns="0" rIns="0" bIns="0" rtlCol="0" anchor="t" anchorCtr="0">
            <a:noAutofit/>
          </a:bodyPr>
          <a:lstStyle>
            <a:lvl1pPr marL="0" indent="0">
              <a:buFontTx/>
              <a:buNone/>
              <a:defRPr lang="en-US" sz="3799" b="1" cap="all" dirty="0" smtClean="0">
                <a:solidFill>
                  <a:schemeClr val="tx1"/>
                </a:solidFill>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02</a:t>
            </a:r>
          </a:p>
        </p:txBody>
      </p:sp>
      <p:sp>
        <p:nvSpPr>
          <p:cNvPr id="30" name="Text Placeholder 23">
            <a:extLst>
              <a:ext uri="{FF2B5EF4-FFF2-40B4-BE49-F238E27FC236}">
                <a16:creationId xmlns:a16="http://schemas.microsoft.com/office/drawing/2014/main" id="{AB01218B-B2CB-BC5A-44EB-E59E08575FA9}"/>
              </a:ext>
            </a:extLst>
          </p:cNvPr>
          <p:cNvSpPr>
            <a:spLocks noGrp="1"/>
          </p:cNvSpPr>
          <p:nvPr>
            <p:ph type="body" sz="quarter" idx="14" hasCustomPrompt="1"/>
          </p:nvPr>
        </p:nvSpPr>
        <p:spPr>
          <a:xfrm>
            <a:off x="489144" y="4514123"/>
            <a:ext cx="720577" cy="546952"/>
          </a:xfrm>
        </p:spPr>
        <p:txBody>
          <a:bodyPr vert="horz" lIns="0" tIns="0" rIns="0" bIns="0" rtlCol="0" anchor="t" anchorCtr="0">
            <a:noAutofit/>
          </a:bodyPr>
          <a:lstStyle>
            <a:lvl1pPr marL="0" indent="0">
              <a:buFontTx/>
              <a:buNone/>
              <a:defRPr lang="en-US" sz="3799" b="1" cap="all" dirty="0" smtClean="0">
                <a:solidFill>
                  <a:schemeClr val="tx1"/>
                </a:solidFill>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03</a:t>
            </a:r>
          </a:p>
        </p:txBody>
      </p:sp>
      <p:sp>
        <p:nvSpPr>
          <p:cNvPr id="31" name="Text Placeholder 23">
            <a:extLst>
              <a:ext uri="{FF2B5EF4-FFF2-40B4-BE49-F238E27FC236}">
                <a16:creationId xmlns:a16="http://schemas.microsoft.com/office/drawing/2014/main" id="{0CAA2A92-44A0-4787-3057-510F7EC84847}"/>
              </a:ext>
            </a:extLst>
          </p:cNvPr>
          <p:cNvSpPr>
            <a:spLocks noGrp="1"/>
          </p:cNvSpPr>
          <p:nvPr>
            <p:ph type="body" sz="quarter" idx="15" hasCustomPrompt="1"/>
          </p:nvPr>
        </p:nvSpPr>
        <p:spPr>
          <a:xfrm>
            <a:off x="489145" y="5931223"/>
            <a:ext cx="720577" cy="546952"/>
          </a:xfrm>
        </p:spPr>
        <p:txBody>
          <a:bodyPr vert="horz" lIns="0" tIns="0" rIns="0" bIns="0" rtlCol="0" anchor="t" anchorCtr="0">
            <a:noAutofit/>
          </a:bodyPr>
          <a:lstStyle>
            <a:lvl1pPr marL="0" indent="0">
              <a:buFontTx/>
              <a:buNone/>
              <a:defRPr lang="en-US" sz="3799" b="1" cap="all" dirty="0" smtClean="0">
                <a:solidFill>
                  <a:schemeClr val="tx1"/>
                </a:solidFill>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04</a:t>
            </a:r>
          </a:p>
        </p:txBody>
      </p:sp>
      <p:sp>
        <p:nvSpPr>
          <p:cNvPr id="34" name="Text Placeholder 32">
            <a:extLst>
              <a:ext uri="{FF2B5EF4-FFF2-40B4-BE49-F238E27FC236}">
                <a16:creationId xmlns:a16="http://schemas.microsoft.com/office/drawing/2014/main" id="{7315225F-C3FC-08F3-1F19-AE6AE6C1B421}"/>
              </a:ext>
            </a:extLst>
          </p:cNvPr>
          <p:cNvSpPr>
            <a:spLocks noGrp="1"/>
          </p:cNvSpPr>
          <p:nvPr>
            <p:ph type="body" sz="quarter" idx="16" hasCustomPrompt="1"/>
          </p:nvPr>
        </p:nvSpPr>
        <p:spPr>
          <a:xfrm>
            <a:off x="1308431" y="1649538"/>
            <a:ext cx="4340828" cy="607724"/>
          </a:xfrm>
        </p:spPr>
        <p:txBody>
          <a:bodyPr vert="horz" lIns="0" tIns="0" rIns="0" bIns="0" rtlCol="0" anchor="b" anchorCtr="0">
            <a:noAutofit/>
          </a:bodyPr>
          <a:lstStyle>
            <a:lvl1pPr marL="0" indent="0">
              <a:lnSpc>
                <a:spcPct val="110000"/>
              </a:lnSpc>
              <a:buFont typeface="Arial" panose="020B0604020202020204" pitchFamily="34" charset="0"/>
              <a:buNone/>
              <a:defRPr lang="en-US" sz="1899" dirty="0">
                <a:solidFill>
                  <a:schemeClr val="tx2"/>
                </a:solidFill>
                <a:latin typeface="Arial" panose="020B0604020202020204" pitchFamily="34" charset="0"/>
                <a:cs typeface="Arial" panose="020B0604020202020204" pitchFamily="34" charset="0"/>
              </a:defRPr>
            </a:lvl1pPr>
          </a:lstStyle>
          <a:p>
            <a:pPr>
              <a:lnSpc>
                <a:spcPct val="110000"/>
              </a:lnSpc>
            </a:pPr>
            <a:r>
              <a:rPr lang="en-US" sz="1899">
                <a:solidFill>
                  <a:schemeClr val="tx2"/>
                </a:solidFill>
                <a:latin typeface="Arial" panose="020B0604020202020204" pitchFamily="34" charset="0"/>
              </a:rPr>
              <a:t>Lorem ipsum dolor sit </a:t>
            </a:r>
            <a:r>
              <a:rPr lang="en-US" sz="1899" err="1">
                <a:solidFill>
                  <a:schemeClr val="tx2"/>
                </a:solidFill>
                <a:latin typeface="Arial" panose="020B0604020202020204" pitchFamily="34" charset="0"/>
              </a:rPr>
              <a:t>amet</a:t>
            </a:r>
            <a:r>
              <a:rPr lang="en-US" sz="1899">
                <a:solidFill>
                  <a:schemeClr val="tx2"/>
                </a:solidFill>
                <a:latin typeface="Arial" panose="020B0604020202020204" pitchFamily="34" charset="0"/>
              </a:rPr>
              <a:t>, </a:t>
            </a:r>
            <a:r>
              <a:rPr lang="en-US" sz="1899" err="1">
                <a:solidFill>
                  <a:schemeClr val="tx2"/>
                </a:solidFill>
                <a:latin typeface="Arial" panose="020B0604020202020204" pitchFamily="34" charset="0"/>
              </a:rPr>
              <a:t>consectetur</a:t>
            </a:r>
            <a:r>
              <a:rPr lang="en-US" sz="1899">
                <a:solidFill>
                  <a:schemeClr val="tx2"/>
                </a:solidFill>
                <a:latin typeface="Arial" panose="020B0604020202020204" pitchFamily="34" charset="0"/>
              </a:rPr>
              <a:t> </a:t>
            </a:r>
            <a:r>
              <a:rPr lang="en-US" sz="1899" err="1">
                <a:solidFill>
                  <a:schemeClr val="tx2"/>
                </a:solidFill>
                <a:latin typeface="Arial" panose="020B0604020202020204" pitchFamily="34" charset="0"/>
              </a:rPr>
              <a:t>adipiscing</a:t>
            </a:r>
            <a:r>
              <a:rPr lang="en-US" sz="1899">
                <a:solidFill>
                  <a:schemeClr val="tx2"/>
                </a:solidFill>
                <a:latin typeface="Arial" panose="020B0604020202020204" pitchFamily="34" charset="0"/>
              </a:rPr>
              <a:t> </a:t>
            </a:r>
            <a:r>
              <a:rPr lang="en-US" sz="1899" err="1">
                <a:solidFill>
                  <a:schemeClr val="tx2"/>
                </a:solidFill>
                <a:latin typeface="Arial" panose="020B0604020202020204" pitchFamily="34" charset="0"/>
              </a:rPr>
              <a:t>elit</a:t>
            </a:r>
            <a:r>
              <a:rPr lang="en-US" sz="1899">
                <a:solidFill>
                  <a:schemeClr val="tx2"/>
                </a:solidFill>
                <a:latin typeface="Arial" panose="020B0604020202020204" pitchFamily="34" charset="0"/>
              </a:rPr>
              <a:t>.</a:t>
            </a:r>
          </a:p>
        </p:txBody>
      </p:sp>
      <p:sp>
        <p:nvSpPr>
          <p:cNvPr id="38" name="Text Placeholder 32">
            <a:extLst>
              <a:ext uri="{FF2B5EF4-FFF2-40B4-BE49-F238E27FC236}">
                <a16:creationId xmlns:a16="http://schemas.microsoft.com/office/drawing/2014/main" id="{89DBFF82-AF67-02B6-2206-E8964EB7E4C9}"/>
              </a:ext>
            </a:extLst>
          </p:cNvPr>
          <p:cNvSpPr>
            <a:spLocks noGrp="1"/>
          </p:cNvSpPr>
          <p:nvPr>
            <p:ph type="body" sz="quarter" idx="17" hasCustomPrompt="1"/>
          </p:nvPr>
        </p:nvSpPr>
        <p:spPr>
          <a:xfrm>
            <a:off x="1308430" y="3066637"/>
            <a:ext cx="4340828" cy="607724"/>
          </a:xfrm>
        </p:spPr>
        <p:txBody>
          <a:bodyPr vert="horz" lIns="0" tIns="0" rIns="0" bIns="0" rtlCol="0" anchor="b" anchorCtr="0">
            <a:noAutofit/>
          </a:bodyPr>
          <a:lstStyle>
            <a:lvl1pPr marL="0" indent="0">
              <a:buNone/>
              <a:defRPr lang="en-US" sz="1899" dirty="0">
                <a:solidFill>
                  <a:schemeClr val="tx1"/>
                </a:solidFill>
                <a:latin typeface="Arial" panose="020B0604020202020204" pitchFamily="34" charset="0"/>
                <a:cs typeface="Arial" panose="020B0604020202020204" pitchFamily="34" charset="0"/>
              </a:defRPr>
            </a:lvl1pPr>
          </a:lstStyle>
          <a:p>
            <a:pPr marL="217033" lvl="0" indent="-217033">
              <a:buSzPts val="2400"/>
            </a:pPr>
            <a:r>
              <a:rPr lang="en-US" sz="1709">
                <a:solidFill>
                  <a:schemeClr val="tx2"/>
                </a:solidFill>
                <a:latin typeface="Arial" panose="020B0604020202020204" pitchFamily="34" charset="0"/>
              </a:rPr>
              <a:t>Lorem ipsum dolor sit </a:t>
            </a:r>
            <a:r>
              <a:rPr lang="en-US" sz="1709" err="1">
                <a:solidFill>
                  <a:schemeClr val="tx2"/>
                </a:solidFill>
                <a:latin typeface="Arial" panose="020B0604020202020204" pitchFamily="34" charset="0"/>
              </a:rPr>
              <a:t>amet</a:t>
            </a:r>
            <a:r>
              <a:rPr lang="en-US" sz="1709">
                <a:solidFill>
                  <a:schemeClr val="tx2"/>
                </a:solidFill>
                <a:latin typeface="Arial" panose="020B0604020202020204" pitchFamily="34" charset="0"/>
              </a:rPr>
              <a:t>, </a:t>
            </a:r>
            <a:r>
              <a:rPr lang="en-US" sz="1709" err="1">
                <a:solidFill>
                  <a:schemeClr val="tx2"/>
                </a:solidFill>
                <a:latin typeface="Arial" panose="020B0604020202020204" pitchFamily="34" charset="0"/>
              </a:rPr>
              <a:t>consectetur</a:t>
            </a:r>
            <a:r>
              <a:rPr lang="en-US" sz="1709">
                <a:solidFill>
                  <a:schemeClr val="tx2"/>
                </a:solidFill>
                <a:latin typeface="Arial" panose="020B0604020202020204" pitchFamily="34" charset="0"/>
              </a:rPr>
              <a:t> </a:t>
            </a:r>
            <a:r>
              <a:rPr lang="en-US" sz="1709" err="1">
                <a:solidFill>
                  <a:schemeClr val="tx2"/>
                </a:solidFill>
                <a:latin typeface="Arial" panose="020B0604020202020204" pitchFamily="34" charset="0"/>
              </a:rPr>
              <a:t>adipiscing</a:t>
            </a:r>
            <a:r>
              <a:rPr lang="en-US" sz="1709">
                <a:solidFill>
                  <a:schemeClr val="tx2"/>
                </a:solidFill>
                <a:latin typeface="Arial" panose="020B0604020202020204" pitchFamily="34" charset="0"/>
              </a:rPr>
              <a:t> </a:t>
            </a:r>
            <a:r>
              <a:rPr lang="en-US" sz="1709" err="1">
                <a:solidFill>
                  <a:schemeClr val="tx2"/>
                </a:solidFill>
                <a:latin typeface="Arial" panose="020B0604020202020204" pitchFamily="34" charset="0"/>
              </a:rPr>
              <a:t>elit</a:t>
            </a:r>
            <a:r>
              <a:rPr lang="en-US" sz="1709">
                <a:solidFill>
                  <a:schemeClr val="tx2"/>
                </a:solidFill>
                <a:latin typeface="Arial" panose="020B0604020202020204" pitchFamily="34" charset="0"/>
              </a:rPr>
              <a:t>.</a:t>
            </a:r>
          </a:p>
        </p:txBody>
      </p:sp>
      <p:sp>
        <p:nvSpPr>
          <p:cNvPr id="39" name="Text Placeholder 32">
            <a:extLst>
              <a:ext uri="{FF2B5EF4-FFF2-40B4-BE49-F238E27FC236}">
                <a16:creationId xmlns:a16="http://schemas.microsoft.com/office/drawing/2014/main" id="{AD55389E-9AF0-296A-2ECF-AD2D9D29EE9F}"/>
              </a:ext>
            </a:extLst>
          </p:cNvPr>
          <p:cNvSpPr>
            <a:spLocks noGrp="1"/>
          </p:cNvSpPr>
          <p:nvPr>
            <p:ph type="body" sz="quarter" idx="18" hasCustomPrompt="1"/>
          </p:nvPr>
        </p:nvSpPr>
        <p:spPr>
          <a:xfrm>
            <a:off x="1308430" y="4483737"/>
            <a:ext cx="4340828" cy="607724"/>
          </a:xfrm>
        </p:spPr>
        <p:txBody>
          <a:bodyPr vert="horz" lIns="0" tIns="0" rIns="0" bIns="0" rtlCol="0" anchor="b" anchorCtr="0">
            <a:noAutofit/>
          </a:bodyPr>
          <a:lstStyle>
            <a:lvl1pPr marL="0" indent="0">
              <a:buNone/>
              <a:defRPr lang="en-US" sz="1899" dirty="0">
                <a:solidFill>
                  <a:schemeClr val="tx1"/>
                </a:solidFill>
                <a:latin typeface="Arial" panose="020B0604020202020204" pitchFamily="34" charset="0"/>
                <a:cs typeface="Arial" panose="020B0604020202020204" pitchFamily="34" charset="0"/>
              </a:defRPr>
            </a:lvl1pPr>
          </a:lstStyle>
          <a:p>
            <a:pPr marL="217033" lvl="0" indent="-217033">
              <a:buSzPts val="2400"/>
            </a:pPr>
            <a:r>
              <a:rPr lang="en-US" sz="1709">
                <a:solidFill>
                  <a:schemeClr val="tx2"/>
                </a:solidFill>
                <a:latin typeface="Arial" panose="020B0604020202020204" pitchFamily="34" charset="0"/>
              </a:rPr>
              <a:t>Lorem ipsum dolor sit </a:t>
            </a:r>
            <a:r>
              <a:rPr lang="en-US" sz="1709" err="1">
                <a:solidFill>
                  <a:schemeClr val="tx2"/>
                </a:solidFill>
                <a:latin typeface="Arial" panose="020B0604020202020204" pitchFamily="34" charset="0"/>
              </a:rPr>
              <a:t>amet</a:t>
            </a:r>
            <a:r>
              <a:rPr lang="en-US" sz="1709">
                <a:solidFill>
                  <a:schemeClr val="tx2"/>
                </a:solidFill>
                <a:latin typeface="Arial" panose="020B0604020202020204" pitchFamily="34" charset="0"/>
              </a:rPr>
              <a:t>, </a:t>
            </a:r>
            <a:r>
              <a:rPr lang="en-US" sz="1709" err="1">
                <a:solidFill>
                  <a:schemeClr val="tx2"/>
                </a:solidFill>
                <a:latin typeface="Arial" panose="020B0604020202020204" pitchFamily="34" charset="0"/>
              </a:rPr>
              <a:t>consectetur</a:t>
            </a:r>
            <a:r>
              <a:rPr lang="en-US" sz="1709">
                <a:solidFill>
                  <a:schemeClr val="tx2"/>
                </a:solidFill>
                <a:latin typeface="Arial" panose="020B0604020202020204" pitchFamily="34" charset="0"/>
              </a:rPr>
              <a:t> </a:t>
            </a:r>
            <a:r>
              <a:rPr lang="en-US" sz="1709" err="1">
                <a:solidFill>
                  <a:schemeClr val="tx2"/>
                </a:solidFill>
                <a:latin typeface="Arial" panose="020B0604020202020204" pitchFamily="34" charset="0"/>
              </a:rPr>
              <a:t>adipiscing</a:t>
            </a:r>
            <a:r>
              <a:rPr lang="en-US" sz="1709">
                <a:solidFill>
                  <a:schemeClr val="tx2"/>
                </a:solidFill>
                <a:latin typeface="Arial" panose="020B0604020202020204" pitchFamily="34" charset="0"/>
              </a:rPr>
              <a:t> </a:t>
            </a:r>
            <a:r>
              <a:rPr lang="en-US" sz="1709" err="1">
                <a:solidFill>
                  <a:schemeClr val="tx2"/>
                </a:solidFill>
                <a:latin typeface="Arial" panose="020B0604020202020204" pitchFamily="34" charset="0"/>
              </a:rPr>
              <a:t>elit</a:t>
            </a:r>
            <a:r>
              <a:rPr lang="en-US" sz="1709">
                <a:solidFill>
                  <a:schemeClr val="tx2"/>
                </a:solidFill>
                <a:latin typeface="Arial" panose="020B0604020202020204" pitchFamily="34" charset="0"/>
              </a:rPr>
              <a:t>.</a:t>
            </a:r>
          </a:p>
        </p:txBody>
      </p:sp>
      <p:sp>
        <p:nvSpPr>
          <p:cNvPr id="40" name="Text Placeholder 32">
            <a:extLst>
              <a:ext uri="{FF2B5EF4-FFF2-40B4-BE49-F238E27FC236}">
                <a16:creationId xmlns:a16="http://schemas.microsoft.com/office/drawing/2014/main" id="{3C096683-BA26-3D65-C7EE-44559C9F1B24}"/>
              </a:ext>
            </a:extLst>
          </p:cNvPr>
          <p:cNvSpPr>
            <a:spLocks noGrp="1"/>
          </p:cNvSpPr>
          <p:nvPr>
            <p:ph type="body" sz="quarter" idx="19" hasCustomPrompt="1"/>
          </p:nvPr>
        </p:nvSpPr>
        <p:spPr>
          <a:xfrm>
            <a:off x="1308429" y="5900835"/>
            <a:ext cx="4340828" cy="607724"/>
          </a:xfrm>
        </p:spPr>
        <p:txBody>
          <a:bodyPr vert="horz" lIns="0" tIns="0" rIns="0" bIns="0" rtlCol="0" anchor="b" anchorCtr="0">
            <a:noAutofit/>
          </a:bodyPr>
          <a:lstStyle>
            <a:lvl1pPr marL="0" indent="0">
              <a:buNone/>
              <a:defRPr lang="en-US" sz="1899" dirty="0">
                <a:solidFill>
                  <a:schemeClr val="tx1"/>
                </a:solidFill>
                <a:latin typeface="Arial" panose="020B0604020202020204" pitchFamily="34" charset="0"/>
                <a:cs typeface="Arial" panose="020B0604020202020204" pitchFamily="34" charset="0"/>
              </a:defRPr>
            </a:lvl1pPr>
          </a:lstStyle>
          <a:p>
            <a:pPr marL="217033" lvl="0" indent="-217033">
              <a:buSzPts val="2400"/>
            </a:pPr>
            <a:r>
              <a:rPr lang="en-US" sz="1709">
                <a:solidFill>
                  <a:schemeClr val="tx2"/>
                </a:solidFill>
                <a:latin typeface="Arial" panose="020B0604020202020204" pitchFamily="34" charset="0"/>
              </a:rPr>
              <a:t>Lorem ipsum dolor sit </a:t>
            </a:r>
            <a:r>
              <a:rPr lang="en-US" sz="1709" err="1">
                <a:solidFill>
                  <a:schemeClr val="tx2"/>
                </a:solidFill>
                <a:latin typeface="Arial" panose="020B0604020202020204" pitchFamily="34" charset="0"/>
              </a:rPr>
              <a:t>amet</a:t>
            </a:r>
            <a:r>
              <a:rPr lang="en-US" sz="1709">
                <a:solidFill>
                  <a:schemeClr val="tx2"/>
                </a:solidFill>
                <a:latin typeface="Arial" panose="020B0604020202020204" pitchFamily="34" charset="0"/>
              </a:rPr>
              <a:t>, </a:t>
            </a:r>
            <a:r>
              <a:rPr lang="en-US" sz="1709" err="1">
                <a:solidFill>
                  <a:schemeClr val="tx2"/>
                </a:solidFill>
                <a:latin typeface="Arial" panose="020B0604020202020204" pitchFamily="34" charset="0"/>
              </a:rPr>
              <a:t>consectetur</a:t>
            </a:r>
            <a:r>
              <a:rPr lang="en-US" sz="1709">
                <a:solidFill>
                  <a:schemeClr val="tx2"/>
                </a:solidFill>
                <a:latin typeface="Arial" panose="020B0604020202020204" pitchFamily="34" charset="0"/>
              </a:rPr>
              <a:t> </a:t>
            </a:r>
            <a:r>
              <a:rPr lang="en-US" sz="1709" err="1">
                <a:solidFill>
                  <a:schemeClr val="tx2"/>
                </a:solidFill>
                <a:latin typeface="Arial" panose="020B0604020202020204" pitchFamily="34" charset="0"/>
              </a:rPr>
              <a:t>adipiscing</a:t>
            </a:r>
            <a:r>
              <a:rPr lang="en-US" sz="1709">
                <a:solidFill>
                  <a:schemeClr val="tx2"/>
                </a:solidFill>
                <a:latin typeface="Arial" panose="020B0604020202020204" pitchFamily="34" charset="0"/>
              </a:rPr>
              <a:t> </a:t>
            </a:r>
            <a:r>
              <a:rPr lang="en-US" sz="1709" err="1">
                <a:solidFill>
                  <a:schemeClr val="tx2"/>
                </a:solidFill>
                <a:latin typeface="Arial" panose="020B0604020202020204" pitchFamily="34" charset="0"/>
              </a:rPr>
              <a:t>elit</a:t>
            </a:r>
            <a:r>
              <a:rPr lang="en-US" sz="1709">
                <a:solidFill>
                  <a:schemeClr val="tx2"/>
                </a:solidFill>
                <a:latin typeface="Arial" panose="020B0604020202020204" pitchFamily="34" charset="0"/>
              </a:rPr>
              <a:t>.</a:t>
            </a:r>
          </a:p>
        </p:txBody>
      </p:sp>
      <p:sp>
        <p:nvSpPr>
          <p:cNvPr id="27" name="Text Placeholder 26">
            <a:extLst>
              <a:ext uri="{FF2B5EF4-FFF2-40B4-BE49-F238E27FC236}">
                <a16:creationId xmlns:a16="http://schemas.microsoft.com/office/drawing/2014/main" id="{E3DD036A-8A83-C00A-06EC-127C17434CD1}"/>
              </a:ext>
            </a:extLst>
          </p:cNvPr>
          <p:cNvSpPr>
            <a:spLocks noGrp="1"/>
          </p:cNvSpPr>
          <p:nvPr>
            <p:ph type="body" sz="quarter" idx="20" hasCustomPrompt="1"/>
          </p:nvPr>
        </p:nvSpPr>
        <p:spPr>
          <a:xfrm>
            <a:off x="489143" y="355953"/>
            <a:ext cx="11164610" cy="590361"/>
          </a:xfrm>
          <a:noFill/>
          <a:ln w="9525">
            <a:noFill/>
            <a:miter lim="800000"/>
            <a:headEnd/>
            <a:tailEnd/>
          </a:ln>
          <a:effectLst/>
        </p:spPr>
        <p:txBody>
          <a:bodyPr vert="horz" wrap="square" lIns="0" tIns="0" rIns="0" bIns="0" numCol="1" anchor="t" anchorCtr="0" compatLnSpc="1">
            <a:prstTxWarp prst="textNoShape">
              <a:avLst/>
            </a:prstTxWarp>
          </a:bodyPr>
          <a:lstStyle>
            <a:lvl1pPr marL="0" indent="0">
              <a:lnSpc>
                <a:spcPct val="100000"/>
              </a:lnSpc>
              <a:buNone/>
              <a:defRPr lang="en-US" sz="4557" smtClean="0">
                <a:solidFill>
                  <a:schemeClr val="bg1"/>
                </a:solidFill>
                <a:latin typeface="Arial" panose="020B0604020202020204" pitchFamily="34" charset="0"/>
                <a:ea typeface="+mj-ea"/>
                <a:cs typeface="+mj-cs"/>
              </a:defRPr>
            </a:lvl1pPr>
            <a:lvl2pPr>
              <a:defRPr lang="en-US" sz="1709" smtClean="0"/>
            </a:lvl2pPr>
            <a:lvl3pPr>
              <a:defRPr lang="en-US" sz="1709" smtClean="0"/>
            </a:lvl3pPr>
            <a:lvl4pPr>
              <a:defRPr lang="en-US" sz="1709" smtClean="0"/>
            </a:lvl4pPr>
            <a:lvl5pPr>
              <a:defRPr lang="en-US" sz="1709"/>
            </a:lvl5pPr>
          </a:lstStyle>
          <a:p>
            <a:pPr marL="325549" lvl="0" indent="-542582" defTabSz="931678">
              <a:spcBef>
                <a:spcPct val="0"/>
              </a:spcBef>
            </a:pPr>
            <a:r>
              <a:rPr lang="en-US"/>
              <a:t>Headline goes here</a:t>
            </a:r>
          </a:p>
        </p:txBody>
      </p:sp>
    </p:spTree>
    <p:extLst>
      <p:ext uri="{BB962C8B-B14F-4D97-AF65-F5344CB8AC3E}">
        <p14:creationId xmlns:p14="http://schemas.microsoft.com/office/powerpoint/2010/main" val="42407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5">
                                            <p:txEl>
                                              <p:pRg st="0" end="0"/>
                                            </p:txEl>
                                          </p:spTgt>
                                        </p:tgtEl>
                                        <p:attrNameLst>
                                          <p:attrName>style.color</p:attrName>
                                        </p:attrNameLst>
                                      </p:cBhvr>
                                      <p:to>
                                        <a:schemeClr val="tx1"/>
                                      </p:to>
                                    </p:animClr>
                                  </p:childTnLst>
                                </p:cTn>
                              </p:par>
                              <p:par>
                                <p:cTn id="7" presetID="3" presetClass="emph" presetSubtype="2" fill="hold" grpId="0" nodeType="withEffect">
                                  <p:stCondLst>
                                    <p:cond delay="0"/>
                                  </p:stCondLst>
                                  <p:childTnLst>
                                    <p:animClr clrSpc="rgb" dir="cw">
                                      <p:cBhvr override="childStyle">
                                        <p:cTn id="8" dur="500" fill="hold"/>
                                        <p:tgtEl>
                                          <p:spTgt spid="34">
                                            <p:txEl>
                                              <p:pRg st="0" end="0"/>
                                            </p:txEl>
                                          </p:spTgt>
                                        </p:tgtEl>
                                        <p:attrNameLst>
                                          <p:attrName>style.color</p:attrName>
                                        </p:attrNameLst>
                                      </p:cBhvr>
                                      <p:to>
                                        <a:schemeClr val="tx1"/>
                                      </p:to>
                                    </p:animClr>
                                  </p:childTnLst>
                                </p:cTn>
                              </p:par>
                              <p:par>
                                <p:cTn id="9" presetID="42" presetClass="path" presetSubtype="0" accel="50000" decel="50000" fill="hold" grpId="0" nodeType="withEffect">
                                  <p:stCondLst>
                                    <p:cond delay="0"/>
                                  </p:stCondLst>
                                  <p:childTnLst>
                                    <p:animMotion origin="layout" path="M 9.06169E-7 4.83516E-6 L 9.06169E-7 0.20659 " pathEditMode="relative" rAng="0" ptsTypes="AA">
                                      <p:cBhvr>
                                        <p:cTn id="10" dur="500" fill="hold"/>
                                        <p:tgtEl>
                                          <p:spTgt spid="6"/>
                                        </p:tgtEl>
                                        <p:attrNameLst>
                                          <p:attrName>ppt_x</p:attrName>
                                          <p:attrName>ppt_y</p:attrName>
                                        </p:attrNameLst>
                                      </p:cBhvr>
                                      <p:rCtr x="0" y="10330"/>
                                    </p:animMotion>
                                  </p:childTnLst>
                                </p:cTn>
                              </p:par>
                              <p:par>
                                <p:cTn id="11" presetID="3" presetClass="emph" presetSubtype="2" fill="hold" grpId="0" nodeType="withEffect">
                                  <p:stCondLst>
                                    <p:cond delay="0"/>
                                  </p:stCondLst>
                                  <p:childTnLst>
                                    <p:animClr clrSpc="rgb" dir="cw">
                                      <p:cBhvr override="childStyle">
                                        <p:cTn id="12" dur="500" fill="hold"/>
                                        <p:tgtEl>
                                          <p:spTgt spid="29">
                                            <p:txEl>
                                              <p:pRg st="0" end="0"/>
                                            </p:txEl>
                                          </p:spTgt>
                                        </p:tgtEl>
                                        <p:attrNameLst>
                                          <p:attrName>style.color</p:attrName>
                                        </p:attrNameLst>
                                      </p:cBhvr>
                                      <p:to>
                                        <a:schemeClr val="tx2"/>
                                      </p:to>
                                    </p:animClr>
                                  </p:childTnLst>
                                </p:cTn>
                              </p:par>
                              <p:par>
                                <p:cTn id="13" presetID="3" presetClass="emph" presetSubtype="2" fill="hold" grpId="0" nodeType="withEffect">
                                  <p:stCondLst>
                                    <p:cond delay="0"/>
                                  </p:stCondLst>
                                  <p:childTnLst>
                                    <p:animClr clrSpc="rgb" dir="cw">
                                      <p:cBhvr override="childStyle">
                                        <p:cTn id="14" dur="500" fill="hold"/>
                                        <p:tgtEl>
                                          <p:spTgt spid="38">
                                            <p:txEl>
                                              <p:pRg st="0" end="0"/>
                                            </p:txEl>
                                          </p:spTgt>
                                        </p:tgtEl>
                                        <p:attrNameLst>
                                          <p:attrName>style.color</p:attrName>
                                        </p:attrNameLst>
                                      </p:cBhvr>
                                      <p:to>
                                        <a:schemeClr val="tx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1" nodeType="clickEffect">
                                  <p:stCondLst>
                                    <p:cond delay="0"/>
                                  </p:stCondLst>
                                  <p:childTnLst>
                                    <p:animClr clrSpc="rgb" dir="cw">
                                      <p:cBhvr override="childStyle">
                                        <p:cTn id="18" dur="500" fill="hold"/>
                                        <p:tgtEl>
                                          <p:spTgt spid="29">
                                            <p:txEl>
                                              <p:pRg st="0" end="0"/>
                                            </p:txEl>
                                          </p:spTgt>
                                        </p:tgtEl>
                                        <p:attrNameLst>
                                          <p:attrName>style.color</p:attrName>
                                        </p:attrNameLst>
                                      </p:cBhvr>
                                      <p:to>
                                        <a:schemeClr val="tx1"/>
                                      </p:to>
                                    </p:animClr>
                                  </p:childTnLst>
                                </p:cTn>
                              </p:par>
                              <p:par>
                                <p:cTn id="19" presetID="3" presetClass="emph" presetSubtype="2" fill="hold" grpId="1" nodeType="withEffect">
                                  <p:stCondLst>
                                    <p:cond delay="0"/>
                                  </p:stCondLst>
                                  <p:childTnLst>
                                    <p:animClr clrSpc="rgb" dir="cw">
                                      <p:cBhvr override="childStyle">
                                        <p:cTn id="20" dur="500" fill="hold"/>
                                        <p:tgtEl>
                                          <p:spTgt spid="38">
                                            <p:txEl>
                                              <p:pRg st="0" end="0"/>
                                            </p:txEl>
                                          </p:spTgt>
                                        </p:tgtEl>
                                        <p:attrNameLst>
                                          <p:attrName>style.color</p:attrName>
                                        </p:attrNameLst>
                                      </p:cBhvr>
                                      <p:to>
                                        <a:schemeClr val="tx1"/>
                                      </p:to>
                                    </p:animClr>
                                  </p:childTnLst>
                                </p:cTn>
                              </p:par>
                              <p:par>
                                <p:cTn id="21" presetID="0" presetClass="path" presetSubtype="0" accel="50000" decel="50000" fill="hold" grpId="1" nodeType="withEffect">
                                  <p:stCondLst>
                                    <p:cond delay="0"/>
                                  </p:stCondLst>
                                  <p:childTnLst>
                                    <p:animMotion origin="layout" path="M 9.06169E-7 0.20659 L -0.00012 0.41318 " pathEditMode="relative" rAng="0" ptsTypes="AA">
                                      <p:cBhvr>
                                        <p:cTn id="22" dur="500" fill="hold"/>
                                        <p:tgtEl>
                                          <p:spTgt spid="6"/>
                                        </p:tgtEl>
                                        <p:attrNameLst>
                                          <p:attrName>ppt_x</p:attrName>
                                          <p:attrName>ppt_y</p:attrName>
                                        </p:attrNameLst>
                                      </p:cBhvr>
                                      <p:rCtr x="-12" y="10330"/>
                                    </p:animMotion>
                                  </p:childTnLst>
                                </p:cTn>
                              </p:par>
                              <p:par>
                                <p:cTn id="23" presetID="3" presetClass="emph" presetSubtype="2" fill="hold" grpId="0" nodeType="withEffect">
                                  <p:stCondLst>
                                    <p:cond delay="0"/>
                                  </p:stCondLst>
                                  <p:childTnLst>
                                    <p:animClr clrSpc="rgb" dir="cw">
                                      <p:cBhvr override="childStyle">
                                        <p:cTn id="24" dur="500" fill="hold"/>
                                        <p:tgtEl>
                                          <p:spTgt spid="30">
                                            <p:txEl>
                                              <p:pRg st="0" end="0"/>
                                            </p:txEl>
                                          </p:spTgt>
                                        </p:tgtEl>
                                        <p:attrNameLst>
                                          <p:attrName>style.color</p:attrName>
                                        </p:attrNameLst>
                                      </p:cBhvr>
                                      <p:to>
                                        <a:schemeClr val="tx2"/>
                                      </p:to>
                                    </p:animClr>
                                  </p:childTnLst>
                                </p:cTn>
                              </p:par>
                              <p:par>
                                <p:cTn id="25" presetID="3" presetClass="emph" presetSubtype="2" fill="hold" grpId="0" nodeType="withEffect">
                                  <p:stCondLst>
                                    <p:cond delay="0"/>
                                  </p:stCondLst>
                                  <p:childTnLst>
                                    <p:animClr clrSpc="rgb" dir="cw">
                                      <p:cBhvr override="childStyle">
                                        <p:cTn id="26" dur="500" fill="hold"/>
                                        <p:tgtEl>
                                          <p:spTgt spid="39">
                                            <p:txEl>
                                              <p:pRg st="0" end="0"/>
                                            </p:txEl>
                                          </p:spTgt>
                                        </p:tgtEl>
                                        <p:attrNameLst>
                                          <p:attrName>style.color</p:attrName>
                                        </p:attrNameLst>
                                      </p:cBhvr>
                                      <p:to>
                                        <a:schemeClr val="tx2"/>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1" nodeType="clickEffect">
                                  <p:stCondLst>
                                    <p:cond delay="0"/>
                                  </p:stCondLst>
                                  <p:childTnLst>
                                    <p:animClr clrSpc="rgb" dir="cw">
                                      <p:cBhvr override="childStyle">
                                        <p:cTn id="30" dur="500" fill="hold"/>
                                        <p:tgtEl>
                                          <p:spTgt spid="30">
                                            <p:txEl>
                                              <p:pRg st="0" end="0"/>
                                            </p:txEl>
                                          </p:spTgt>
                                        </p:tgtEl>
                                        <p:attrNameLst>
                                          <p:attrName>style.color</p:attrName>
                                        </p:attrNameLst>
                                      </p:cBhvr>
                                      <p:to>
                                        <a:schemeClr val="tx1"/>
                                      </p:to>
                                    </p:animClr>
                                  </p:childTnLst>
                                </p:cTn>
                              </p:par>
                              <p:par>
                                <p:cTn id="31" presetID="3" presetClass="emph" presetSubtype="2" fill="hold" grpId="1" nodeType="withEffect">
                                  <p:stCondLst>
                                    <p:cond delay="0"/>
                                  </p:stCondLst>
                                  <p:childTnLst>
                                    <p:animClr clrSpc="rgb" dir="cw">
                                      <p:cBhvr override="childStyle">
                                        <p:cTn id="32" dur="500" fill="hold"/>
                                        <p:tgtEl>
                                          <p:spTgt spid="39">
                                            <p:txEl>
                                              <p:pRg st="0" end="0"/>
                                            </p:txEl>
                                          </p:spTgt>
                                        </p:tgtEl>
                                        <p:attrNameLst>
                                          <p:attrName>style.color</p:attrName>
                                        </p:attrNameLst>
                                      </p:cBhvr>
                                      <p:to>
                                        <a:schemeClr val="tx1"/>
                                      </p:to>
                                    </p:animClr>
                                  </p:childTnLst>
                                </p:cTn>
                              </p:par>
                              <p:par>
                                <p:cTn id="33" presetID="0" presetClass="path" presetSubtype="0" accel="50000" decel="50000" fill="hold" grpId="2" nodeType="withEffect">
                                  <p:stCondLst>
                                    <p:cond delay="0"/>
                                  </p:stCondLst>
                                  <p:childTnLst>
                                    <p:animMotion origin="layout" path="M -0.00012 0.41318 L -0.00012 0.62065 " pathEditMode="relative" rAng="0" ptsTypes="AA">
                                      <p:cBhvr>
                                        <p:cTn id="34" dur="500" fill="hold"/>
                                        <p:tgtEl>
                                          <p:spTgt spid="6"/>
                                        </p:tgtEl>
                                        <p:attrNameLst>
                                          <p:attrName>ppt_x</p:attrName>
                                          <p:attrName>ppt_y</p:attrName>
                                        </p:attrNameLst>
                                      </p:cBhvr>
                                      <p:rCtr x="0" y="10374"/>
                                    </p:animMotion>
                                  </p:childTnLst>
                                </p:cTn>
                              </p:par>
                              <p:par>
                                <p:cTn id="35" presetID="3" presetClass="emph" presetSubtype="2" fill="hold" grpId="0" nodeType="withEffect">
                                  <p:stCondLst>
                                    <p:cond delay="0"/>
                                  </p:stCondLst>
                                  <p:childTnLst>
                                    <p:animClr clrSpc="rgb" dir="cw">
                                      <p:cBhvr override="childStyle">
                                        <p:cTn id="36" dur="500" fill="hold"/>
                                        <p:tgtEl>
                                          <p:spTgt spid="31">
                                            <p:txEl>
                                              <p:pRg st="0" end="0"/>
                                            </p:txEl>
                                          </p:spTgt>
                                        </p:tgtEl>
                                        <p:attrNameLst>
                                          <p:attrName>style.color</p:attrName>
                                        </p:attrNameLst>
                                      </p:cBhvr>
                                      <p:to>
                                        <a:schemeClr val="tx2"/>
                                      </p:to>
                                    </p:animClr>
                                  </p:childTnLst>
                                </p:cTn>
                              </p:par>
                              <p:par>
                                <p:cTn id="37" presetID="3" presetClass="emph" presetSubtype="2" fill="hold" grpId="0" nodeType="withEffect">
                                  <p:stCondLst>
                                    <p:cond delay="0"/>
                                  </p:stCondLst>
                                  <p:childTnLst>
                                    <p:animClr clrSpc="rgb" dir="cw">
                                      <p:cBhvr override="childStyle">
                                        <p:cTn id="38" dur="500" fill="hold"/>
                                        <p:tgtEl>
                                          <p:spTgt spid="40">
                                            <p:txEl>
                                              <p:pRg st="0" end="0"/>
                                            </p:txEl>
                                          </p:spTgt>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25" grpId="0" build="p">
        <p:tmplLst>
          <p:tmpl lvl="1">
            <p:tnLst>
              <p:par>
                <p:cTn presetID="3" presetClass="emph" presetSubtype="2" fill="hold" nodeType="clickEffect">
                  <p:stCondLst>
                    <p:cond delay="0"/>
                  </p:stCondLst>
                  <p:childTnLst>
                    <p:animClr clrSpc="rgb" dir="cw">
                      <p:cBhvr override="childStyle">
                        <p:cTn dur="500" fill="hold"/>
                        <p:tgtEl>
                          <p:spTgt spid="25"/>
                        </p:tgtEl>
                        <p:attrNameLst>
                          <p:attrName>style.color</p:attrName>
                        </p:attrNameLst>
                      </p:cBhvr>
                      <p:to>
                        <a:schemeClr val="tx1"/>
                      </p:to>
                    </p:animClr>
                  </p:childTnLst>
                </p:cTn>
              </p:par>
            </p:tnLst>
          </p:tmpl>
        </p:tmplLst>
      </p:bldP>
      <p:bldP spid="29" grpId="0" build="p">
        <p:tmplLst>
          <p:tmpl lvl="1">
            <p:tnLst>
              <p:par>
                <p:cTn presetID="3" presetClass="emph" presetSubtype="2" fill="hold" nodeType="withEffect">
                  <p:stCondLst>
                    <p:cond delay="0"/>
                  </p:stCondLst>
                  <p:childTnLst>
                    <p:animClr clrSpc="rgb" dir="cw">
                      <p:cBhvr override="childStyle">
                        <p:cTn dur="500" fill="hold"/>
                        <p:tgtEl>
                          <p:spTgt spid="29"/>
                        </p:tgtEl>
                        <p:attrNameLst>
                          <p:attrName>style.color</p:attrName>
                        </p:attrNameLst>
                      </p:cBhvr>
                      <p:to>
                        <a:schemeClr val="tx2"/>
                      </p:to>
                    </p:animClr>
                  </p:childTnLst>
                </p:cTn>
              </p:par>
            </p:tnLst>
          </p:tmpl>
        </p:tmplLst>
      </p:bldP>
      <p:bldP spid="29" grpId="1" build="p">
        <p:tmplLst>
          <p:tmpl lvl="1">
            <p:tnLst>
              <p:par>
                <p:cTn presetID="3" presetClass="emph" presetSubtype="2" fill="hold" nodeType="clickEffect">
                  <p:stCondLst>
                    <p:cond delay="0"/>
                  </p:stCondLst>
                  <p:childTnLst>
                    <p:animClr clrSpc="rgb" dir="cw">
                      <p:cBhvr override="childStyle">
                        <p:cTn dur="500" fill="hold"/>
                        <p:tgtEl>
                          <p:spTgt spid="29"/>
                        </p:tgtEl>
                        <p:attrNameLst>
                          <p:attrName>style.color</p:attrName>
                        </p:attrNameLst>
                      </p:cBhvr>
                      <p:to>
                        <a:schemeClr val="tx1"/>
                      </p:to>
                    </p:animClr>
                  </p:childTnLst>
                </p:cTn>
              </p:par>
            </p:tnLst>
          </p:tmpl>
        </p:tmplLst>
      </p:bldP>
      <p:bldP spid="30" grpId="0" build="p">
        <p:tmplLst>
          <p:tmpl lvl="1">
            <p:tnLst>
              <p:par>
                <p:cTn presetID="3" presetClass="emph" presetSubtype="2" fill="hold" nodeType="withEffect">
                  <p:stCondLst>
                    <p:cond delay="0"/>
                  </p:stCondLst>
                  <p:childTnLst>
                    <p:animClr clrSpc="rgb" dir="cw">
                      <p:cBhvr override="childStyle">
                        <p:cTn dur="500" fill="hold"/>
                        <p:tgtEl>
                          <p:spTgt spid="30"/>
                        </p:tgtEl>
                        <p:attrNameLst>
                          <p:attrName>style.color</p:attrName>
                        </p:attrNameLst>
                      </p:cBhvr>
                      <p:to>
                        <a:schemeClr val="tx2"/>
                      </p:to>
                    </p:animClr>
                  </p:childTnLst>
                </p:cTn>
              </p:par>
            </p:tnLst>
          </p:tmpl>
        </p:tmplLst>
      </p:bldP>
      <p:bldP spid="30" grpId="1" build="p">
        <p:tmplLst>
          <p:tmpl lvl="1">
            <p:tnLst>
              <p:par>
                <p:cTn presetID="3" presetClass="emph" presetSubtype="2" fill="hold" nodeType="clickEffect">
                  <p:stCondLst>
                    <p:cond delay="0"/>
                  </p:stCondLst>
                  <p:childTnLst>
                    <p:animClr clrSpc="rgb" dir="cw">
                      <p:cBhvr override="childStyle">
                        <p:cTn dur="500" fill="hold"/>
                        <p:tgtEl>
                          <p:spTgt spid="30"/>
                        </p:tgtEl>
                        <p:attrNameLst>
                          <p:attrName>style.color</p:attrName>
                        </p:attrNameLst>
                      </p:cBhvr>
                      <p:to>
                        <a:schemeClr val="tx1"/>
                      </p:to>
                    </p:animClr>
                  </p:childTnLst>
                </p:cTn>
              </p:par>
            </p:tnLst>
          </p:tmpl>
        </p:tmplLst>
      </p:bldP>
      <p:bldP spid="31" grpId="0" build="p">
        <p:tmplLst>
          <p:tmpl lvl="1">
            <p:tnLst>
              <p:par>
                <p:cTn presetID="3" presetClass="emph" presetSubtype="2" fill="hold" nodeType="withEffect">
                  <p:stCondLst>
                    <p:cond delay="0"/>
                  </p:stCondLst>
                  <p:childTnLst>
                    <p:animClr clrSpc="rgb" dir="cw">
                      <p:cBhvr override="childStyle">
                        <p:cTn dur="500" fill="hold"/>
                        <p:tgtEl>
                          <p:spTgt spid="31"/>
                        </p:tgtEl>
                        <p:attrNameLst>
                          <p:attrName>style.color</p:attrName>
                        </p:attrNameLst>
                      </p:cBhvr>
                      <p:to>
                        <a:schemeClr val="tx2"/>
                      </p:to>
                    </p:animClr>
                  </p:childTnLst>
                </p:cTn>
              </p:par>
            </p:tnLst>
          </p:tmpl>
        </p:tmplLst>
      </p:bldP>
      <p:bldP spid="34" grpId="0" build="p">
        <p:tmplLst>
          <p:tmpl lvl="1">
            <p:tnLst>
              <p:par>
                <p:cTn presetID="3" presetClass="emph" presetSubtype="2" fill="hold" nodeType="withEffect">
                  <p:stCondLst>
                    <p:cond delay="0"/>
                  </p:stCondLst>
                  <p:childTnLst>
                    <p:animClr clrSpc="rgb" dir="cw">
                      <p:cBhvr override="childStyle">
                        <p:cTn dur="500" fill="hold"/>
                        <p:tgtEl>
                          <p:spTgt spid="34"/>
                        </p:tgtEl>
                        <p:attrNameLst>
                          <p:attrName>style.color</p:attrName>
                        </p:attrNameLst>
                      </p:cBhvr>
                      <p:to>
                        <a:schemeClr val="tx1"/>
                      </p:to>
                    </p:animClr>
                  </p:childTnLst>
                </p:cTn>
              </p:par>
            </p:tnLst>
          </p:tmpl>
        </p:tmplLst>
      </p:bldP>
      <p:bldP spid="38" grpId="0" build="p">
        <p:tmplLst>
          <p:tmpl lvl="1">
            <p:tnLst>
              <p:par>
                <p:cTn presetID="3" presetClass="emph" presetSubtype="2" fill="hold" nodeType="withEffect">
                  <p:stCondLst>
                    <p:cond delay="0"/>
                  </p:stCondLst>
                  <p:childTnLst>
                    <p:animClr clrSpc="rgb" dir="cw">
                      <p:cBhvr override="childStyle">
                        <p:cTn dur="500" fill="hold"/>
                        <p:tgtEl>
                          <p:spTgt spid="38"/>
                        </p:tgtEl>
                        <p:attrNameLst>
                          <p:attrName>style.color</p:attrName>
                        </p:attrNameLst>
                      </p:cBhvr>
                      <p:to>
                        <a:schemeClr val="tx2"/>
                      </p:to>
                    </p:animClr>
                  </p:childTnLst>
                </p:cTn>
              </p:par>
            </p:tnLst>
          </p:tmpl>
        </p:tmplLst>
      </p:bldP>
      <p:bldP spid="38" grpId="1" build="p">
        <p:tmplLst>
          <p:tmpl lvl="1">
            <p:tnLst>
              <p:par>
                <p:cTn presetID="3" presetClass="emph" presetSubtype="2" fill="hold" nodeType="withEffect">
                  <p:stCondLst>
                    <p:cond delay="0"/>
                  </p:stCondLst>
                  <p:childTnLst>
                    <p:animClr clrSpc="rgb" dir="cw">
                      <p:cBhvr override="childStyle">
                        <p:cTn dur="500" fill="hold"/>
                        <p:tgtEl>
                          <p:spTgt spid="38"/>
                        </p:tgtEl>
                        <p:attrNameLst>
                          <p:attrName>style.color</p:attrName>
                        </p:attrNameLst>
                      </p:cBhvr>
                      <p:to>
                        <a:schemeClr val="tx1"/>
                      </p:to>
                    </p:animClr>
                  </p:childTnLst>
                </p:cTn>
              </p:par>
            </p:tnLst>
          </p:tmpl>
        </p:tmplLst>
      </p:bldP>
      <p:bldP spid="39" grpId="0" build="p">
        <p:tmplLst>
          <p:tmpl lvl="1">
            <p:tnLst>
              <p:par>
                <p:cTn presetID="3" presetClass="emph" presetSubtype="2" fill="hold" nodeType="withEffect">
                  <p:stCondLst>
                    <p:cond delay="0"/>
                  </p:stCondLst>
                  <p:childTnLst>
                    <p:animClr clrSpc="rgb" dir="cw">
                      <p:cBhvr override="childStyle">
                        <p:cTn dur="500" fill="hold"/>
                        <p:tgtEl>
                          <p:spTgt spid="39"/>
                        </p:tgtEl>
                        <p:attrNameLst>
                          <p:attrName>style.color</p:attrName>
                        </p:attrNameLst>
                      </p:cBhvr>
                      <p:to>
                        <a:schemeClr val="tx2"/>
                      </p:to>
                    </p:animClr>
                  </p:childTnLst>
                </p:cTn>
              </p:par>
            </p:tnLst>
          </p:tmpl>
        </p:tmplLst>
      </p:bldP>
      <p:bldP spid="39" grpId="1" build="p">
        <p:tmplLst>
          <p:tmpl lvl="1">
            <p:tnLst>
              <p:par>
                <p:cTn presetID="3" presetClass="emph" presetSubtype="2" fill="hold" nodeType="withEffect">
                  <p:stCondLst>
                    <p:cond delay="0"/>
                  </p:stCondLst>
                  <p:childTnLst>
                    <p:animClr clrSpc="rgb" dir="cw">
                      <p:cBhvr override="childStyle">
                        <p:cTn dur="500" fill="hold"/>
                        <p:tgtEl>
                          <p:spTgt spid="39"/>
                        </p:tgtEl>
                        <p:attrNameLst>
                          <p:attrName>style.color</p:attrName>
                        </p:attrNameLst>
                      </p:cBhvr>
                      <p:to>
                        <a:schemeClr val="tx1"/>
                      </p:to>
                    </p:animClr>
                  </p:childTnLst>
                </p:cTn>
              </p:par>
            </p:tnLst>
          </p:tmpl>
        </p:tmplLst>
      </p:bldP>
      <p:bldP spid="40" grpId="0" build="p">
        <p:tmplLst>
          <p:tmpl lvl="1">
            <p:tnLst>
              <p:par>
                <p:cTn presetID="3" presetClass="emph" presetSubtype="2" fill="hold" nodeType="withEffect">
                  <p:stCondLst>
                    <p:cond delay="0"/>
                  </p:stCondLst>
                  <p:childTnLst>
                    <p:animClr clrSpc="rgb" dir="cw">
                      <p:cBhvr override="childStyle">
                        <p:cTn dur="500" fill="hold"/>
                        <p:tgtEl>
                          <p:spTgt spid="40"/>
                        </p:tgtEl>
                        <p:attrNameLst>
                          <p:attrName>style.color</p:attrName>
                        </p:attrNameLst>
                      </p:cBhvr>
                      <p:to>
                        <a:schemeClr val="tx2"/>
                      </p:to>
                    </p:animClr>
                  </p:childTnLst>
                </p:cTn>
              </p:par>
            </p:tnLst>
          </p:tmpl>
        </p:tmplLst>
      </p:bldP>
    </p:bld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userDrawn="1">
  <p:cSld name="Rolling Agenda 3">
    <p:spTree>
      <p:nvGrpSpPr>
        <p:cNvPr id="1" name=""/>
        <p:cNvGrpSpPr/>
        <p:nvPr/>
      </p:nvGrpSpPr>
      <p:grpSpPr>
        <a:xfrm>
          <a:off x="0" y="0"/>
          <a:ext cx="0" cy="0"/>
          <a:chOff x="0" y="0"/>
          <a:chExt cx="0" cy="0"/>
        </a:xfrm>
      </p:grpSpPr>
      <p:sp>
        <p:nvSpPr>
          <p:cNvPr id="6" name="Box 1">
            <a:extLst>
              <a:ext uri="{FF2B5EF4-FFF2-40B4-BE49-F238E27FC236}">
                <a16:creationId xmlns:a16="http://schemas.microsoft.com/office/drawing/2014/main" id="{1985CEEF-7440-E341-7692-F22679523091}"/>
              </a:ext>
            </a:extLst>
          </p:cNvPr>
          <p:cNvSpPr/>
          <p:nvPr userDrawn="1"/>
        </p:nvSpPr>
        <p:spPr>
          <a:xfrm>
            <a:off x="6097479" y="1302267"/>
            <a:ext cx="6094522" cy="1302266"/>
          </a:xfrm>
          <a:prstGeom prst="rect">
            <a:avLst/>
          </a:prstGeom>
          <a:solidFill>
            <a:schemeClr val="accent3">
              <a:lumMod val="20000"/>
              <a:lumOff val="80000"/>
            </a:schemeClr>
          </a:solidFill>
          <a:effectLst/>
        </p:spPr>
        <p:txBody>
          <a:bodyPr wrap="square" lIns="0" rtlCol="0" anchor="ctr">
            <a:no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35" name="Picture Placeholder 7">
            <a:extLst>
              <a:ext uri="{FF2B5EF4-FFF2-40B4-BE49-F238E27FC236}">
                <a16:creationId xmlns:a16="http://schemas.microsoft.com/office/drawing/2014/main" id="{746DEDA7-E507-C48C-ECD1-AFADAFC8C43A}"/>
              </a:ext>
            </a:extLst>
          </p:cNvPr>
          <p:cNvSpPr>
            <a:spLocks noGrp="1"/>
          </p:cNvSpPr>
          <p:nvPr>
            <p:ph type="pic" sz="quarter" idx="10" hasCustomPrompt="1"/>
          </p:nvPr>
        </p:nvSpPr>
        <p:spPr>
          <a:xfrm>
            <a:off x="0" y="1302265"/>
            <a:ext cx="6096002" cy="5555735"/>
          </a:xfrm>
          <a:prstGeom prst="rect">
            <a:avLst/>
          </a:prstGeom>
          <a:solidFill>
            <a:schemeClr val="bg2"/>
          </a:solidFill>
        </p:spPr>
        <p:txBody>
          <a:bodyPr tIns="2194560" anchor="t" anchorCtr="0"/>
          <a:lstStyle>
            <a:lvl1pPr marL="0" indent="0" algn="ctr">
              <a:buNone/>
              <a:defRPr>
                <a:solidFill>
                  <a:schemeClr val="tx2"/>
                </a:solidFill>
              </a:defRPr>
            </a:lvl1pPr>
          </a:lstStyle>
          <a:p>
            <a:r>
              <a:rPr lang="en-US"/>
              <a:t>Click to add photo</a:t>
            </a:r>
          </a:p>
          <a:p>
            <a:endParaRPr lang="en-US"/>
          </a:p>
          <a:p>
            <a:endParaRPr lang="en-US"/>
          </a:p>
        </p:txBody>
      </p:sp>
      <p:sp>
        <p:nvSpPr>
          <p:cNvPr id="27" name="Text Placeholder 26">
            <a:extLst>
              <a:ext uri="{FF2B5EF4-FFF2-40B4-BE49-F238E27FC236}">
                <a16:creationId xmlns:a16="http://schemas.microsoft.com/office/drawing/2014/main" id="{E3DD036A-8A83-C00A-06EC-127C17434CD1}"/>
              </a:ext>
            </a:extLst>
          </p:cNvPr>
          <p:cNvSpPr>
            <a:spLocks noGrp="1"/>
          </p:cNvSpPr>
          <p:nvPr>
            <p:ph type="body" sz="quarter" idx="20" hasCustomPrompt="1"/>
          </p:nvPr>
        </p:nvSpPr>
        <p:spPr>
          <a:xfrm>
            <a:off x="489143" y="355953"/>
            <a:ext cx="11164610" cy="590361"/>
          </a:xfrm>
          <a:noFill/>
          <a:ln w="9525">
            <a:noFill/>
            <a:miter lim="800000"/>
            <a:headEnd/>
            <a:tailEnd/>
          </a:ln>
          <a:effectLst/>
        </p:spPr>
        <p:txBody>
          <a:bodyPr vert="horz" wrap="square" lIns="0" tIns="0" rIns="0" bIns="0" numCol="1" anchor="t" anchorCtr="0" compatLnSpc="1">
            <a:prstTxWarp prst="textNoShape">
              <a:avLst/>
            </a:prstTxWarp>
          </a:bodyPr>
          <a:lstStyle>
            <a:lvl1pPr marL="0" indent="0">
              <a:lnSpc>
                <a:spcPct val="100000"/>
              </a:lnSpc>
              <a:buNone/>
              <a:defRPr lang="en-US" sz="4557" smtClean="0">
                <a:solidFill>
                  <a:schemeClr val="bg1"/>
                </a:solidFill>
                <a:latin typeface="Arial" panose="020B0604020202020204" pitchFamily="34" charset="0"/>
                <a:ea typeface="+mj-ea"/>
                <a:cs typeface="+mj-cs"/>
              </a:defRPr>
            </a:lvl1pPr>
            <a:lvl2pPr>
              <a:defRPr lang="en-US" sz="1709" smtClean="0"/>
            </a:lvl2pPr>
            <a:lvl3pPr>
              <a:defRPr lang="en-US" sz="1709" smtClean="0"/>
            </a:lvl3pPr>
            <a:lvl4pPr>
              <a:defRPr lang="en-US" sz="1709" smtClean="0"/>
            </a:lvl4pPr>
            <a:lvl5pPr>
              <a:defRPr lang="en-US" sz="1709"/>
            </a:lvl5pPr>
          </a:lstStyle>
          <a:p>
            <a:pPr marL="325549" lvl="0" indent="-542582" defTabSz="931678">
              <a:spcBef>
                <a:spcPct val="0"/>
              </a:spcBef>
            </a:pPr>
            <a:r>
              <a:rPr lang="en-US"/>
              <a:t>Headline goes here</a:t>
            </a:r>
          </a:p>
        </p:txBody>
      </p:sp>
      <p:sp>
        <p:nvSpPr>
          <p:cNvPr id="19" name="Text Placeholder 14">
            <a:extLst>
              <a:ext uri="{FF2B5EF4-FFF2-40B4-BE49-F238E27FC236}">
                <a16:creationId xmlns:a16="http://schemas.microsoft.com/office/drawing/2014/main" id="{C854C5BD-C2EF-EE35-9934-39E671D08699}"/>
              </a:ext>
            </a:extLst>
          </p:cNvPr>
          <p:cNvSpPr>
            <a:spLocks noGrp="1"/>
          </p:cNvSpPr>
          <p:nvPr>
            <p:ph type="body" sz="quarter" idx="25" hasCustomPrompt="1"/>
          </p:nvPr>
        </p:nvSpPr>
        <p:spPr>
          <a:xfrm>
            <a:off x="6586622" y="1679924"/>
            <a:ext cx="720577" cy="546952"/>
          </a:xfrm>
        </p:spPr>
        <p:txBody>
          <a:bodyPr vert="horz" lIns="0" tIns="0" rIns="0" bIns="0" rtlCol="0" anchor="t" anchorCtr="0">
            <a:noAutofit/>
          </a:bodyPr>
          <a:lstStyle>
            <a:lvl1pPr marL="0" indent="0">
              <a:buNone/>
              <a:defRPr lang="en-US" sz="3799" b="1" cap="all" dirty="0" smtClean="0">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01</a:t>
            </a:r>
          </a:p>
        </p:txBody>
      </p:sp>
      <p:sp>
        <p:nvSpPr>
          <p:cNvPr id="20" name="Text Placeholder 14">
            <a:extLst>
              <a:ext uri="{FF2B5EF4-FFF2-40B4-BE49-F238E27FC236}">
                <a16:creationId xmlns:a16="http://schemas.microsoft.com/office/drawing/2014/main" id="{E4301296-FD1D-2B2C-D327-0B5E0E1099E3}"/>
              </a:ext>
            </a:extLst>
          </p:cNvPr>
          <p:cNvSpPr>
            <a:spLocks noGrp="1"/>
          </p:cNvSpPr>
          <p:nvPr>
            <p:ph type="body" sz="quarter" idx="26" hasCustomPrompt="1"/>
          </p:nvPr>
        </p:nvSpPr>
        <p:spPr>
          <a:xfrm>
            <a:off x="6586621" y="3097023"/>
            <a:ext cx="720577" cy="546952"/>
          </a:xfrm>
        </p:spPr>
        <p:txBody>
          <a:bodyPr vert="horz" lIns="0" tIns="0" rIns="0" bIns="0" rtlCol="0" anchor="t" anchorCtr="0">
            <a:noAutofit/>
          </a:bodyPr>
          <a:lstStyle>
            <a:lvl1pPr marL="0" indent="0">
              <a:buNone/>
              <a:defRPr lang="en-US" sz="3799" b="1" cap="all" dirty="0" smtClean="0">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02</a:t>
            </a:r>
          </a:p>
        </p:txBody>
      </p:sp>
      <p:sp>
        <p:nvSpPr>
          <p:cNvPr id="21" name="Text Placeholder 14">
            <a:extLst>
              <a:ext uri="{FF2B5EF4-FFF2-40B4-BE49-F238E27FC236}">
                <a16:creationId xmlns:a16="http://schemas.microsoft.com/office/drawing/2014/main" id="{7F3F1D23-078D-14B7-7B21-F50E5D73E6AA}"/>
              </a:ext>
            </a:extLst>
          </p:cNvPr>
          <p:cNvSpPr>
            <a:spLocks noGrp="1"/>
          </p:cNvSpPr>
          <p:nvPr>
            <p:ph type="body" sz="quarter" idx="27" hasCustomPrompt="1"/>
          </p:nvPr>
        </p:nvSpPr>
        <p:spPr>
          <a:xfrm>
            <a:off x="6586621" y="4514123"/>
            <a:ext cx="720577" cy="546952"/>
          </a:xfrm>
        </p:spPr>
        <p:txBody>
          <a:bodyPr vert="horz" lIns="0" tIns="0" rIns="0" bIns="0" rtlCol="0" anchor="t" anchorCtr="0">
            <a:noAutofit/>
          </a:bodyPr>
          <a:lstStyle>
            <a:lvl1pPr marL="0" indent="0">
              <a:buNone/>
              <a:defRPr lang="en-US" sz="3799" b="1" cap="all" dirty="0" smtClean="0">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03</a:t>
            </a:r>
          </a:p>
        </p:txBody>
      </p:sp>
      <p:sp>
        <p:nvSpPr>
          <p:cNvPr id="22" name="Text Placeholder 14">
            <a:extLst>
              <a:ext uri="{FF2B5EF4-FFF2-40B4-BE49-F238E27FC236}">
                <a16:creationId xmlns:a16="http://schemas.microsoft.com/office/drawing/2014/main" id="{D77FF246-B97B-DEC4-971A-2D1700010744}"/>
              </a:ext>
            </a:extLst>
          </p:cNvPr>
          <p:cNvSpPr>
            <a:spLocks noGrp="1"/>
          </p:cNvSpPr>
          <p:nvPr>
            <p:ph type="body" sz="quarter" idx="28" hasCustomPrompt="1"/>
          </p:nvPr>
        </p:nvSpPr>
        <p:spPr>
          <a:xfrm>
            <a:off x="6586622" y="5931223"/>
            <a:ext cx="720577" cy="546952"/>
          </a:xfrm>
        </p:spPr>
        <p:txBody>
          <a:bodyPr vert="horz" lIns="0" tIns="0" rIns="0" bIns="0" rtlCol="0" anchor="t" anchorCtr="0">
            <a:noAutofit/>
          </a:bodyPr>
          <a:lstStyle>
            <a:lvl1pPr marL="0" indent="0">
              <a:buNone/>
              <a:defRPr lang="en-US" sz="3799" b="1" cap="all" dirty="0" smtClean="0">
                <a:latin typeface="Arial" panose="020B0604020202020204" pitchFamily="34" charset="0"/>
              </a:defRPr>
            </a:lvl1pPr>
            <a:lvl2pPr>
              <a:defRPr lang="en-US" dirty="0" smtClean="0">
                <a:latin typeface="Arial" panose="020B0604020202020204" pitchFamily="34" charset="0"/>
              </a:defRPr>
            </a:lvl2pPr>
            <a:lvl3pPr>
              <a:defRPr lang="en-US" dirty="0" smtClean="0">
                <a:latin typeface="Arial" panose="020B0604020202020204" pitchFamily="34" charset="0"/>
              </a:defRPr>
            </a:lvl3pPr>
            <a:lvl4pPr>
              <a:defRPr lang="en-US" sz="1139" dirty="0" smtClean="0">
                <a:latin typeface="Arial" panose="020B0604020202020204" pitchFamily="34" charset="0"/>
              </a:defRPr>
            </a:lvl4pPr>
            <a:lvl5pPr>
              <a:defRPr lang="en-US" sz="949" dirty="0">
                <a:latin typeface="Verdana" pitchFamily="34" charset="0"/>
              </a:defRPr>
            </a:lvl5pPr>
          </a:lstStyle>
          <a:p>
            <a:pPr marL="217033" lvl="0" indent="-217033">
              <a:lnSpc>
                <a:spcPct val="100000"/>
              </a:lnSpc>
              <a:buSzPts val="2400"/>
            </a:pPr>
            <a:r>
              <a:rPr lang="en-US"/>
              <a:t>04</a:t>
            </a:r>
          </a:p>
        </p:txBody>
      </p:sp>
      <p:sp>
        <p:nvSpPr>
          <p:cNvPr id="33" name="Text Placeholder 23">
            <a:extLst>
              <a:ext uri="{FF2B5EF4-FFF2-40B4-BE49-F238E27FC236}">
                <a16:creationId xmlns:a16="http://schemas.microsoft.com/office/drawing/2014/main" id="{4C83936E-3132-6A73-728B-2FA3FF6FA892}"/>
              </a:ext>
            </a:extLst>
          </p:cNvPr>
          <p:cNvSpPr>
            <a:spLocks noGrp="1"/>
          </p:cNvSpPr>
          <p:nvPr>
            <p:ph type="body" sz="quarter" idx="29" hasCustomPrompt="1"/>
          </p:nvPr>
        </p:nvSpPr>
        <p:spPr>
          <a:xfrm>
            <a:off x="7405909" y="1649538"/>
            <a:ext cx="4340828" cy="607724"/>
          </a:xfrm>
        </p:spPr>
        <p:txBody>
          <a:bodyPr vert="horz" lIns="0" tIns="0" rIns="0" bIns="0" rtlCol="0" anchor="b" anchorCtr="0">
            <a:noAutofit/>
          </a:bodyPr>
          <a:lstStyle>
            <a:lvl1pPr marL="0" indent="0">
              <a:buNone/>
              <a:defRPr lang="en-US" sz="1899" smtClean="0">
                <a:latin typeface="Arial" panose="020B0604020202020204" pitchFamily="34" charset="0"/>
              </a:defRPr>
            </a:lvl1pPr>
            <a:lvl2pPr>
              <a:defRPr lang="en-US" smtClean="0"/>
            </a:lvl2pPr>
            <a:lvl3pPr>
              <a:defRPr lang="en-US" smtClean="0"/>
            </a:lvl3pPr>
            <a:lvl4pPr>
              <a:defRPr lang="en-US" smtClean="0"/>
            </a:lvl4pPr>
            <a:lvl5pPr>
              <a:defRPr lang="en-US"/>
            </a:lvl5pPr>
          </a:lstStyle>
          <a:p>
            <a:pPr marL="217033" lvl="0" indent="-217033"/>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36" name="Text Placeholder 23">
            <a:extLst>
              <a:ext uri="{FF2B5EF4-FFF2-40B4-BE49-F238E27FC236}">
                <a16:creationId xmlns:a16="http://schemas.microsoft.com/office/drawing/2014/main" id="{ED51D5C6-0507-4E28-CA00-EFCBF87A38EE}"/>
              </a:ext>
            </a:extLst>
          </p:cNvPr>
          <p:cNvSpPr>
            <a:spLocks noGrp="1"/>
          </p:cNvSpPr>
          <p:nvPr>
            <p:ph type="body" sz="quarter" idx="30" hasCustomPrompt="1"/>
          </p:nvPr>
        </p:nvSpPr>
        <p:spPr>
          <a:xfrm>
            <a:off x="7405908" y="3066637"/>
            <a:ext cx="4340828" cy="607724"/>
          </a:xfrm>
        </p:spPr>
        <p:txBody>
          <a:bodyPr vert="horz" lIns="0" tIns="0" rIns="0" bIns="0" rtlCol="0" anchor="b" anchorCtr="0">
            <a:noAutofit/>
          </a:bodyPr>
          <a:lstStyle>
            <a:lvl1pPr marL="0" indent="0">
              <a:buNone/>
              <a:defRPr lang="en-US" sz="1899" smtClean="0">
                <a:latin typeface="Arial" panose="020B0604020202020204" pitchFamily="34" charset="0"/>
              </a:defRPr>
            </a:lvl1pPr>
            <a:lvl2pPr>
              <a:defRPr lang="en-US" smtClean="0"/>
            </a:lvl2pPr>
            <a:lvl3pPr>
              <a:defRPr lang="en-US" smtClean="0"/>
            </a:lvl3pPr>
            <a:lvl4pPr>
              <a:defRPr lang="en-US" smtClean="0"/>
            </a:lvl4pPr>
            <a:lvl5pPr>
              <a:defRPr lang="en-US"/>
            </a:lvl5pPr>
          </a:lstStyle>
          <a:p>
            <a:pPr marL="217033" lvl="0" indent="-217033"/>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37" name="Text Placeholder 23">
            <a:extLst>
              <a:ext uri="{FF2B5EF4-FFF2-40B4-BE49-F238E27FC236}">
                <a16:creationId xmlns:a16="http://schemas.microsoft.com/office/drawing/2014/main" id="{1110EAE9-049E-04BE-5A6D-8849E790229F}"/>
              </a:ext>
            </a:extLst>
          </p:cNvPr>
          <p:cNvSpPr>
            <a:spLocks noGrp="1"/>
          </p:cNvSpPr>
          <p:nvPr>
            <p:ph type="body" sz="quarter" idx="31" hasCustomPrompt="1"/>
          </p:nvPr>
        </p:nvSpPr>
        <p:spPr>
          <a:xfrm>
            <a:off x="7405909" y="4483737"/>
            <a:ext cx="4340828" cy="607724"/>
          </a:xfrm>
        </p:spPr>
        <p:txBody>
          <a:bodyPr vert="horz" lIns="0" tIns="0" rIns="0" bIns="0" rtlCol="0" anchor="b" anchorCtr="0">
            <a:noAutofit/>
          </a:bodyPr>
          <a:lstStyle>
            <a:lvl1pPr marL="0" indent="0">
              <a:buNone/>
              <a:defRPr lang="en-US" sz="1899" smtClean="0">
                <a:latin typeface="Arial" panose="020B0604020202020204" pitchFamily="34" charset="0"/>
              </a:defRPr>
            </a:lvl1pPr>
            <a:lvl2pPr>
              <a:defRPr lang="en-US" smtClean="0"/>
            </a:lvl2pPr>
            <a:lvl3pPr>
              <a:defRPr lang="en-US" smtClean="0"/>
            </a:lvl3pPr>
            <a:lvl4pPr>
              <a:defRPr lang="en-US" smtClean="0"/>
            </a:lvl4pPr>
            <a:lvl5pPr>
              <a:defRPr lang="en-US"/>
            </a:lvl5pPr>
          </a:lstStyle>
          <a:p>
            <a:pPr marL="217033" lvl="0" indent="-217033"/>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1" name="Text Placeholder 23">
            <a:extLst>
              <a:ext uri="{FF2B5EF4-FFF2-40B4-BE49-F238E27FC236}">
                <a16:creationId xmlns:a16="http://schemas.microsoft.com/office/drawing/2014/main" id="{B12CE2C4-8A0E-521D-6E97-BD77E769D58D}"/>
              </a:ext>
            </a:extLst>
          </p:cNvPr>
          <p:cNvSpPr>
            <a:spLocks noGrp="1"/>
          </p:cNvSpPr>
          <p:nvPr>
            <p:ph type="body" sz="quarter" idx="32" hasCustomPrompt="1"/>
          </p:nvPr>
        </p:nvSpPr>
        <p:spPr>
          <a:xfrm>
            <a:off x="7405909" y="5900835"/>
            <a:ext cx="4340828" cy="607724"/>
          </a:xfrm>
        </p:spPr>
        <p:txBody>
          <a:bodyPr vert="horz" lIns="0" tIns="0" rIns="0" bIns="0" rtlCol="0" anchor="b" anchorCtr="0">
            <a:noAutofit/>
          </a:bodyPr>
          <a:lstStyle>
            <a:lvl1pPr marL="0" indent="0">
              <a:buNone/>
              <a:defRPr lang="en-US" sz="1899" smtClean="0">
                <a:latin typeface="Arial" panose="020B0604020202020204" pitchFamily="34" charset="0"/>
              </a:defRPr>
            </a:lvl1pPr>
            <a:lvl2pPr>
              <a:defRPr lang="en-US" smtClean="0"/>
            </a:lvl2pPr>
            <a:lvl3pPr>
              <a:defRPr lang="en-US" smtClean="0"/>
            </a:lvl3pPr>
            <a:lvl4pPr>
              <a:defRPr lang="en-US" smtClean="0"/>
            </a:lvl4pPr>
            <a:lvl5pPr>
              <a:defRPr lang="en-US"/>
            </a:lvl5pPr>
          </a:lstStyle>
          <a:p>
            <a:pPr marL="217033" lvl="0" indent="-217033"/>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Tree>
    <p:extLst>
      <p:ext uri="{BB962C8B-B14F-4D97-AF65-F5344CB8AC3E}">
        <p14:creationId xmlns:p14="http://schemas.microsoft.com/office/powerpoint/2010/main" val="23212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9.06169E-7 4.83516E-6 L -9.06169E-7 0.20659 " pathEditMode="relative" rAng="0" ptsTypes="AA">
                                      <p:cBhvr>
                                        <p:cTn id="6" dur="500" fill="hold"/>
                                        <p:tgtEl>
                                          <p:spTgt spid="6"/>
                                        </p:tgtEl>
                                        <p:attrNameLst>
                                          <p:attrName>ppt_x</p:attrName>
                                          <p:attrName>ppt_y</p:attrName>
                                        </p:attrNameLst>
                                      </p:cBhvr>
                                      <p:rCtr x="0" y="1033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9.06169E-7 0.20659 L -0.00012 0.41318 " pathEditMode="relative" rAng="0" ptsTypes="AA">
                                      <p:cBhvr>
                                        <p:cTn id="10" dur="500" fill="hold"/>
                                        <p:tgtEl>
                                          <p:spTgt spid="6"/>
                                        </p:tgtEl>
                                        <p:attrNameLst>
                                          <p:attrName>ppt_x</p:attrName>
                                          <p:attrName>ppt_y</p:attrName>
                                        </p:attrNameLst>
                                      </p:cBhvr>
                                      <p:rCtr x="-12" y="1033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2" nodeType="clickEffect">
                                  <p:stCondLst>
                                    <p:cond delay="0"/>
                                  </p:stCondLst>
                                  <p:childTnLst>
                                    <p:animMotion origin="layout" path="M -0.00012 0.41318 L -0.00012 0.62065 " pathEditMode="relative" rAng="0" ptsTypes="AA">
                                      <p:cBhvr>
                                        <p:cTn id="14" dur="500" fill="hold"/>
                                        <p:tgtEl>
                                          <p:spTgt spid="6"/>
                                        </p:tgtEl>
                                        <p:attrNameLst>
                                          <p:attrName>ppt_x</p:attrName>
                                          <p:attrName>ppt_y</p:attrName>
                                        </p:attrNameLst>
                                      </p:cBhvr>
                                      <p:rCtr x="0" y="103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_Rolling Agenda 4">
    <p:spTree>
      <p:nvGrpSpPr>
        <p:cNvPr id="1" name=""/>
        <p:cNvGrpSpPr/>
        <p:nvPr/>
      </p:nvGrpSpPr>
      <p:grpSpPr>
        <a:xfrm>
          <a:off x="0" y="0"/>
          <a:ext cx="0" cy="0"/>
          <a:chOff x="0" y="0"/>
          <a:chExt cx="0" cy="0"/>
        </a:xfrm>
      </p:grpSpPr>
      <p:sp>
        <p:nvSpPr>
          <p:cNvPr id="6" name="Slide title">
            <a:extLst>
              <a:ext uri="{FF2B5EF4-FFF2-40B4-BE49-F238E27FC236}">
                <a16:creationId xmlns:a16="http://schemas.microsoft.com/office/drawing/2014/main" id="{96257CA0-7319-BA3D-CDC6-455827B22BB2}"/>
              </a:ext>
            </a:extLst>
          </p:cNvPr>
          <p:cNvSpPr>
            <a:spLocks noGrp="1" noChangeArrowheads="1"/>
          </p:cNvSpPr>
          <p:nvPr>
            <p:ph type="title" hasCustomPrompt="1"/>
          </p:nvPr>
        </p:nvSpPr>
        <p:spPr bwMode="gray">
          <a:xfrm>
            <a:off x="356460" y="538394"/>
            <a:ext cx="1147907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lvl="0"/>
            <a:r>
              <a:rPr lang="en-US"/>
              <a:t>Headline goes here</a:t>
            </a:r>
            <a:endParaRPr lang="en-CA" noProof="1"/>
          </a:p>
        </p:txBody>
      </p:sp>
      <p:cxnSp>
        <p:nvCxnSpPr>
          <p:cNvPr id="8" name="Straight Connector 7">
            <a:extLst>
              <a:ext uri="{FF2B5EF4-FFF2-40B4-BE49-F238E27FC236}">
                <a16:creationId xmlns:a16="http://schemas.microsoft.com/office/drawing/2014/main" id="{2D63A858-B65B-0716-152B-0812EB67ACCB}"/>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0BFB890-7F5B-0FF0-D947-15BEA3D2287E}"/>
              </a:ext>
            </a:extLst>
          </p:cNvPr>
          <p:cNvCxnSpPr>
            <a:stCxn id="3" idx="0"/>
            <a:endCxn id="7" idx="4"/>
          </p:cNvCxnSpPr>
          <p:nvPr userDrawn="1"/>
        </p:nvCxnSpPr>
        <p:spPr>
          <a:xfrm>
            <a:off x="4912413" y="1395285"/>
            <a:ext cx="0" cy="4334687"/>
          </a:xfrm>
          <a:prstGeom prst="line">
            <a:avLst/>
          </a:prstGeom>
          <a:ln w="38100">
            <a:solidFill>
              <a:srgbClr val="DDDDDD"/>
            </a:solidFill>
          </a:ln>
        </p:spPr>
        <p:style>
          <a:lnRef idx="1">
            <a:schemeClr val="accent1"/>
          </a:lnRef>
          <a:fillRef idx="0">
            <a:schemeClr val="accent1"/>
          </a:fillRef>
          <a:effectRef idx="0">
            <a:schemeClr val="accent1"/>
          </a:effectRef>
          <a:fontRef idx="minor">
            <a:schemeClr val="tx1"/>
          </a:fontRef>
        </p:style>
      </p:cxnSp>
      <p:sp>
        <p:nvSpPr>
          <p:cNvPr id="3" name="Oval 1">
            <a:extLst>
              <a:ext uri="{FF2B5EF4-FFF2-40B4-BE49-F238E27FC236}">
                <a16:creationId xmlns:a16="http://schemas.microsoft.com/office/drawing/2014/main" id="{ACCDF8F0-6FE5-9F72-1961-50458067B1B6}"/>
              </a:ext>
            </a:extLst>
          </p:cNvPr>
          <p:cNvSpPr/>
          <p:nvPr userDrawn="1"/>
        </p:nvSpPr>
        <p:spPr>
          <a:xfrm>
            <a:off x="4475230" y="1395285"/>
            <a:ext cx="874366" cy="874378"/>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tx2"/>
                </a:solidFill>
                <a:latin typeface="Arial" panose="020B0604020202020204" pitchFamily="34" charset="0"/>
              </a:rPr>
              <a:t>1</a:t>
            </a:r>
          </a:p>
        </p:txBody>
      </p:sp>
      <p:sp>
        <p:nvSpPr>
          <p:cNvPr id="4" name="Oval 2">
            <a:extLst>
              <a:ext uri="{FF2B5EF4-FFF2-40B4-BE49-F238E27FC236}">
                <a16:creationId xmlns:a16="http://schemas.microsoft.com/office/drawing/2014/main" id="{3FAE646D-7666-49B5-3FC6-D1E139976534}"/>
              </a:ext>
            </a:extLst>
          </p:cNvPr>
          <p:cNvSpPr/>
          <p:nvPr userDrawn="1"/>
        </p:nvSpPr>
        <p:spPr>
          <a:xfrm>
            <a:off x="4475230" y="2548721"/>
            <a:ext cx="874366" cy="874378"/>
          </a:xfrm>
          <a:prstGeom prst="ellipse">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bg1"/>
                </a:solidFill>
                <a:latin typeface="Arial" panose="020B0604020202020204" pitchFamily="34" charset="0"/>
              </a:rPr>
              <a:t>2</a:t>
            </a:r>
          </a:p>
        </p:txBody>
      </p:sp>
      <p:sp>
        <p:nvSpPr>
          <p:cNvPr id="5" name="Oval 3">
            <a:extLst>
              <a:ext uri="{FF2B5EF4-FFF2-40B4-BE49-F238E27FC236}">
                <a16:creationId xmlns:a16="http://schemas.microsoft.com/office/drawing/2014/main" id="{DEA045B1-64E2-89B2-0CF3-3A8C6DDC290F}"/>
              </a:ext>
            </a:extLst>
          </p:cNvPr>
          <p:cNvSpPr/>
          <p:nvPr userDrawn="1"/>
        </p:nvSpPr>
        <p:spPr>
          <a:xfrm>
            <a:off x="4475230" y="3702157"/>
            <a:ext cx="874366" cy="874378"/>
          </a:xfrm>
          <a:prstGeom prst="ellipse">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bg1"/>
                </a:solidFill>
                <a:latin typeface="Arial" panose="020B0604020202020204" pitchFamily="34" charset="0"/>
              </a:rPr>
              <a:t>3</a:t>
            </a:r>
          </a:p>
        </p:txBody>
      </p:sp>
      <p:sp>
        <p:nvSpPr>
          <p:cNvPr id="7" name="Oval 4">
            <a:extLst>
              <a:ext uri="{FF2B5EF4-FFF2-40B4-BE49-F238E27FC236}">
                <a16:creationId xmlns:a16="http://schemas.microsoft.com/office/drawing/2014/main" id="{5B2635D5-8DA2-1EDC-064A-AB1A1D7D85A9}"/>
              </a:ext>
            </a:extLst>
          </p:cNvPr>
          <p:cNvSpPr/>
          <p:nvPr userDrawn="1"/>
        </p:nvSpPr>
        <p:spPr>
          <a:xfrm>
            <a:off x="4475230" y="4855593"/>
            <a:ext cx="874366" cy="874378"/>
          </a:xfrm>
          <a:prstGeom prst="ellipse">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3038">
                <a:solidFill>
                  <a:schemeClr val="bg1"/>
                </a:solidFill>
                <a:latin typeface="Arial" panose="020B0604020202020204" pitchFamily="34" charset="0"/>
              </a:rPr>
              <a:t>4</a:t>
            </a:r>
          </a:p>
        </p:txBody>
      </p:sp>
      <p:sp>
        <p:nvSpPr>
          <p:cNvPr id="28" name="Text Placeholder 16">
            <a:extLst>
              <a:ext uri="{FF2B5EF4-FFF2-40B4-BE49-F238E27FC236}">
                <a16:creationId xmlns:a16="http://schemas.microsoft.com/office/drawing/2014/main" id="{D4B27BB7-EE41-9178-7B87-02E5FE706ED0}"/>
              </a:ext>
            </a:extLst>
          </p:cNvPr>
          <p:cNvSpPr>
            <a:spLocks noGrp="1"/>
          </p:cNvSpPr>
          <p:nvPr>
            <p:ph type="body" sz="quarter" idx="37" hasCustomPrompt="1"/>
          </p:nvPr>
        </p:nvSpPr>
        <p:spPr>
          <a:xfrm>
            <a:off x="489143" y="1615428"/>
            <a:ext cx="3600429" cy="434089"/>
          </a:xfrm>
        </p:spPr>
        <p:txBody>
          <a:bodyPr/>
          <a:lstStyle>
            <a:lvl1pPr marL="0" indent="0" algn="r">
              <a:buNone/>
              <a:defRPr sz="2658"/>
            </a:lvl1pPr>
          </a:lstStyle>
          <a:p>
            <a:pPr lvl="0"/>
            <a:r>
              <a:rPr lang="en-US"/>
              <a:t>Add text here</a:t>
            </a:r>
          </a:p>
        </p:txBody>
      </p:sp>
      <p:sp>
        <p:nvSpPr>
          <p:cNvPr id="29" name="Text Placeholder 16">
            <a:extLst>
              <a:ext uri="{FF2B5EF4-FFF2-40B4-BE49-F238E27FC236}">
                <a16:creationId xmlns:a16="http://schemas.microsoft.com/office/drawing/2014/main" id="{40EBAD80-4508-6C5F-AB61-4F35F70A62D3}"/>
              </a:ext>
            </a:extLst>
          </p:cNvPr>
          <p:cNvSpPr>
            <a:spLocks noGrp="1"/>
          </p:cNvSpPr>
          <p:nvPr>
            <p:ph type="body" sz="quarter" idx="38" hasCustomPrompt="1"/>
          </p:nvPr>
        </p:nvSpPr>
        <p:spPr>
          <a:xfrm>
            <a:off x="489143" y="2768864"/>
            <a:ext cx="3600429" cy="434089"/>
          </a:xfrm>
        </p:spPr>
        <p:txBody>
          <a:bodyPr/>
          <a:lstStyle>
            <a:lvl1pPr marL="0" indent="0" algn="r">
              <a:buNone/>
              <a:defRPr sz="2658"/>
            </a:lvl1pPr>
          </a:lstStyle>
          <a:p>
            <a:pPr lvl="0"/>
            <a:r>
              <a:rPr lang="en-US"/>
              <a:t>Add text here</a:t>
            </a:r>
          </a:p>
        </p:txBody>
      </p:sp>
      <p:sp>
        <p:nvSpPr>
          <p:cNvPr id="30" name="Text Placeholder 16">
            <a:extLst>
              <a:ext uri="{FF2B5EF4-FFF2-40B4-BE49-F238E27FC236}">
                <a16:creationId xmlns:a16="http://schemas.microsoft.com/office/drawing/2014/main" id="{5F36B8F2-C3B3-7450-1485-BC6980A5E261}"/>
              </a:ext>
            </a:extLst>
          </p:cNvPr>
          <p:cNvSpPr>
            <a:spLocks noGrp="1"/>
          </p:cNvSpPr>
          <p:nvPr>
            <p:ph type="body" sz="quarter" idx="39" hasCustomPrompt="1"/>
          </p:nvPr>
        </p:nvSpPr>
        <p:spPr>
          <a:xfrm>
            <a:off x="489143" y="3922302"/>
            <a:ext cx="3600429" cy="434089"/>
          </a:xfrm>
        </p:spPr>
        <p:txBody>
          <a:bodyPr/>
          <a:lstStyle>
            <a:lvl1pPr marL="0" indent="0" algn="r">
              <a:buNone/>
              <a:defRPr sz="2658"/>
            </a:lvl1pPr>
          </a:lstStyle>
          <a:p>
            <a:pPr lvl="0"/>
            <a:r>
              <a:rPr lang="en-US"/>
              <a:t>Add text here</a:t>
            </a:r>
          </a:p>
        </p:txBody>
      </p:sp>
      <p:sp>
        <p:nvSpPr>
          <p:cNvPr id="31" name="Text Placeholder 16">
            <a:extLst>
              <a:ext uri="{FF2B5EF4-FFF2-40B4-BE49-F238E27FC236}">
                <a16:creationId xmlns:a16="http://schemas.microsoft.com/office/drawing/2014/main" id="{59D75EBA-8E54-5BAD-F8D4-A4BCC0ECB1BA}"/>
              </a:ext>
            </a:extLst>
          </p:cNvPr>
          <p:cNvSpPr>
            <a:spLocks noGrp="1"/>
          </p:cNvSpPr>
          <p:nvPr>
            <p:ph type="body" sz="quarter" idx="40" hasCustomPrompt="1"/>
          </p:nvPr>
        </p:nvSpPr>
        <p:spPr>
          <a:xfrm>
            <a:off x="489143" y="5075738"/>
            <a:ext cx="3600429" cy="434089"/>
          </a:xfrm>
        </p:spPr>
        <p:txBody>
          <a:bodyPr/>
          <a:lstStyle>
            <a:lvl1pPr marL="0" indent="0" algn="r">
              <a:buNone/>
              <a:defRPr sz="2658"/>
            </a:lvl1pPr>
          </a:lstStyle>
          <a:p>
            <a:pPr lvl="0"/>
            <a:r>
              <a:rPr lang="en-US"/>
              <a:t>Add text here</a:t>
            </a:r>
          </a:p>
        </p:txBody>
      </p:sp>
      <p:sp>
        <p:nvSpPr>
          <p:cNvPr id="18" name="Text Placeholder 16">
            <a:extLst>
              <a:ext uri="{FF2B5EF4-FFF2-40B4-BE49-F238E27FC236}">
                <a16:creationId xmlns:a16="http://schemas.microsoft.com/office/drawing/2014/main" id="{07FA8FA1-A991-7CA2-3383-EDF03D061B80}"/>
              </a:ext>
            </a:extLst>
          </p:cNvPr>
          <p:cNvSpPr>
            <a:spLocks noGrp="1"/>
          </p:cNvSpPr>
          <p:nvPr>
            <p:ph type="body" sz="quarter" idx="33" hasCustomPrompt="1"/>
          </p:nvPr>
        </p:nvSpPr>
        <p:spPr>
          <a:xfrm>
            <a:off x="5786781" y="1528612"/>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3" name="Text Placeholder 16">
            <a:extLst>
              <a:ext uri="{FF2B5EF4-FFF2-40B4-BE49-F238E27FC236}">
                <a16:creationId xmlns:a16="http://schemas.microsoft.com/office/drawing/2014/main" id="{01D9B4BC-36FF-3190-D684-3FC4610AF6DE}"/>
              </a:ext>
            </a:extLst>
          </p:cNvPr>
          <p:cNvSpPr>
            <a:spLocks noGrp="1"/>
          </p:cNvSpPr>
          <p:nvPr>
            <p:ph type="body" sz="quarter" idx="34" hasCustomPrompt="1"/>
          </p:nvPr>
        </p:nvSpPr>
        <p:spPr>
          <a:xfrm>
            <a:off x="5786781" y="2682048"/>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4" name="Text Placeholder 16">
            <a:extLst>
              <a:ext uri="{FF2B5EF4-FFF2-40B4-BE49-F238E27FC236}">
                <a16:creationId xmlns:a16="http://schemas.microsoft.com/office/drawing/2014/main" id="{180AB0B2-A130-E347-88BD-F963E93FBFDD}"/>
              </a:ext>
            </a:extLst>
          </p:cNvPr>
          <p:cNvSpPr>
            <a:spLocks noGrp="1"/>
          </p:cNvSpPr>
          <p:nvPr>
            <p:ph type="body" sz="quarter" idx="35" hasCustomPrompt="1"/>
          </p:nvPr>
        </p:nvSpPr>
        <p:spPr>
          <a:xfrm>
            <a:off x="5786781" y="3835484"/>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5" name="Text Placeholder 16">
            <a:extLst>
              <a:ext uri="{FF2B5EF4-FFF2-40B4-BE49-F238E27FC236}">
                <a16:creationId xmlns:a16="http://schemas.microsoft.com/office/drawing/2014/main" id="{E9C639E2-D563-4EF9-A767-8822E0D50778}"/>
              </a:ext>
            </a:extLst>
          </p:cNvPr>
          <p:cNvSpPr>
            <a:spLocks noGrp="1"/>
          </p:cNvSpPr>
          <p:nvPr>
            <p:ph type="body" sz="quarter" idx="36" hasCustomPrompt="1"/>
          </p:nvPr>
        </p:nvSpPr>
        <p:spPr>
          <a:xfrm>
            <a:off x="5786781" y="4988920"/>
            <a:ext cx="4340828" cy="607724"/>
          </a:xfrm>
        </p:spPr>
        <p:txBody>
          <a:bodyPr/>
          <a:lstStyle>
            <a:lvl1pPr marL="0" indent="0">
              <a:buNone/>
              <a:defRPr sz="1899"/>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32" name="Text Placeholder 5">
            <a:extLst>
              <a:ext uri="{FF2B5EF4-FFF2-40B4-BE49-F238E27FC236}">
                <a16:creationId xmlns:a16="http://schemas.microsoft.com/office/drawing/2014/main" id="{884FE3DD-82EA-472C-3C09-C11192355040}"/>
              </a:ext>
            </a:extLst>
          </p:cNvPr>
          <p:cNvSpPr>
            <a:spLocks noGrp="1"/>
          </p:cNvSpPr>
          <p:nvPr>
            <p:ph type="body" sz="quarter" idx="11" hasCustomPrompt="1"/>
          </p:nvPr>
        </p:nvSpPr>
        <p:spPr>
          <a:xfrm>
            <a:off x="356461" y="6351715"/>
            <a:ext cx="668487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Tree>
    <p:extLst>
      <p:ext uri="{BB962C8B-B14F-4D97-AF65-F5344CB8AC3E}">
        <p14:creationId xmlns:p14="http://schemas.microsoft.com/office/powerpoint/2010/main" val="18676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
                                        </p:tgtEl>
                                        <p:attrNameLst>
                                          <p:attrName>fillcolor</p:attrName>
                                        </p:attrNameLst>
                                      </p:cBhvr>
                                      <p:to>
                                        <a:srgbClr val="C5EDFF"/>
                                      </p:to>
                                    </p:animClr>
                                    <p:set>
                                      <p:cBhvr>
                                        <p:cTn id="7" dur="500" fill="hold"/>
                                        <p:tgtEl>
                                          <p:spTgt spid="3"/>
                                        </p:tgtEl>
                                        <p:attrNameLst>
                                          <p:attrName>fill.type</p:attrName>
                                        </p:attrNameLst>
                                      </p:cBhvr>
                                      <p:to>
                                        <p:strVal val="solid"/>
                                      </p:to>
                                    </p:set>
                                    <p:set>
                                      <p:cBhvr>
                                        <p:cTn id="8" dur="500" fill="hold"/>
                                        <p:tgtEl>
                                          <p:spTgt spid="3"/>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3"/>
                                        </p:tgtEl>
                                        <p:attrNameLst>
                                          <p:attrName>style.color</p:attrName>
                                        </p:attrNameLst>
                                      </p:cBhvr>
                                      <p:to>
                                        <a:srgbClr val="006298"/>
                                      </p:to>
                                    </p:animClr>
                                  </p:childTnLst>
                                </p:cTn>
                              </p:par>
                              <p:par>
                                <p:cTn id="11" presetID="1" presetClass="emph" presetSubtype="2" fill="hold" nodeType="withEffect">
                                  <p:stCondLst>
                                    <p:cond delay="0"/>
                                  </p:stCondLst>
                                  <p:childTnLst>
                                    <p:animClr clrSpc="rgb" dir="cw">
                                      <p:cBhvr>
                                        <p:cTn id="12" dur="500" fill="hold"/>
                                        <p:tgtEl>
                                          <p:spTgt spid="4"/>
                                        </p:tgtEl>
                                        <p:attrNameLst>
                                          <p:attrName>fillcolor</p:attrName>
                                        </p:attrNameLst>
                                      </p:cBhvr>
                                      <p:to>
                                        <a:srgbClr val="006298"/>
                                      </p:to>
                                    </p:animClr>
                                    <p:set>
                                      <p:cBhvr>
                                        <p:cTn id="13" dur="500" fill="hold"/>
                                        <p:tgtEl>
                                          <p:spTgt spid="4"/>
                                        </p:tgtEl>
                                        <p:attrNameLst>
                                          <p:attrName>fill.type</p:attrName>
                                        </p:attrNameLst>
                                      </p:cBhvr>
                                      <p:to>
                                        <p:strVal val="solid"/>
                                      </p:to>
                                    </p:set>
                                    <p:set>
                                      <p:cBhvr>
                                        <p:cTn id="14" dur="500" fill="hold"/>
                                        <p:tgtEl>
                                          <p:spTgt spid="4"/>
                                        </p:tgtEl>
                                        <p:attrNameLst>
                                          <p:attrName>fill.on</p:attrName>
                                        </p:attrNameLst>
                                      </p:cBhvr>
                                      <p:to>
                                        <p:strVal val="true"/>
                                      </p:to>
                                    </p:set>
                                  </p:childTnLst>
                                </p:cTn>
                              </p:par>
                              <p:par>
                                <p:cTn id="15" presetID="3" presetClass="emph" presetSubtype="2" fill="hold" grpId="0" nodeType="withEffect">
                                  <p:stCondLst>
                                    <p:cond delay="0"/>
                                  </p:stCondLst>
                                  <p:childTnLst>
                                    <p:animClr clrSpc="rgb" dir="cw">
                                      <p:cBhvr override="childStyle">
                                        <p:cTn id="16" dur="500" fill="hold"/>
                                        <p:tgtEl>
                                          <p:spTgt spid="4"/>
                                        </p:tgtEl>
                                        <p:attrNameLst>
                                          <p:attrName>style.color</p:attrName>
                                        </p:attrNameLst>
                                      </p:cBhvr>
                                      <p:to>
                                        <a:srgbClr val="FFFFFF"/>
                                      </p:to>
                                    </p:animClr>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
                                        </p:tgtEl>
                                        <p:attrNameLst>
                                          <p:attrName>fillcolor</p:attrName>
                                        </p:attrNameLst>
                                      </p:cBhvr>
                                      <p:to>
                                        <a:srgbClr val="C5EDFF"/>
                                      </p:to>
                                    </p:animClr>
                                    <p:set>
                                      <p:cBhvr>
                                        <p:cTn id="21" dur="500" fill="hold"/>
                                        <p:tgtEl>
                                          <p:spTgt spid="4"/>
                                        </p:tgtEl>
                                        <p:attrNameLst>
                                          <p:attrName>fill.type</p:attrName>
                                        </p:attrNameLst>
                                      </p:cBhvr>
                                      <p:to>
                                        <p:strVal val="solid"/>
                                      </p:to>
                                    </p:set>
                                    <p:set>
                                      <p:cBhvr>
                                        <p:cTn id="22" dur="500" fill="hold"/>
                                        <p:tgtEl>
                                          <p:spTgt spid="4"/>
                                        </p:tgtEl>
                                        <p:attrNameLst>
                                          <p:attrName>fill.on</p:attrName>
                                        </p:attrNameLst>
                                      </p:cBhvr>
                                      <p:to>
                                        <p:strVal val="true"/>
                                      </p:to>
                                    </p:set>
                                  </p:childTnLst>
                                </p:cTn>
                              </p:par>
                              <p:par>
                                <p:cTn id="23" presetID="3" presetClass="emph" presetSubtype="2" fill="hold" grpId="1" nodeType="withEffect">
                                  <p:stCondLst>
                                    <p:cond delay="0"/>
                                  </p:stCondLst>
                                  <p:childTnLst>
                                    <p:animClr clrSpc="rgb" dir="cw">
                                      <p:cBhvr override="childStyle">
                                        <p:cTn id="24" dur="500" fill="hold"/>
                                        <p:tgtEl>
                                          <p:spTgt spid="4"/>
                                        </p:tgtEl>
                                        <p:attrNameLst>
                                          <p:attrName>style.color</p:attrName>
                                        </p:attrNameLst>
                                      </p:cBhvr>
                                      <p:to>
                                        <a:srgbClr val="006298"/>
                                      </p:to>
                                    </p:animClr>
                                  </p:childTnLst>
                                </p:cTn>
                              </p:par>
                              <p:par>
                                <p:cTn id="25" presetID="1" presetClass="emph" presetSubtype="2" fill="hold" nodeType="withEffect">
                                  <p:stCondLst>
                                    <p:cond delay="0"/>
                                  </p:stCondLst>
                                  <p:childTnLst>
                                    <p:animClr clrSpc="rgb" dir="cw">
                                      <p:cBhvr>
                                        <p:cTn id="26" dur="500" fill="hold"/>
                                        <p:tgtEl>
                                          <p:spTgt spid="5"/>
                                        </p:tgtEl>
                                        <p:attrNameLst>
                                          <p:attrName>fillcolor</p:attrName>
                                        </p:attrNameLst>
                                      </p:cBhvr>
                                      <p:to>
                                        <a:srgbClr val="006298"/>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par>
                                <p:cTn id="29" presetID="3" presetClass="emph" presetSubtype="2" fill="hold" grpId="0" nodeType="withEffect">
                                  <p:stCondLst>
                                    <p:cond delay="0"/>
                                  </p:stCondLst>
                                  <p:childTnLst>
                                    <p:animClr clrSpc="rgb" dir="cw">
                                      <p:cBhvr override="childStyle">
                                        <p:cTn id="30" dur="500" fill="hold"/>
                                        <p:tgtEl>
                                          <p:spTgt spid="5"/>
                                        </p:tgtEl>
                                        <p:attrNameLst>
                                          <p:attrName>style.color</p:attrName>
                                        </p:attrNameLst>
                                      </p:cBhvr>
                                      <p:to>
                                        <a:srgbClr val="FFFFFF"/>
                                      </p:to>
                                    </p:animClr>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5"/>
                                        </p:tgtEl>
                                        <p:attrNameLst>
                                          <p:attrName>fillcolor</p:attrName>
                                        </p:attrNameLst>
                                      </p:cBhvr>
                                      <p:to>
                                        <a:srgbClr val="C5EDFF"/>
                                      </p:to>
                                    </p:animClr>
                                    <p:set>
                                      <p:cBhvr>
                                        <p:cTn id="35" dur="500" fill="hold"/>
                                        <p:tgtEl>
                                          <p:spTgt spid="5"/>
                                        </p:tgtEl>
                                        <p:attrNameLst>
                                          <p:attrName>fill.type</p:attrName>
                                        </p:attrNameLst>
                                      </p:cBhvr>
                                      <p:to>
                                        <p:strVal val="solid"/>
                                      </p:to>
                                    </p:set>
                                    <p:set>
                                      <p:cBhvr>
                                        <p:cTn id="36" dur="500" fill="hold"/>
                                        <p:tgtEl>
                                          <p:spTgt spid="5"/>
                                        </p:tgtEl>
                                        <p:attrNameLst>
                                          <p:attrName>fill.on</p:attrName>
                                        </p:attrNameLst>
                                      </p:cBhvr>
                                      <p:to>
                                        <p:strVal val="true"/>
                                      </p:to>
                                    </p:set>
                                  </p:childTnLst>
                                </p:cTn>
                              </p:par>
                              <p:par>
                                <p:cTn id="37" presetID="3" presetClass="emph" presetSubtype="2" fill="hold" grpId="1" nodeType="withEffect">
                                  <p:stCondLst>
                                    <p:cond delay="0"/>
                                  </p:stCondLst>
                                  <p:childTnLst>
                                    <p:animClr clrSpc="rgb" dir="cw">
                                      <p:cBhvr override="childStyle">
                                        <p:cTn id="38" dur="500" fill="hold"/>
                                        <p:tgtEl>
                                          <p:spTgt spid="5"/>
                                        </p:tgtEl>
                                        <p:attrNameLst>
                                          <p:attrName>style.color</p:attrName>
                                        </p:attrNameLst>
                                      </p:cBhvr>
                                      <p:to>
                                        <a:srgbClr val="006298"/>
                                      </p:to>
                                    </p:animClr>
                                  </p:childTnLst>
                                </p:cTn>
                              </p:par>
                              <p:par>
                                <p:cTn id="39" presetID="1" presetClass="emph" presetSubtype="2" fill="hold" nodeType="withEffect">
                                  <p:stCondLst>
                                    <p:cond delay="0"/>
                                  </p:stCondLst>
                                  <p:childTnLst>
                                    <p:animClr clrSpc="rgb" dir="cw">
                                      <p:cBhvr>
                                        <p:cTn id="40" dur="500" fill="hold"/>
                                        <p:tgtEl>
                                          <p:spTgt spid="7"/>
                                        </p:tgtEl>
                                        <p:attrNameLst>
                                          <p:attrName>fillcolor</p:attrName>
                                        </p:attrNameLst>
                                      </p:cBhvr>
                                      <p:to>
                                        <a:srgbClr val="006298"/>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3" presetClass="emph" presetSubtype="2" fill="hold" grpId="0" nodeType="withEffect">
                                  <p:stCondLst>
                                    <p:cond delay="0"/>
                                  </p:stCondLst>
                                  <p:childTnLst>
                                    <p:animClr clrSpc="rgb" dir="cw">
                                      <p:cBhvr override="childStyle">
                                        <p:cTn id="44" dur="500" fill="hold"/>
                                        <p:tgtEl>
                                          <p:spTgt spid="7"/>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P spid="5" grpId="1" animBg="1"/>
      <p:bldP spid="7"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lideAdd12">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74ED0BBF-0E8C-44D4-921F-066BA5C9B178}"/>
              </a:ext>
            </a:extLst>
          </p:cNvPr>
          <p:cNvSpPr>
            <a:spLocks noGrp="1"/>
          </p:cNvSpPr>
          <p:nvPr>
            <p:ph type="pic" sz="quarter" idx="10"/>
          </p:nvPr>
        </p:nvSpPr>
        <p:spPr>
          <a:xfrm>
            <a:off x="2" y="0"/>
            <a:ext cx="4369820" cy="6858000"/>
          </a:xfrm>
          <a:custGeom>
            <a:avLst/>
            <a:gdLst>
              <a:gd name="connsiteX0" fmla="*/ 0 w 4370389"/>
              <a:gd name="connsiteY0" fmla="*/ 0 h 6858000"/>
              <a:gd name="connsiteX1" fmla="*/ 4370389 w 4370389"/>
              <a:gd name="connsiteY1" fmla="*/ 0 h 6858000"/>
              <a:gd name="connsiteX2" fmla="*/ 4370389 w 4370389"/>
              <a:gd name="connsiteY2" fmla="*/ 6858000 h 6858000"/>
              <a:gd name="connsiteX3" fmla="*/ 0 w 43703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70389" h="6858000">
                <a:moveTo>
                  <a:pt x="0" y="0"/>
                </a:moveTo>
                <a:lnTo>
                  <a:pt x="4370389" y="0"/>
                </a:lnTo>
                <a:lnTo>
                  <a:pt x="4370389" y="6858000"/>
                </a:lnTo>
                <a:lnTo>
                  <a:pt x="0" y="68580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599">
                <a:solidFill>
                  <a:schemeClr val="bg1">
                    <a:alpha val="0"/>
                  </a:schemeClr>
                </a:solidFill>
              </a:defRPr>
            </a:lvl1pPr>
          </a:lstStyle>
          <a:p>
            <a:pPr marL="0" lvl="0" algn="ctr" defTabSz="456564"/>
            <a:endParaRPr lang="en-ID"/>
          </a:p>
        </p:txBody>
      </p:sp>
    </p:spTree>
    <p:extLst>
      <p:ext uri="{BB962C8B-B14F-4D97-AF65-F5344CB8AC3E}">
        <p14:creationId xmlns:p14="http://schemas.microsoft.com/office/powerpoint/2010/main" val="70232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dt="0"/>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Rolling Agenda 5">
    <p:spTree>
      <p:nvGrpSpPr>
        <p:cNvPr id="1" name=""/>
        <p:cNvGrpSpPr/>
        <p:nvPr/>
      </p:nvGrpSpPr>
      <p:grpSpPr>
        <a:xfrm>
          <a:off x="0" y="0"/>
          <a:ext cx="0" cy="0"/>
          <a:chOff x="0" y="0"/>
          <a:chExt cx="0" cy="0"/>
        </a:xfrm>
      </p:grpSpPr>
      <p:cxnSp>
        <p:nvCxnSpPr>
          <p:cNvPr id="22" name="Rule">
            <a:extLst>
              <a:ext uri="{FF2B5EF4-FFF2-40B4-BE49-F238E27FC236}">
                <a16:creationId xmlns:a16="http://schemas.microsoft.com/office/drawing/2014/main" id="{1863DC3D-3A71-1619-4DF7-447EF5593F3E}"/>
              </a:ext>
            </a:extLst>
          </p:cNvPr>
          <p:cNvCxnSpPr/>
          <p:nvPr userDrawn="1"/>
        </p:nvCxnSpPr>
        <p:spPr>
          <a:xfrm>
            <a:off x="2117661" y="432879"/>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itle">
            <a:extLst>
              <a:ext uri="{FF2B5EF4-FFF2-40B4-BE49-F238E27FC236}">
                <a16:creationId xmlns:a16="http://schemas.microsoft.com/office/drawing/2014/main" id="{7808E7BB-408F-12A0-60A8-97E0EC23534B}"/>
              </a:ext>
            </a:extLst>
          </p:cNvPr>
          <p:cNvSpPr>
            <a:spLocks noGrp="1" noChangeArrowheads="1"/>
          </p:cNvSpPr>
          <p:nvPr>
            <p:ph type="title" hasCustomPrompt="1"/>
          </p:nvPr>
        </p:nvSpPr>
        <p:spPr bwMode="gray">
          <a:xfrm>
            <a:off x="2117662" y="538394"/>
            <a:ext cx="9714773"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lvl="0"/>
            <a:r>
              <a:rPr lang="en-US"/>
              <a:t>Headline goes here</a:t>
            </a:r>
            <a:endParaRPr lang="en-CA" noProof="1"/>
          </a:p>
        </p:txBody>
      </p:sp>
      <p:sp>
        <p:nvSpPr>
          <p:cNvPr id="20" name="Subtitle">
            <a:extLst>
              <a:ext uri="{FF2B5EF4-FFF2-40B4-BE49-F238E27FC236}">
                <a16:creationId xmlns:a16="http://schemas.microsoft.com/office/drawing/2014/main" id="{4576CC3F-62A1-870F-74B0-420D27A9AFF6}"/>
              </a:ext>
            </a:extLst>
          </p:cNvPr>
          <p:cNvSpPr>
            <a:spLocks noGrp="1"/>
          </p:cNvSpPr>
          <p:nvPr>
            <p:ph type="subTitle" idx="1" hasCustomPrompt="1"/>
          </p:nvPr>
        </p:nvSpPr>
        <p:spPr>
          <a:xfrm>
            <a:off x="2117660" y="1078726"/>
            <a:ext cx="9717878" cy="534662"/>
          </a:xfrm>
          <a:prstGeom prst="rect">
            <a:avLst/>
          </a:prstGeom>
        </p:spPr>
        <p:txBody>
          <a:bodyPr lIns="0" rIns="0">
            <a:noAutofit/>
          </a:bodyPr>
          <a:lstStyle>
            <a:lvl1pPr marL="0" indent="0" algn="l">
              <a:buNone/>
              <a:defRPr sz="1709" b="1" i="0">
                <a:solidFill>
                  <a:schemeClr val="accent3"/>
                </a:solidFill>
                <a:latin typeface="Arial" panose="020B0604020202020204" pitchFamily="34" charset="0"/>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a:t>
            </a:r>
          </a:p>
        </p:txBody>
      </p:sp>
      <p:sp>
        <p:nvSpPr>
          <p:cNvPr id="21" name="Body">
            <a:extLst>
              <a:ext uri="{FF2B5EF4-FFF2-40B4-BE49-F238E27FC236}">
                <a16:creationId xmlns:a16="http://schemas.microsoft.com/office/drawing/2014/main" id="{3135F4C5-3148-C93C-98F7-B1FBA13B39DC}"/>
              </a:ext>
            </a:extLst>
          </p:cNvPr>
          <p:cNvSpPr>
            <a:spLocks noGrp="1"/>
          </p:cNvSpPr>
          <p:nvPr>
            <p:ph idx="20"/>
            <p:custDataLst>
              <p:tags r:id="rId1"/>
            </p:custDataLst>
          </p:nvPr>
        </p:nvSpPr>
        <p:spPr>
          <a:xfrm>
            <a:off x="2117660" y="1740546"/>
            <a:ext cx="9717878" cy="4400141"/>
          </a:xfrm>
          <a:prstGeom prst="rect">
            <a:avLst/>
          </a:prstGeom>
        </p:spPr>
        <p:txBody>
          <a:bodyPr vert="horz" lIns="0" tIns="0" rIns="0" bIns="0" rtlCol="0" anchor="t" anchorCtr="0">
            <a:noAutofit/>
          </a:bodyPr>
          <a:lstStyle>
            <a:lvl1pPr>
              <a:defRPr kumimoji="0" lang="en-US" altLang="zh-CN" b="0" i="0" u="none" strike="noStrike" cap="none" spc="0" normalizeH="0" baseline="0" noProof="1" dirty="0">
                <a:ln>
                  <a:noFill/>
                </a:ln>
                <a:effectLst/>
                <a:uLnTx/>
                <a:uFillTx/>
              </a:defRPr>
            </a:lvl1pPr>
            <a:lvl2pPr>
              <a:defRPr lang="en-US" altLang="zh-CN" sz="1519" b="0" i="0" baseline="0" noProof="1" dirty="0"/>
            </a:lvl2pPr>
            <a:lvl3pPr>
              <a:defRPr lang="en-US" altLang="en-US" sz="1329" b="0" i="0" noProof="1" dirty="0"/>
            </a:lvl3pPr>
            <a:lvl4pPr>
              <a:defRPr lang="en-US" altLang="zh-CN" sz="1234" b="0" i="0" dirty="0"/>
            </a:lvl4pPr>
            <a:lvl5pPr>
              <a:defRPr lang="en-US" sz="1139"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Box 1">
            <a:extLst>
              <a:ext uri="{FF2B5EF4-FFF2-40B4-BE49-F238E27FC236}">
                <a16:creationId xmlns:a16="http://schemas.microsoft.com/office/drawing/2014/main" id="{E3B2090F-722A-42D8-9738-A6FDCAB010A8}"/>
              </a:ext>
            </a:extLst>
          </p:cNvPr>
          <p:cNvSpPr/>
          <p:nvPr userDrawn="1"/>
        </p:nvSpPr>
        <p:spPr>
          <a:xfrm>
            <a:off x="0" y="0"/>
            <a:ext cx="1736331" cy="13716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algn="ctr">
              <a:spcAft>
                <a:spcPts val="570"/>
              </a:spcAft>
            </a:pPr>
            <a:r>
              <a:rPr lang="en-US" sz="1899">
                <a:solidFill>
                  <a:schemeClr val="tx2"/>
                </a:solidFill>
                <a:latin typeface="+mn-lt"/>
              </a:rPr>
              <a:t>01</a:t>
            </a:r>
            <a:endParaRPr lang="en-US" sz="1329">
              <a:solidFill>
                <a:schemeClr val="tx2"/>
              </a:solidFill>
              <a:latin typeface="+mn-lt"/>
            </a:endParaRPr>
          </a:p>
        </p:txBody>
      </p:sp>
      <p:sp>
        <p:nvSpPr>
          <p:cNvPr id="12" name="Box 2">
            <a:extLst>
              <a:ext uri="{FF2B5EF4-FFF2-40B4-BE49-F238E27FC236}">
                <a16:creationId xmlns:a16="http://schemas.microsoft.com/office/drawing/2014/main" id="{1DB2A879-5DC5-75B9-4A75-B09A7D35A41C}"/>
              </a:ext>
            </a:extLst>
          </p:cNvPr>
          <p:cNvSpPr/>
          <p:nvPr userDrawn="1"/>
        </p:nvSpPr>
        <p:spPr>
          <a:xfrm>
            <a:off x="0" y="13716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02</a:t>
            </a:r>
          </a:p>
        </p:txBody>
      </p:sp>
      <p:sp>
        <p:nvSpPr>
          <p:cNvPr id="9" name="Box 3">
            <a:extLst>
              <a:ext uri="{FF2B5EF4-FFF2-40B4-BE49-F238E27FC236}">
                <a16:creationId xmlns:a16="http://schemas.microsoft.com/office/drawing/2014/main" id="{D5D4845C-1EF8-B117-3024-234B3BD4FCAC}"/>
              </a:ext>
            </a:extLst>
          </p:cNvPr>
          <p:cNvSpPr/>
          <p:nvPr userDrawn="1"/>
        </p:nvSpPr>
        <p:spPr>
          <a:xfrm>
            <a:off x="0" y="27432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03</a:t>
            </a:r>
          </a:p>
        </p:txBody>
      </p:sp>
      <p:sp>
        <p:nvSpPr>
          <p:cNvPr id="10" name="Box 4">
            <a:extLst>
              <a:ext uri="{FF2B5EF4-FFF2-40B4-BE49-F238E27FC236}">
                <a16:creationId xmlns:a16="http://schemas.microsoft.com/office/drawing/2014/main" id="{78FDDCF1-7A0E-FE05-9263-55BE1FDABFFE}"/>
              </a:ext>
            </a:extLst>
          </p:cNvPr>
          <p:cNvSpPr/>
          <p:nvPr userDrawn="1"/>
        </p:nvSpPr>
        <p:spPr>
          <a:xfrm>
            <a:off x="0" y="41148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04</a:t>
            </a:r>
          </a:p>
        </p:txBody>
      </p:sp>
      <p:sp>
        <p:nvSpPr>
          <p:cNvPr id="11" name="Box 5">
            <a:extLst>
              <a:ext uri="{FF2B5EF4-FFF2-40B4-BE49-F238E27FC236}">
                <a16:creationId xmlns:a16="http://schemas.microsoft.com/office/drawing/2014/main" id="{5C5D905E-13A1-BBB0-F113-D9A3E34D8F93}"/>
              </a:ext>
            </a:extLst>
          </p:cNvPr>
          <p:cNvSpPr/>
          <p:nvPr userDrawn="1"/>
        </p:nvSpPr>
        <p:spPr>
          <a:xfrm>
            <a:off x="0" y="5486400"/>
            <a:ext cx="1736331" cy="13716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6817" tIns="260450" rIns="86817" bIns="86817" rtlCol="0" anchor="t">
            <a:normAutofit/>
          </a:bodyPr>
          <a:lstStyle/>
          <a:p>
            <a:pPr lvl="0" algn="ctr">
              <a:spcAft>
                <a:spcPts val="570"/>
              </a:spcAft>
            </a:pPr>
            <a:r>
              <a:rPr lang="en-US" sz="1899">
                <a:solidFill>
                  <a:schemeClr val="tx1"/>
                </a:solidFill>
                <a:latin typeface="Arial" panose="020B0604020202020204" pitchFamily="34" charset="0"/>
              </a:rPr>
              <a:t>05</a:t>
            </a:r>
          </a:p>
        </p:txBody>
      </p:sp>
      <p:sp>
        <p:nvSpPr>
          <p:cNvPr id="19" name="Footer">
            <a:extLst>
              <a:ext uri="{FF2B5EF4-FFF2-40B4-BE49-F238E27FC236}">
                <a16:creationId xmlns:a16="http://schemas.microsoft.com/office/drawing/2014/main" id="{4B12382E-7252-1B84-7E53-FE12D0E204A4}"/>
              </a:ext>
            </a:extLst>
          </p:cNvPr>
          <p:cNvSpPr>
            <a:spLocks noGrp="1"/>
          </p:cNvSpPr>
          <p:nvPr>
            <p:ph type="body" sz="quarter" idx="11" hasCustomPrompt="1"/>
          </p:nvPr>
        </p:nvSpPr>
        <p:spPr>
          <a:xfrm>
            <a:off x="2117662"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
        <p:nvSpPr>
          <p:cNvPr id="14" name="Text Placeholder 13">
            <a:extLst>
              <a:ext uri="{FF2B5EF4-FFF2-40B4-BE49-F238E27FC236}">
                <a16:creationId xmlns:a16="http://schemas.microsoft.com/office/drawing/2014/main" id="{C3383E3E-1F66-162F-D393-68B863F11DCE}"/>
              </a:ext>
            </a:extLst>
          </p:cNvPr>
          <p:cNvSpPr>
            <a:spLocks noGrp="1"/>
          </p:cNvSpPr>
          <p:nvPr>
            <p:ph type="body" sz="quarter" idx="26" hasCustomPrompt="1"/>
          </p:nvPr>
        </p:nvSpPr>
        <p:spPr>
          <a:xfrm>
            <a:off x="130225" y="677058"/>
            <a:ext cx="1475882" cy="694542"/>
          </a:xfrm>
        </p:spPr>
        <p:txBody>
          <a:bodyPr/>
          <a:lstStyle>
            <a:lvl1pPr marL="0" indent="0" algn="ctr">
              <a:buNone/>
              <a:defRPr sz="1329">
                <a:solidFill>
                  <a:schemeClr val="tx2"/>
                </a:solidFill>
                <a:latin typeface="+mn-lt"/>
              </a:defRPr>
            </a:lvl1pPr>
          </a:lstStyle>
          <a:p>
            <a:pPr lvl="0"/>
            <a:r>
              <a:rPr lang="en-US"/>
              <a:t>Add agenda text here</a:t>
            </a:r>
          </a:p>
        </p:txBody>
      </p:sp>
      <p:sp>
        <p:nvSpPr>
          <p:cNvPr id="15" name="Text Placeholder 13">
            <a:extLst>
              <a:ext uri="{FF2B5EF4-FFF2-40B4-BE49-F238E27FC236}">
                <a16:creationId xmlns:a16="http://schemas.microsoft.com/office/drawing/2014/main" id="{6FBC4A1C-2A6A-F079-9F49-C60AE05BAB55}"/>
              </a:ext>
            </a:extLst>
          </p:cNvPr>
          <p:cNvSpPr>
            <a:spLocks noGrp="1"/>
          </p:cNvSpPr>
          <p:nvPr>
            <p:ph type="body" sz="quarter" idx="27" hasCustomPrompt="1"/>
          </p:nvPr>
        </p:nvSpPr>
        <p:spPr>
          <a:xfrm>
            <a:off x="130225" y="2048657"/>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
        <p:nvSpPr>
          <p:cNvPr id="16" name="Text Placeholder 13">
            <a:extLst>
              <a:ext uri="{FF2B5EF4-FFF2-40B4-BE49-F238E27FC236}">
                <a16:creationId xmlns:a16="http://schemas.microsoft.com/office/drawing/2014/main" id="{3954B444-62E0-92AF-89B2-B18241386B18}"/>
              </a:ext>
            </a:extLst>
          </p:cNvPr>
          <p:cNvSpPr>
            <a:spLocks noGrp="1"/>
          </p:cNvSpPr>
          <p:nvPr>
            <p:ph type="body" sz="quarter" idx="28" hasCustomPrompt="1"/>
          </p:nvPr>
        </p:nvSpPr>
        <p:spPr>
          <a:xfrm>
            <a:off x="130225" y="3420258"/>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
        <p:nvSpPr>
          <p:cNvPr id="17" name="Text Placeholder 13">
            <a:extLst>
              <a:ext uri="{FF2B5EF4-FFF2-40B4-BE49-F238E27FC236}">
                <a16:creationId xmlns:a16="http://schemas.microsoft.com/office/drawing/2014/main" id="{A40F3EA1-ADA8-DECA-1496-74DA4E76577C}"/>
              </a:ext>
            </a:extLst>
          </p:cNvPr>
          <p:cNvSpPr>
            <a:spLocks noGrp="1"/>
          </p:cNvSpPr>
          <p:nvPr>
            <p:ph type="body" sz="quarter" idx="29" hasCustomPrompt="1"/>
          </p:nvPr>
        </p:nvSpPr>
        <p:spPr>
          <a:xfrm>
            <a:off x="130225" y="4791858"/>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
        <p:nvSpPr>
          <p:cNvPr id="25" name="Text Placeholder 13">
            <a:extLst>
              <a:ext uri="{FF2B5EF4-FFF2-40B4-BE49-F238E27FC236}">
                <a16:creationId xmlns:a16="http://schemas.microsoft.com/office/drawing/2014/main" id="{249A6F25-7C0E-1403-9BC2-212418ADB90F}"/>
              </a:ext>
            </a:extLst>
          </p:cNvPr>
          <p:cNvSpPr>
            <a:spLocks noGrp="1"/>
          </p:cNvSpPr>
          <p:nvPr>
            <p:ph type="body" sz="quarter" idx="30" hasCustomPrompt="1"/>
          </p:nvPr>
        </p:nvSpPr>
        <p:spPr>
          <a:xfrm>
            <a:off x="130225" y="6163458"/>
            <a:ext cx="1475882" cy="694542"/>
          </a:xfrm>
        </p:spPr>
        <p:txBody>
          <a:bodyPr/>
          <a:lstStyle>
            <a:lvl1pPr marL="0" indent="0" algn="ctr">
              <a:buNone/>
              <a:defRPr sz="1329">
                <a:solidFill>
                  <a:schemeClr val="tx1"/>
                </a:solidFill>
                <a:latin typeface="+mn-lt"/>
              </a:defRPr>
            </a:lvl1pPr>
          </a:lstStyle>
          <a:p>
            <a:pPr lvl="0"/>
            <a:r>
              <a:rPr lang="en-US"/>
              <a:t>Add agenda text here</a:t>
            </a:r>
          </a:p>
        </p:txBody>
      </p:sp>
    </p:spTree>
    <p:extLst>
      <p:ext uri="{BB962C8B-B14F-4D97-AF65-F5344CB8AC3E}">
        <p14:creationId xmlns:p14="http://schemas.microsoft.com/office/powerpoint/2010/main" val="398791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3"/>
                                        </p:tgtEl>
                                        <p:attrNameLst>
                                          <p:attrName>fillcolor</p:attrName>
                                        </p:attrNameLst>
                                      </p:cBhvr>
                                      <p:to>
                                        <a:srgbClr val="C5EDFF"/>
                                      </p:to>
                                    </p:animClr>
                                    <p:set>
                                      <p:cBhvr>
                                        <p:cTn id="7" dur="500" fill="hold"/>
                                        <p:tgtEl>
                                          <p:spTgt spid="3"/>
                                        </p:tgtEl>
                                        <p:attrNameLst>
                                          <p:attrName>fill.type</p:attrName>
                                        </p:attrNameLst>
                                      </p:cBhvr>
                                      <p:to>
                                        <p:strVal val="solid"/>
                                      </p:to>
                                    </p:set>
                                    <p:set>
                                      <p:cBhvr>
                                        <p:cTn id="8" dur="500" fill="hold"/>
                                        <p:tgtEl>
                                          <p:spTgt spid="3"/>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3"/>
                                        </p:tgtEl>
                                        <p:attrNameLst>
                                          <p:attrName>style.color</p:attrName>
                                        </p:attrNameLst>
                                      </p:cBhvr>
                                      <p:to>
                                        <a:schemeClr val="tx1"/>
                                      </p:to>
                                    </p:animClr>
                                  </p:childTnLst>
                                </p:cTn>
                              </p:par>
                              <p:par>
                                <p:cTn id="11" presetID="3" presetClass="emph" presetSubtype="2" fill="hold" grpId="0" nodeType="withEffect">
                                  <p:stCondLst>
                                    <p:cond delay="0"/>
                                  </p:stCondLst>
                                  <p:childTnLst>
                                    <p:animClr clrSpc="rgb" dir="cw">
                                      <p:cBhvr override="childStyle">
                                        <p:cTn id="12" dur="500" fill="hold"/>
                                        <p:tgtEl>
                                          <p:spTgt spid="14">
                                            <p:txEl>
                                              <p:pRg st="0" end="0"/>
                                            </p:txEl>
                                          </p:spTgt>
                                        </p:tgtEl>
                                        <p:attrNameLst>
                                          <p:attrName>style.color</p:attrName>
                                        </p:attrNameLst>
                                      </p:cBhvr>
                                      <p:to>
                                        <a:schemeClr val="tx1"/>
                                      </p:to>
                                    </p:animClr>
                                  </p:childTnLst>
                                </p:cTn>
                              </p:par>
                              <p:par>
                                <p:cTn id="13" presetID="1" presetClass="emph" presetSubtype="2" fill="hold" nodeType="withEffect">
                                  <p:stCondLst>
                                    <p:cond delay="0"/>
                                  </p:stCondLst>
                                  <p:childTnLst>
                                    <p:animClr clrSpc="rgb" dir="cw">
                                      <p:cBhvr>
                                        <p:cTn id="14" dur="500" fill="hold"/>
                                        <p:tgtEl>
                                          <p:spTgt spid="12"/>
                                        </p:tgtEl>
                                        <p:attrNameLst>
                                          <p:attrName>fillcolor</p:attrName>
                                        </p:attrNameLst>
                                      </p:cBhvr>
                                      <p:to>
                                        <a:srgbClr val="006298"/>
                                      </p:to>
                                    </p:animClr>
                                    <p:set>
                                      <p:cBhvr>
                                        <p:cTn id="15" dur="500" fill="hold"/>
                                        <p:tgtEl>
                                          <p:spTgt spid="12"/>
                                        </p:tgtEl>
                                        <p:attrNameLst>
                                          <p:attrName>fill.type</p:attrName>
                                        </p:attrNameLst>
                                      </p:cBhvr>
                                      <p:to>
                                        <p:strVal val="solid"/>
                                      </p:to>
                                    </p:set>
                                    <p:set>
                                      <p:cBhvr>
                                        <p:cTn id="16" dur="500" fill="hold"/>
                                        <p:tgtEl>
                                          <p:spTgt spid="12"/>
                                        </p:tgtEl>
                                        <p:attrNameLst>
                                          <p:attrName>fill.on</p:attrName>
                                        </p:attrNameLst>
                                      </p:cBhvr>
                                      <p:to>
                                        <p:strVal val="true"/>
                                      </p:to>
                                    </p:set>
                                  </p:childTnLst>
                                </p:cTn>
                              </p:par>
                              <p:par>
                                <p:cTn id="17" presetID="3" presetClass="emph" presetSubtype="2" fill="hold" grpId="0" nodeType="withEffect">
                                  <p:stCondLst>
                                    <p:cond delay="0"/>
                                  </p:stCondLst>
                                  <p:childTnLst>
                                    <p:animClr clrSpc="rgb" dir="cw">
                                      <p:cBhvr override="childStyle">
                                        <p:cTn id="18" dur="500" fill="hold"/>
                                        <p:tgtEl>
                                          <p:spTgt spid="12"/>
                                        </p:tgtEl>
                                        <p:attrNameLst>
                                          <p:attrName>style.color</p:attrName>
                                        </p:attrNameLst>
                                      </p:cBhvr>
                                      <p:to>
                                        <a:srgbClr val="FFFFFF"/>
                                      </p:to>
                                    </p:animClr>
                                  </p:childTnLst>
                                </p:cTn>
                              </p:par>
                              <p:par>
                                <p:cTn id="19" presetID="3" presetClass="emph" presetSubtype="2" fill="hold" grpId="0" nodeType="withEffect">
                                  <p:stCondLst>
                                    <p:cond delay="0"/>
                                  </p:stCondLst>
                                  <p:childTnLst>
                                    <p:animClr clrSpc="rgb" dir="cw">
                                      <p:cBhvr override="childStyle">
                                        <p:cTn id="20" dur="500" fill="hold"/>
                                        <p:tgtEl>
                                          <p:spTgt spid="15">
                                            <p:txEl>
                                              <p:pRg st="0" end="0"/>
                                            </p:txEl>
                                          </p:spTgt>
                                        </p:tgtEl>
                                        <p:attrNameLst>
                                          <p:attrName>style.color</p:attrName>
                                        </p:attrNameLst>
                                      </p:cBhvr>
                                      <p:to>
                                        <a:srgbClr val="FFFFFF"/>
                                      </p:to>
                                    </p:animClr>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12"/>
                                        </p:tgtEl>
                                        <p:attrNameLst>
                                          <p:attrName>fillcolor</p:attrName>
                                        </p:attrNameLst>
                                      </p:cBhvr>
                                      <p:to>
                                        <a:srgbClr val="C5EDFF"/>
                                      </p:to>
                                    </p:animClr>
                                    <p:set>
                                      <p:cBhvr>
                                        <p:cTn id="25" dur="500" fill="hold"/>
                                        <p:tgtEl>
                                          <p:spTgt spid="12"/>
                                        </p:tgtEl>
                                        <p:attrNameLst>
                                          <p:attrName>fill.type</p:attrName>
                                        </p:attrNameLst>
                                      </p:cBhvr>
                                      <p:to>
                                        <p:strVal val="solid"/>
                                      </p:to>
                                    </p:set>
                                    <p:set>
                                      <p:cBhvr>
                                        <p:cTn id="26" dur="500" fill="hold"/>
                                        <p:tgtEl>
                                          <p:spTgt spid="12"/>
                                        </p:tgtEl>
                                        <p:attrNameLst>
                                          <p:attrName>fill.on</p:attrName>
                                        </p:attrNameLst>
                                      </p:cBhvr>
                                      <p:to>
                                        <p:strVal val="true"/>
                                      </p:to>
                                    </p:set>
                                  </p:childTnLst>
                                </p:cTn>
                              </p:par>
                              <p:par>
                                <p:cTn id="27" presetID="3" presetClass="emph" presetSubtype="2" fill="hold" grpId="1" nodeType="withEffect">
                                  <p:stCondLst>
                                    <p:cond delay="0"/>
                                  </p:stCondLst>
                                  <p:childTnLst>
                                    <p:animClr clrSpc="rgb" dir="cw">
                                      <p:cBhvr override="childStyle">
                                        <p:cTn id="28" dur="500" fill="hold"/>
                                        <p:tgtEl>
                                          <p:spTgt spid="12"/>
                                        </p:tgtEl>
                                        <p:attrNameLst>
                                          <p:attrName>style.color</p:attrName>
                                        </p:attrNameLst>
                                      </p:cBhvr>
                                      <p:to>
                                        <a:schemeClr val="tx1"/>
                                      </p:to>
                                    </p:animClr>
                                  </p:childTnLst>
                                </p:cTn>
                              </p:par>
                              <p:par>
                                <p:cTn id="29" presetID="3" presetClass="emph" presetSubtype="2" fill="hold" grpId="1" nodeType="withEffect">
                                  <p:stCondLst>
                                    <p:cond delay="0"/>
                                  </p:stCondLst>
                                  <p:childTnLst>
                                    <p:animClr clrSpc="rgb" dir="cw">
                                      <p:cBhvr override="childStyle">
                                        <p:cTn id="30" dur="500" fill="hold"/>
                                        <p:tgtEl>
                                          <p:spTgt spid="15">
                                            <p:txEl>
                                              <p:pRg st="0" end="0"/>
                                            </p:txEl>
                                          </p:spTgt>
                                        </p:tgtEl>
                                        <p:attrNameLst>
                                          <p:attrName>style.color</p:attrName>
                                        </p:attrNameLst>
                                      </p:cBhvr>
                                      <p:to>
                                        <a:schemeClr val="tx1"/>
                                      </p:to>
                                    </p:animClr>
                                  </p:childTnLst>
                                </p:cTn>
                              </p:par>
                              <p:par>
                                <p:cTn id="31" presetID="1" presetClass="emph" presetSubtype="2" fill="hold" nodeType="withEffect">
                                  <p:stCondLst>
                                    <p:cond delay="0"/>
                                  </p:stCondLst>
                                  <p:childTnLst>
                                    <p:animClr clrSpc="rgb" dir="cw">
                                      <p:cBhvr>
                                        <p:cTn id="32" dur="500" fill="hold"/>
                                        <p:tgtEl>
                                          <p:spTgt spid="9"/>
                                        </p:tgtEl>
                                        <p:attrNameLst>
                                          <p:attrName>fillcolor</p:attrName>
                                        </p:attrNameLst>
                                      </p:cBhvr>
                                      <p:to>
                                        <a:srgbClr val="006298"/>
                                      </p:to>
                                    </p:animClr>
                                    <p:set>
                                      <p:cBhvr>
                                        <p:cTn id="33" dur="500" fill="hold"/>
                                        <p:tgtEl>
                                          <p:spTgt spid="9"/>
                                        </p:tgtEl>
                                        <p:attrNameLst>
                                          <p:attrName>fill.type</p:attrName>
                                        </p:attrNameLst>
                                      </p:cBhvr>
                                      <p:to>
                                        <p:strVal val="solid"/>
                                      </p:to>
                                    </p:set>
                                    <p:set>
                                      <p:cBhvr>
                                        <p:cTn id="34" dur="500" fill="hold"/>
                                        <p:tgtEl>
                                          <p:spTgt spid="9"/>
                                        </p:tgtEl>
                                        <p:attrNameLst>
                                          <p:attrName>fill.on</p:attrName>
                                        </p:attrNameLst>
                                      </p:cBhvr>
                                      <p:to>
                                        <p:strVal val="true"/>
                                      </p:to>
                                    </p:set>
                                  </p:childTnLst>
                                </p:cTn>
                              </p:par>
                              <p:par>
                                <p:cTn id="35" presetID="3" presetClass="emph" presetSubtype="2" fill="hold" grpId="0" nodeType="withEffect">
                                  <p:stCondLst>
                                    <p:cond delay="0"/>
                                  </p:stCondLst>
                                  <p:childTnLst>
                                    <p:animClr clrSpc="rgb" dir="cw">
                                      <p:cBhvr override="childStyle">
                                        <p:cTn id="36" dur="500" fill="hold"/>
                                        <p:tgtEl>
                                          <p:spTgt spid="9"/>
                                        </p:tgtEl>
                                        <p:attrNameLst>
                                          <p:attrName>style.color</p:attrName>
                                        </p:attrNameLst>
                                      </p:cBhvr>
                                      <p:to>
                                        <a:srgbClr val="FFFFFF"/>
                                      </p:to>
                                    </p:animClr>
                                  </p:childTnLst>
                                </p:cTn>
                              </p:par>
                              <p:par>
                                <p:cTn id="37" presetID="3" presetClass="emph" presetSubtype="2" fill="hold" grpId="0" nodeType="withEffect">
                                  <p:stCondLst>
                                    <p:cond delay="0"/>
                                  </p:stCondLst>
                                  <p:childTnLst>
                                    <p:animClr clrSpc="rgb" dir="cw">
                                      <p:cBhvr override="childStyle">
                                        <p:cTn id="38" dur="500" fill="hold"/>
                                        <p:tgtEl>
                                          <p:spTgt spid="16">
                                            <p:txEl>
                                              <p:pRg st="0" end="0"/>
                                            </p:txEl>
                                          </p:spTgt>
                                        </p:tgtEl>
                                        <p:attrNameLst>
                                          <p:attrName>style.color</p:attrName>
                                        </p:attrNameLst>
                                      </p:cBhvr>
                                      <p:to>
                                        <a:srgbClr val="FFFFFF"/>
                                      </p:to>
                                    </p:animClr>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9"/>
                                        </p:tgtEl>
                                        <p:attrNameLst>
                                          <p:attrName>fillcolor</p:attrName>
                                        </p:attrNameLst>
                                      </p:cBhvr>
                                      <p:to>
                                        <a:srgbClr val="C5EDFF"/>
                                      </p:to>
                                    </p:animClr>
                                    <p:set>
                                      <p:cBhvr>
                                        <p:cTn id="43" dur="500" fill="hold"/>
                                        <p:tgtEl>
                                          <p:spTgt spid="9"/>
                                        </p:tgtEl>
                                        <p:attrNameLst>
                                          <p:attrName>fill.type</p:attrName>
                                        </p:attrNameLst>
                                      </p:cBhvr>
                                      <p:to>
                                        <p:strVal val="solid"/>
                                      </p:to>
                                    </p:set>
                                    <p:set>
                                      <p:cBhvr>
                                        <p:cTn id="44" dur="500" fill="hold"/>
                                        <p:tgtEl>
                                          <p:spTgt spid="9"/>
                                        </p:tgtEl>
                                        <p:attrNameLst>
                                          <p:attrName>fill.on</p:attrName>
                                        </p:attrNameLst>
                                      </p:cBhvr>
                                      <p:to>
                                        <p:strVal val="true"/>
                                      </p:to>
                                    </p:set>
                                  </p:childTnLst>
                                </p:cTn>
                              </p:par>
                              <p:par>
                                <p:cTn id="45" presetID="3" presetClass="emph" presetSubtype="2" fill="hold" grpId="1" nodeType="withEffect">
                                  <p:stCondLst>
                                    <p:cond delay="0"/>
                                  </p:stCondLst>
                                  <p:childTnLst>
                                    <p:animClr clrSpc="rgb" dir="cw">
                                      <p:cBhvr override="childStyle">
                                        <p:cTn id="46" dur="500" fill="hold"/>
                                        <p:tgtEl>
                                          <p:spTgt spid="9"/>
                                        </p:tgtEl>
                                        <p:attrNameLst>
                                          <p:attrName>style.color</p:attrName>
                                        </p:attrNameLst>
                                      </p:cBhvr>
                                      <p:to>
                                        <a:schemeClr val="tx1"/>
                                      </p:to>
                                    </p:animClr>
                                  </p:childTnLst>
                                </p:cTn>
                              </p:par>
                              <p:par>
                                <p:cTn id="47" presetID="3" presetClass="emph" presetSubtype="2" fill="hold" grpId="1" nodeType="withEffect">
                                  <p:stCondLst>
                                    <p:cond delay="0"/>
                                  </p:stCondLst>
                                  <p:childTnLst>
                                    <p:animClr clrSpc="rgb" dir="cw">
                                      <p:cBhvr override="childStyle">
                                        <p:cTn id="48" dur="500" fill="hold"/>
                                        <p:tgtEl>
                                          <p:spTgt spid="16">
                                            <p:txEl>
                                              <p:pRg st="0" end="0"/>
                                            </p:txEl>
                                          </p:spTgt>
                                        </p:tgtEl>
                                        <p:attrNameLst>
                                          <p:attrName>style.color</p:attrName>
                                        </p:attrNameLst>
                                      </p:cBhvr>
                                      <p:to>
                                        <a:schemeClr val="tx1"/>
                                      </p:to>
                                    </p:animClr>
                                  </p:childTnLst>
                                </p:cTn>
                              </p:par>
                              <p:par>
                                <p:cTn id="49" presetID="1" presetClass="emph" presetSubtype="2" fill="hold" nodeType="withEffect">
                                  <p:stCondLst>
                                    <p:cond delay="0"/>
                                  </p:stCondLst>
                                  <p:childTnLst>
                                    <p:animClr clrSpc="rgb" dir="cw">
                                      <p:cBhvr>
                                        <p:cTn id="50" dur="500" fill="hold"/>
                                        <p:tgtEl>
                                          <p:spTgt spid="10"/>
                                        </p:tgtEl>
                                        <p:attrNameLst>
                                          <p:attrName>fillcolor</p:attrName>
                                        </p:attrNameLst>
                                      </p:cBhvr>
                                      <p:to>
                                        <a:srgbClr val="006298"/>
                                      </p:to>
                                    </p:animClr>
                                    <p:set>
                                      <p:cBhvr>
                                        <p:cTn id="51" dur="500" fill="hold"/>
                                        <p:tgtEl>
                                          <p:spTgt spid="10"/>
                                        </p:tgtEl>
                                        <p:attrNameLst>
                                          <p:attrName>fill.type</p:attrName>
                                        </p:attrNameLst>
                                      </p:cBhvr>
                                      <p:to>
                                        <p:strVal val="solid"/>
                                      </p:to>
                                    </p:set>
                                    <p:set>
                                      <p:cBhvr>
                                        <p:cTn id="52" dur="500" fill="hold"/>
                                        <p:tgtEl>
                                          <p:spTgt spid="10"/>
                                        </p:tgtEl>
                                        <p:attrNameLst>
                                          <p:attrName>fill.on</p:attrName>
                                        </p:attrNameLst>
                                      </p:cBhvr>
                                      <p:to>
                                        <p:strVal val="true"/>
                                      </p:to>
                                    </p:set>
                                  </p:childTnLst>
                                </p:cTn>
                              </p:par>
                              <p:par>
                                <p:cTn id="53" presetID="3" presetClass="emph" presetSubtype="2" fill="hold" grpId="0" nodeType="withEffect">
                                  <p:stCondLst>
                                    <p:cond delay="0"/>
                                  </p:stCondLst>
                                  <p:childTnLst>
                                    <p:animClr clrSpc="rgb" dir="cw">
                                      <p:cBhvr override="childStyle">
                                        <p:cTn id="54" dur="500" fill="hold"/>
                                        <p:tgtEl>
                                          <p:spTgt spid="10"/>
                                        </p:tgtEl>
                                        <p:attrNameLst>
                                          <p:attrName>style.color</p:attrName>
                                        </p:attrNameLst>
                                      </p:cBhvr>
                                      <p:to>
                                        <a:srgbClr val="FFFFFF"/>
                                      </p:to>
                                    </p:animClr>
                                  </p:childTnLst>
                                </p:cTn>
                              </p:par>
                              <p:par>
                                <p:cTn id="55" presetID="3" presetClass="emph" presetSubtype="2" fill="hold" grpId="0" nodeType="withEffect">
                                  <p:stCondLst>
                                    <p:cond delay="0"/>
                                  </p:stCondLst>
                                  <p:childTnLst>
                                    <p:animClr clrSpc="rgb" dir="cw">
                                      <p:cBhvr override="childStyle">
                                        <p:cTn id="56" dur="500" fill="hold"/>
                                        <p:tgtEl>
                                          <p:spTgt spid="17">
                                            <p:txEl>
                                              <p:pRg st="0" end="0"/>
                                            </p:txEl>
                                          </p:spTgt>
                                        </p:tgtEl>
                                        <p:attrNameLst>
                                          <p:attrName>style.color</p:attrName>
                                        </p:attrNameLst>
                                      </p:cBhvr>
                                      <p:to>
                                        <a:srgbClr val="FFFFFF"/>
                                      </p:to>
                                    </p:animClr>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0"/>
                                        </p:tgtEl>
                                        <p:attrNameLst>
                                          <p:attrName>fillcolor</p:attrName>
                                        </p:attrNameLst>
                                      </p:cBhvr>
                                      <p:to>
                                        <a:srgbClr val="C5EDFF"/>
                                      </p:to>
                                    </p:animClr>
                                    <p:set>
                                      <p:cBhvr>
                                        <p:cTn id="61" dur="500" fill="hold"/>
                                        <p:tgtEl>
                                          <p:spTgt spid="10"/>
                                        </p:tgtEl>
                                        <p:attrNameLst>
                                          <p:attrName>fill.type</p:attrName>
                                        </p:attrNameLst>
                                      </p:cBhvr>
                                      <p:to>
                                        <p:strVal val="solid"/>
                                      </p:to>
                                    </p:set>
                                    <p:set>
                                      <p:cBhvr>
                                        <p:cTn id="62" dur="500" fill="hold"/>
                                        <p:tgtEl>
                                          <p:spTgt spid="10"/>
                                        </p:tgtEl>
                                        <p:attrNameLst>
                                          <p:attrName>fill.on</p:attrName>
                                        </p:attrNameLst>
                                      </p:cBhvr>
                                      <p:to>
                                        <p:strVal val="true"/>
                                      </p:to>
                                    </p:set>
                                  </p:childTnLst>
                                </p:cTn>
                              </p:par>
                              <p:par>
                                <p:cTn id="63" presetID="3" presetClass="emph" presetSubtype="2" fill="hold" grpId="1" nodeType="withEffect">
                                  <p:stCondLst>
                                    <p:cond delay="0"/>
                                  </p:stCondLst>
                                  <p:childTnLst>
                                    <p:animClr clrSpc="rgb" dir="cw">
                                      <p:cBhvr override="childStyle">
                                        <p:cTn id="64" dur="500" fill="hold"/>
                                        <p:tgtEl>
                                          <p:spTgt spid="10"/>
                                        </p:tgtEl>
                                        <p:attrNameLst>
                                          <p:attrName>style.color</p:attrName>
                                        </p:attrNameLst>
                                      </p:cBhvr>
                                      <p:to>
                                        <a:schemeClr val="tx1"/>
                                      </p:to>
                                    </p:animClr>
                                  </p:childTnLst>
                                </p:cTn>
                              </p:par>
                              <p:par>
                                <p:cTn id="65" presetID="3" presetClass="emph" presetSubtype="2" fill="hold" grpId="1" nodeType="withEffect">
                                  <p:stCondLst>
                                    <p:cond delay="0"/>
                                  </p:stCondLst>
                                  <p:childTnLst>
                                    <p:animClr clrSpc="rgb" dir="cw">
                                      <p:cBhvr override="childStyle">
                                        <p:cTn id="66" dur="500" fill="hold"/>
                                        <p:tgtEl>
                                          <p:spTgt spid="17">
                                            <p:txEl>
                                              <p:pRg st="0" end="0"/>
                                            </p:txEl>
                                          </p:spTgt>
                                        </p:tgtEl>
                                        <p:attrNameLst>
                                          <p:attrName>style.color</p:attrName>
                                        </p:attrNameLst>
                                      </p:cBhvr>
                                      <p:to>
                                        <a:schemeClr val="tx1"/>
                                      </p:to>
                                    </p:animClr>
                                  </p:childTnLst>
                                </p:cTn>
                              </p:par>
                              <p:par>
                                <p:cTn id="67" presetID="1" presetClass="emph" presetSubtype="2" fill="hold" nodeType="withEffect">
                                  <p:stCondLst>
                                    <p:cond delay="0"/>
                                  </p:stCondLst>
                                  <p:childTnLst>
                                    <p:animClr clrSpc="rgb" dir="cw">
                                      <p:cBhvr>
                                        <p:cTn id="68" dur="500" fill="hold"/>
                                        <p:tgtEl>
                                          <p:spTgt spid="11"/>
                                        </p:tgtEl>
                                        <p:attrNameLst>
                                          <p:attrName>fillcolor</p:attrName>
                                        </p:attrNameLst>
                                      </p:cBhvr>
                                      <p:to>
                                        <a:srgbClr val="006298"/>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3" presetClass="emph" presetSubtype="2" fill="hold" grpId="0" nodeType="withEffect">
                                  <p:stCondLst>
                                    <p:cond delay="0"/>
                                  </p:stCondLst>
                                  <p:childTnLst>
                                    <p:animClr clrSpc="rgb" dir="cw">
                                      <p:cBhvr override="childStyle">
                                        <p:cTn id="72" dur="500" fill="hold"/>
                                        <p:tgtEl>
                                          <p:spTgt spid="11"/>
                                        </p:tgtEl>
                                        <p:attrNameLst>
                                          <p:attrName>style.color</p:attrName>
                                        </p:attrNameLst>
                                      </p:cBhvr>
                                      <p:to>
                                        <a:srgbClr val="FFFFFF"/>
                                      </p:to>
                                    </p:animClr>
                                  </p:childTnLst>
                                </p:cTn>
                              </p:par>
                              <p:par>
                                <p:cTn id="73" presetID="3" presetClass="emph" presetSubtype="2" fill="hold" grpId="0" nodeType="withEffect">
                                  <p:stCondLst>
                                    <p:cond delay="0"/>
                                  </p:stCondLst>
                                  <p:childTnLst>
                                    <p:animClr clrSpc="rgb" dir="cw">
                                      <p:cBhvr override="childStyle">
                                        <p:cTn id="74" dur="500" fill="hold"/>
                                        <p:tgtEl>
                                          <p:spTgt spid="25">
                                            <p:txEl>
                                              <p:pRg st="0" end="0"/>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2" grpId="1" animBg="1"/>
      <p:bldP spid="9" grpId="0" animBg="1"/>
      <p:bldP spid="9" grpId="1" animBg="1"/>
      <p:bldP spid="10" grpId="0" animBg="1"/>
      <p:bldP spid="10" grpId="1" animBg="1"/>
      <p:bldP spid="11" grpId="0" animBg="1"/>
      <p:bldP spid="14" grpId="0" build="p">
        <p:tmplLst>
          <p:tmpl lvl="1">
            <p:tnLst>
              <p:par>
                <p:cTn presetID="3" presetClass="emph" presetSubtype="2" fill="hold" nodeType="withEffect">
                  <p:stCondLst>
                    <p:cond delay="0"/>
                  </p:stCondLst>
                  <p:childTnLst>
                    <p:animClr clrSpc="rgb" dir="cw">
                      <p:cBhvr override="childStyle">
                        <p:cTn dur="500" fill="hold"/>
                        <p:tgtEl>
                          <p:spTgt spid="14"/>
                        </p:tgtEl>
                        <p:attrNameLst>
                          <p:attrName>style.color</p:attrName>
                        </p:attrNameLst>
                      </p:cBhvr>
                      <p:to>
                        <a:schemeClr val="tx1"/>
                      </p:to>
                    </p:animClr>
                  </p:childTnLst>
                </p:cTn>
              </p:par>
            </p:tnLst>
          </p:tmpl>
        </p:tmplLst>
      </p:bldP>
      <p:bldP spid="15" grpId="0" build="p">
        <p:tmplLst>
          <p:tmpl lvl="1">
            <p:tnLst>
              <p:par>
                <p:cTn presetID="3" presetClass="emph" presetSubtype="2" fill="hold" nodeType="withEffect">
                  <p:stCondLst>
                    <p:cond delay="0"/>
                  </p:stCondLst>
                  <p:childTnLst>
                    <p:animClr clrSpc="rgb" dir="cw">
                      <p:cBhvr override="childStyle">
                        <p:cTn dur="500" fill="hold"/>
                        <p:tgtEl>
                          <p:spTgt spid="15"/>
                        </p:tgtEl>
                        <p:attrNameLst>
                          <p:attrName>style.color</p:attrName>
                        </p:attrNameLst>
                      </p:cBhvr>
                      <p:to>
                        <a:srgbClr val="FFFFFF"/>
                      </p:to>
                    </p:animClr>
                  </p:childTnLst>
                </p:cTn>
              </p:par>
            </p:tnLst>
          </p:tmpl>
        </p:tmplLst>
      </p:bldP>
      <p:bldP spid="15" grpId="1" build="p">
        <p:tmplLst>
          <p:tmpl lvl="1">
            <p:tnLst>
              <p:par>
                <p:cTn presetID="3" presetClass="emph" presetSubtype="2" fill="hold" nodeType="withEffect">
                  <p:stCondLst>
                    <p:cond delay="0"/>
                  </p:stCondLst>
                  <p:childTnLst>
                    <p:animClr clrSpc="rgb" dir="cw">
                      <p:cBhvr override="childStyle">
                        <p:cTn dur="500" fill="hold"/>
                        <p:tgtEl>
                          <p:spTgt spid="15"/>
                        </p:tgtEl>
                        <p:attrNameLst>
                          <p:attrName>style.color</p:attrName>
                        </p:attrNameLst>
                      </p:cBhvr>
                      <p:to>
                        <a:schemeClr val="tx1"/>
                      </p:to>
                    </p:animClr>
                  </p:childTnLst>
                </p:cTn>
              </p:par>
            </p:tnLst>
          </p:tmpl>
        </p:tmplLst>
      </p:bldP>
      <p:bldP spid="16" grpId="0" build="p">
        <p:tmplLst>
          <p:tmpl lvl="1">
            <p:tnLst>
              <p:par>
                <p:cTn presetID="3" presetClass="emph" presetSubtype="2" fill="hold" nodeType="withEffect">
                  <p:stCondLst>
                    <p:cond delay="0"/>
                  </p:stCondLst>
                  <p:childTnLst>
                    <p:animClr clrSpc="rgb" dir="cw">
                      <p:cBhvr override="childStyle">
                        <p:cTn dur="500" fill="hold"/>
                        <p:tgtEl>
                          <p:spTgt spid="16"/>
                        </p:tgtEl>
                        <p:attrNameLst>
                          <p:attrName>style.color</p:attrName>
                        </p:attrNameLst>
                      </p:cBhvr>
                      <p:to>
                        <a:srgbClr val="FFFFFF"/>
                      </p:to>
                    </p:animClr>
                  </p:childTnLst>
                </p:cTn>
              </p:par>
            </p:tnLst>
          </p:tmpl>
        </p:tmplLst>
      </p:bldP>
      <p:bldP spid="16" grpId="1" build="p">
        <p:tmplLst>
          <p:tmpl lvl="1">
            <p:tnLst>
              <p:par>
                <p:cTn presetID="3" presetClass="emph" presetSubtype="2" fill="hold" nodeType="withEffect">
                  <p:stCondLst>
                    <p:cond delay="0"/>
                  </p:stCondLst>
                  <p:childTnLst>
                    <p:animClr clrSpc="rgb" dir="cw">
                      <p:cBhvr override="childStyle">
                        <p:cTn dur="500" fill="hold"/>
                        <p:tgtEl>
                          <p:spTgt spid="16"/>
                        </p:tgtEl>
                        <p:attrNameLst>
                          <p:attrName>style.color</p:attrName>
                        </p:attrNameLst>
                      </p:cBhvr>
                      <p:to>
                        <a:schemeClr val="tx1"/>
                      </p:to>
                    </p:animClr>
                  </p:childTnLst>
                </p:cTn>
              </p:par>
            </p:tnLst>
          </p:tmpl>
        </p:tmplLst>
      </p:bldP>
      <p:bldP spid="17" grpId="0" build="p">
        <p:tmplLst>
          <p:tmpl lvl="1">
            <p:tnLst>
              <p:par>
                <p:cTn presetID="3" presetClass="emph" presetSubtype="2" fill="hold" nodeType="withEffect">
                  <p:stCondLst>
                    <p:cond delay="0"/>
                  </p:stCondLst>
                  <p:childTnLst>
                    <p:animClr clrSpc="rgb" dir="cw">
                      <p:cBhvr override="childStyle">
                        <p:cTn dur="500" fill="hold"/>
                        <p:tgtEl>
                          <p:spTgt spid="17"/>
                        </p:tgtEl>
                        <p:attrNameLst>
                          <p:attrName>style.color</p:attrName>
                        </p:attrNameLst>
                      </p:cBhvr>
                      <p:to>
                        <a:srgbClr val="FFFFFF"/>
                      </p:to>
                    </p:animClr>
                  </p:childTnLst>
                </p:cTn>
              </p:par>
            </p:tnLst>
          </p:tmpl>
        </p:tmplLst>
      </p:bldP>
      <p:bldP spid="17" grpId="1" build="p">
        <p:tmplLst>
          <p:tmpl lvl="1">
            <p:tnLst>
              <p:par>
                <p:cTn presetID="3" presetClass="emph" presetSubtype="2" fill="hold" nodeType="withEffect">
                  <p:stCondLst>
                    <p:cond delay="0"/>
                  </p:stCondLst>
                  <p:childTnLst>
                    <p:animClr clrSpc="rgb" dir="cw">
                      <p:cBhvr override="childStyle">
                        <p:cTn dur="500" fill="hold"/>
                        <p:tgtEl>
                          <p:spTgt spid="17"/>
                        </p:tgtEl>
                        <p:attrNameLst>
                          <p:attrName>style.color</p:attrName>
                        </p:attrNameLst>
                      </p:cBhvr>
                      <p:to>
                        <a:schemeClr val="tx1"/>
                      </p:to>
                    </p:animClr>
                  </p:childTnLst>
                </p:cTn>
              </p:par>
            </p:tnLst>
          </p:tmpl>
        </p:tmplLst>
      </p:bldP>
      <p:bldP spid="25" grpId="0" build="p">
        <p:tmplLst>
          <p:tmpl lvl="1">
            <p:tnLst>
              <p:par>
                <p:cTn presetID="3" presetClass="emph" presetSubtype="2" fill="hold" nodeType="withEffect">
                  <p:stCondLst>
                    <p:cond delay="0"/>
                  </p:stCondLst>
                  <p:childTnLst>
                    <p:animClr clrSpc="rgb" dir="cw">
                      <p:cBhvr override="childStyle">
                        <p:cTn dur="500" fill="hold"/>
                        <p:tgtEl>
                          <p:spTgt spid="25"/>
                        </p:tgtEl>
                        <p:attrNameLst>
                          <p:attrName>style.color</p:attrName>
                        </p:attrNameLst>
                      </p:cBhvr>
                      <p:to>
                        <a:srgbClr val="FFFFFF"/>
                      </p:to>
                    </p:animClr>
                  </p:childTnLst>
                </p:cTn>
              </p:par>
            </p:tnLst>
          </p:tmpl>
        </p:tmplLst>
      </p:bldP>
    </p:bld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Rolling Agenda 6">
    <p:spTree>
      <p:nvGrpSpPr>
        <p:cNvPr id="1" name=""/>
        <p:cNvGrpSpPr/>
        <p:nvPr/>
      </p:nvGrpSpPr>
      <p:grpSpPr>
        <a:xfrm>
          <a:off x="0" y="0"/>
          <a:ext cx="0" cy="0"/>
          <a:chOff x="0" y="0"/>
          <a:chExt cx="0" cy="0"/>
        </a:xfrm>
      </p:grpSpPr>
      <p:cxnSp>
        <p:nvCxnSpPr>
          <p:cNvPr id="4" name="Rule">
            <a:extLst>
              <a:ext uri="{FF2B5EF4-FFF2-40B4-BE49-F238E27FC236}">
                <a16:creationId xmlns:a16="http://schemas.microsoft.com/office/drawing/2014/main" id="{9128BF9D-1678-FB09-C1B3-AEB0BE5DF01F}"/>
              </a:ext>
            </a:extLst>
          </p:cNvPr>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noChangeArrowheads="1"/>
          </p:cNvSpPr>
          <p:nvPr>
            <p:ph type="title" hasCustomPrompt="1"/>
          </p:nvPr>
        </p:nvSpPr>
        <p:spPr bwMode="gray">
          <a:xfrm>
            <a:off x="356460" y="538394"/>
            <a:ext cx="11477150"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a:lvl1pPr>
          </a:lstStyle>
          <a:p>
            <a:pPr lvl="0"/>
            <a:r>
              <a:rPr lang="en-US" noProof="1"/>
              <a:t>Headline goes here</a:t>
            </a:r>
            <a:endParaRPr lang="en-CA" noProof="1"/>
          </a:p>
        </p:txBody>
      </p:sp>
      <p:sp>
        <p:nvSpPr>
          <p:cNvPr id="34" name="Agenda 1">
            <a:extLst>
              <a:ext uri="{FF2B5EF4-FFF2-40B4-BE49-F238E27FC236}">
                <a16:creationId xmlns:a16="http://schemas.microsoft.com/office/drawing/2014/main" id="{3304B550-1102-7939-2913-70939AD21ED6}"/>
              </a:ext>
            </a:extLst>
          </p:cNvPr>
          <p:cNvSpPr>
            <a:spLocks noGrp="1"/>
          </p:cNvSpPr>
          <p:nvPr>
            <p:ph type="body" sz="quarter" idx="13" hasCustomPrompt="1"/>
          </p:nvPr>
        </p:nvSpPr>
        <p:spPr>
          <a:xfrm>
            <a:off x="1960065" y="2151642"/>
            <a:ext cx="1909964" cy="868178"/>
          </a:xfrm>
        </p:spPr>
        <p:txBody>
          <a:bodyPr anchor="b"/>
          <a:lstStyle>
            <a:lvl1pPr marL="0" indent="0">
              <a:lnSpc>
                <a:spcPct val="100000"/>
              </a:lnSpc>
              <a:buNone/>
              <a:defRPr sz="1899"/>
            </a:lvl1pPr>
          </a:lstStyle>
          <a:p>
            <a:pPr lvl="0"/>
            <a:r>
              <a:rPr lang="en-US"/>
              <a:t>This is Agenda 1</a:t>
            </a:r>
            <a:br>
              <a:rPr lang="en-US"/>
            </a:br>
            <a:r>
              <a:rPr lang="en-US"/>
              <a:t>Add text here</a:t>
            </a:r>
          </a:p>
        </p:txBody>
      </p:sp>
      <p:sp>
        <p:nvSpPr>
          <p:cNvPr id="35" name="Agenda 2">
            <a:extLst>
              <a:ext uri="{FF2B5EF4-FFF2-40B4-BE49-F238E27FC236}">
                <a16:creationId xmlns:a16="http://schemas.microsoft.com/office/drawing/2014/main" id="{0F60A57B-80C2-44B0-AB45-770DACCD00A9}"/>
              </a:ext>
            </a:extLst>
          </p:cNvPr>
          <p:cNvSpPr>
            <a:spLocks noGrp="1"/>
          </p:cNvSpPr>
          <p:nvPr>
            <p:ph type="body" sz="quarter" idx="14" hasCustomPrompt="1"/>
          </p:nvPr>
        </p:nvSpPr>
        <p:spPr>
          <a:xfrm>
            <a:off x="5636392" y="2151642"/>
            <a:ext cx="1909964" cy="868178"/>
          </a:xfrm>
        </p:spPr>
        <p:txBody>
          <a:bodyPr anchor="b"/>
          <a:lstStyle>
            <a:lvl1pPr marL="0" indent="0">
              <a:lnSpc>
                <a:spcPct val="100000"/>
              </a:lnSpc>
              <a:buNone/>
              <a:defRPr sz="1899"/>
            </a:lvl1pPr>
          </a:lstStyle>
          <a:p>
            <a:pPr lvl="0"/>
            <a:r>
              <a:rPr lang="en-US"/>
              <a:t>This is Agenda 2</a:t>
            </a:r>
            <a:br>
              <a:rPr lang="en-US"/>
            </a:br>
            <a:r>
              <a:rPr lang="en-US"/>
              <a:t>Add text here</a:t>
            </a:r>
          </a:p>
        </p:txBody>
      </p:sp>
      <p:sp>
        <p:nvSpPr>
          <p:cNvPr id="36" name="Agenda 3">
            <a:extLst>
              <a:ext uri="{FF2B5EF4-FFF2-40B4-BE49-F238E27FC236}">
                <a16:creationId xmlns:a16="http://schemas.microsoft.com/office/drawing/2014/main" id="{6BC063A5-23A3-7A00-6963-7975FE2B8C71}"/>
              </a:ext>
            </a:extLst>
          </p:cNvPr>
          <p:cNvSpPr>
            <a:spLocks noGrp="1"/>
          </p:cNvSpPr>
          <p:nvPr>
            <p:ph type="body" sz="quarter" idx="15" hasCustomPrompt="1"/>
          </p:nvPr>
        </p:nvSpPr>
        <p:spPr>
          <a:xfrm>
            <a:off x="9312717" y="2151642"/>
            <a:ext cx="1909964" cy="868178"/>
          </a:xfrm>
        </p:spPr>
        <p:txBody>
          <a:bodyPr anchor="b"/>
          <a:lstStyle>
            <a:lvl1pPr marL="0" indent="0">
              <a:lnSpc>
                <a:spcPct val="100000"/>
              </a:lnSpc>
              <a:buNone/>
              <a:defRPr sz="1899"/>
            </a:lvl1pPr>
          </a:lstStyle>
          <a:p>
            <a:pPr lvl="0"/>
            <a:r>
              <a:rPr lang="en-US"/>
              <a:t>This is Agenda 3</a:t>
            </a:r>
            <a:br>
              <a:rPr lang="en-US"/>
            </a:br>
            <a:r>
              <a:rPr lang="en-US"/>
              <a:t>Add text here</a:t>
            </a:r>
          </a:p>
        </p:txBody>
      </p:sp>
      <p:sp>
        <p:nvSpPr>
          <p:cNvPr id="37" name="Agenda 4">
            <a:extLst>
              <a:ext uri="{FF2B5EF4-FFF2-40B4-BE49-F238E27FC236}">
                <a16:creationId xmlns:a16="http://schemas.microsoft.com/office/drawing/2014/main" id="{7AFE0FA9-7737-D59A-C401-20867EB19A4E}"/>
              </a:ext>
            </a:extLst>
          </p:cNvPr>
          <p:cNvSpPr>
            <a:spLocks noGrp="1"/>
          </p:cNvSpPr>
          <p:nvPr>
            <p:ph type="body" sz="quarter" idx="16" hasCustomPrompt="1"/>
          </p:nvPr>
        </p:nvSpPr>
        <p:spPr>
          <a:xfrm>
            <a:off x="1960065" y="4055432"/>
            <a:ext cx="1909964" cy="868178"/>
          </a:xfrm>
        </p:spPr>
        <p:txBody>
          <a:bodyPr anchor="b"/>
          <a:lstStyle>
            <a:lvl1pPr marL="0" indent="0">
              <a:lnSpc>
                <a:spcPct val="100000"/>
              </a:lnSpc>
              <a:buNone/>
              <a:defRPr sz="1899"/>
            </a:lvl1pPr>
          </a:lstStyle>
          <a:p>
            <a:pPr lvl="0"/>
            <a:r>
              <a:rPr lang="en-US"/>
              <a:t>This is Agenda 4</a:t>
            </a:r>
            <a:br>
              <a:rPr lang="en-US"/>
            </a:br>
            <a:r>
              <a:rPr lang="en-US"/>
              <a:t>Add text here</a:t>
            </a:r>
          </a:p>
        </p:txBody>
      </p:sp>
      <p:sp>
        <p:nvSpPr>
          <p:cNvPr id="38" name="Agenda 5">
            <a:extLst>
              <a:ext uri="{FF2B5EF4-FFF2-40B4-BE49-F238E27FC236}">
                <a16:creationId xmlns:a16="http://schemas.microsoft.com/office/drawing/2014/main" id="{24679606-1E18-8DF4-F3C3-4A3C757F4EA1}"/>
              </a:ext>
            </a:extLst>
          </p:cNvPr>
          <p:cNvSpPr>
            <a:spLocks noGrp="1"/>
          </p:cNvSpPr>
          <p:nvPr>
            <p:ph type="body" sz="quarter" idx="17" hasCustomPrompt="1"/>
          </p:nvPr>
        </p:nvSpPr>
        <p:spPr>
          <a:xfrm>
            <a:off x="5636392" y="4055432"/>
            <a:ext cx="1909964" cy="868178"/>
          </a:xfrm>
        </p:spPr>
        <p:txBody>
          <a:bodyPr anchor="b"/>
          <a:lstStyle>
            <a:lvl1pPr marL="0" indent="0">
              <a:lnSpc>
                <a:spcPct val="100000"/>
              </a:lnSpc>
              <a:buNone/>
              <a:defRPr sz="1899"/>
            </a:lvl1pPr>
          </a:lstStyle>
          <a:p>
            <a:pPr lvl="0"/>
            <a:r>
              <a:rPr lang="en-US"/>
              <a:t>This is Agenda 5</a:t>
            </a:r>
            <a:br>
              <a:rPr lang="en-US"/>
            </a:br>
            <a:r>
              <a:rPr lang="en-US"/>
              <a:t>Add text here</a:t>
            </a:r>
          </a:p>
        </p:txBody>
      </p:sp>
      <p:sp>
        <p:nvSpPr>
          <p:cNvPr id="39" name="Agenda 6">
            <a:extLst>
              <a:ext uri="{FF2B5EF4-FFF2-40B4-BE49-F238E27FC236}">
                <a16:creationId xmlns:a16="http://schemas.microsoft.com/office/drawing/2014/main" id="{921702B7-956E-A49A-45F7-57787F540B67}"/>
              </a:ext>
            </a:extLst>
          </p:cNvPr>
          <p:cNvSpPr>
            <a:spLocks noGrp="1"/>
          </p:cNvSpPr>
          <p:nvPr>
            <p:ph type="body" sz="quarter" idx="18" hasCustomPrompt="1"/>
          </p:nvPr>
        </p:nvSpPr>
        <p:spPr>
          <a:xfrm>
            <a:off x="9312717" y="4055432"/>
            <a:ext cx="1909964" cy="868178"/>
          </a:xfrm>
        </p:spPr>
        <p:txBody>
          <a:bodyPr anchor="b"/>
          <a:lstStyle>
            <a:lvl1pPr marL="0" indent="0">
              <a:lnSpc>
                <a:spcPct val="100000"/>
              </a:lnSpc>
              <a:buNone/>
              <a:defRPr sz="1899"/>
            </a:lvl1pPr>
          </a:lstStyle>
          <a:p>
            <a:pPr lvl="0"/>
            <a:r>
              <a:rPr lang="en-US"/>
              <a:t>This is Agenda 6</a:t>
            </a:r>
            <a:br>
              <a:rPr lang="en-US"/>
            </a:br>
            <a:r>
              <a:rPr lang="en-US"/>
              <a:t>Add text here</a:t>
            </a:r>
          </a:p>
        </p:txBody>
      </p:sp>
      <p:sp>
        <p:nvSpPr>
          <p:cNvPr id="21" name="1">
            <a:extLst>
              <a:ext uri="{FF2B5EF4-FFF2-40B4-BE49-F238E27FC236}">
                <a16:creationId xmlns:a16="http://schemas.microsoft.com/office/drawing/2014/main" id="{497F6EB2-FB52-25A3-553D-6A52C044398C}"/>
              </a:ext>
            </a:extLst>
          </p:cNvPr>
          <p:cNvSpPr/>
          <p:nvPr userDrawn="1"/>
        </p:nvSpPr>
        <p:spPr>
          <a:xfrm>
            <a:off x="981822" y="1927173"/>
            <a:ext cx="1157586" cy="1285737"/>
          </a:xfrm>
          <a:prstGeom prst="rect">
            <a:avLst/>
          </a:prstGeom>
        </p:spPr>
        <p:txBody>
          <a:bodyPr wrap="square" lIns="0" tIns="0" bIns="0">
            <a:spAutoFit/>
          </a:bodyPr>
          <a:lstStyle/>
          <a:p>
            <a:r>
              <a:rPr lang="en-US" sz="8355">
                <a:solidFill>
                  <a:schemeClr val="bg1"/>
                </a:solidFill>
                <a:latin typeface="Arial" panose="020B0604020202020204" pitchFamily="34" charset="0"/>
              </a:rPr>
              <a:t>1.</a:t>
            </a:r>
          </a:p>
        </p:txBody>
      </p:sp>
      <p:sp>
        <p:nvSpPr>
          <p:cNvPr id="22" name="2">
            <a:extLst>
              <a:ext uri="{FF2B5EF4-FFF2-40B4-BE49-F238E27FC236}">
                <a16:creationId xmlns:a16="http://schemas.microsoft.com/office/drawing/2014/main" id="{2A508DDD-5312-B660-47AB-54B2DAD6FA07}"/>
              </a:ext>
            </a:extLst>
          </p:cNvPr>
          <p:cNvSpPr/>
          <p:nvPr userDrawn="1"/>
        </p:nvSpPr>
        <p:spPr>
          <a:xfrm>
            <a:off x="4658147" y="192717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2.</a:t>
            </a:r>
          </a:p>
        </p:txBody>
      </p:sp>
      <p:sp>
        <p:nvSpPr>
          <p:cNvPr id="23" name="3">
            <a:extLst>
              <a:ext uri="{FF2B5EF4-FFF2-40B4-BE49-F238E27FC236}">
                <a16:creationId xmlns:a16="http://schemas.microsoft.com/office/drawing/2014/main" id="{7E8401B9-A162-6C06-0CE2-5E0298B54FC4}"/>
              </a:ext>
            </a:extLst>
          </p:cNvPr>
          <p:cNvSpPr/>
          <p:nvPr userDrawn="1"/>
        </p:nvSpPr>
        <p:spPr>
          <a:xfrm>
            <a:off x="8334473" y="192717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3.</a:t>
            </a:r>
          </a:p>
        </p:txBody>
      </p:sp>
      <p:sp>
        <p:nvSpPr>
          <p:cNvPr id="24" name="4">
            <a:extLst>
              <a:ext uri="{FF2B5EF4-FFF2-40B4-BE49-F238E27FC236}">
                <a16:creationId xmlns:a16="http://schemas.microsoft.com/office/drawing/2014/main" id="{9942101F-6DE5-F0D1-087A-EFA68CD5A555}"/>
              </a:ext>
            </a:extLst>
          </p:cNvPr>
          <p:cNvSpPr/>
          <p:nvPr userDrawn="1"/>
        </p:nvSpPr>
        <p:spPr>
          <a:xfrm>
            <a:off x="981822" y="383096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4.</a:t>
            </a:r>
          </a:p>
        </p:txBody>
      </p:sp>
      <p:sp>
        <p:nvSpPr>
          <p:cNvPr id="25" name="5">
            <a:extLst>
              <a:ext uri="{FF2B5EF4-FFF2-40B4-BE49-F238E27FC236}">
                <a16:creationId xmlns:a16="http://schemas.microsoft.com/office/drawing/2014/main" id="{AB3D1E12-D659-D561-6184-23A8C5CF81C6}"/>
              </a:ext>
            </a:extLst>
          </p:cNvPr>
          <p:cNvSpPr/>
          <p:nvPr userDrawn="1"/>
        </p:nvSpPr>
        <p:spPr>
          <a:xfrm>
            <a:off x="4658147" y="383096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5.</a:t>
            </a:r>
          </a:p>
        </p:txBody>
      </p:sp>
      <p:sp>
        <p:nvSpPr>
          <p:cNvPr id="26" name="6">
            <a:extLst>
              <a:ext uri="{FF2B5EF4-FFF2-40B4-BE49-F238E27FC236}">
                <a16:creationId xmlns:a16="http://schemas.microsoft.com/office/drawing/2014/main" id="{E261DECA-4982-BA64-8EFB-010ADF52D318}"/>
              </a:ext>
            </a:extLst>
          </p:cNvPr>
          <p:cNvSpPr/>
          <p:nvPr userDrawn="1"/>
        </p:nvSpPr>
        <p:spPr>
          <a:xfrm>
            <a:off x="8334473" y="3830963"/>
            <a:ext cx="1157586" cy="1285737"/>
          </a:xfrm>
          <a:prstGeom prst="rect">
            <a:avLst/>
          </a:prstGeom>
        </p:spPr>
        <p:txBody>
          <a:bodyPr wrap="square" lIns="0" tIns="0" bIns="0">
            <a:spAutoFit/>
          </a:bodyPr>
          <a:lstStyle/>
          <a:p>
            <a:r>
              <a:rPr lang="en-US" sz="8355">
                <a:solidFill>
                  <a:schemeClr val="accent1">
                    <a:lumMod val="20000"/>
                    <a:lumOff val="80000"/>
                  </a:schemeClr>
                </a:solidFill>
                <a:latin typeface="Arial" panose="020B0604020202020204" pitchFamily="34" charset="0"/>
              </a:rPr>
              <a:t>6.</a:t>
            </a:r>
          </a:p>
        </p:txBody>
      </p:sp>
      <p:sp>
        <p:nvSpPr>
          <p:cNvPr id="2" name="Footer">
            <a:extLst>
              <a:ext uri="{FF2B5EF4-FFF2-40B4-BE49-F238E27FC236}">
                <a16:creationId xmlns:a16="http://schemas.microsoft.com/office/drawing/2014/main" id="{94B0F237-90C7-E6AF-AD7B-2437BBE4F261}"/>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Tree>
    <p:extLst>
      <p:ext uri="{BB962C8B-B14F-4D97-AF65-F5344CB8AC3E}">
        <p14:creationId xmlns:p14="http://schemas.microsoft.com/office/powerpoint/2010/main" val="16905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1"/>
                                        </p:tgtEl>
                                        <p:attrNameLst>
                                          <p:attrName>style.color</p:attrName>
                                        </p:attrNameLst>
                                      </p:cBhvr>
                                      <p:to>
                                        <a:srgbClr val="006298"/>
                                      </p:to>
                                    </p:animClr>
                                  </p:childTnLst>
                                </p:cTn>
                              </p:par>
                              <p:par>
                                <p:cTn id="7" presetID="3" presetClass="emph" presetSubtype="2" fill="hold" grpId="0" nodeType="withEffect">
                                  <p:stCondLst>
                                    <p:cond delay="0"/>
                                  </p:stCondLst>
                                  <p:childTnLst>
                                    <p:animClr clrSpc="rgb" dir="cw">
                                      <p:cBhvr override="childStyle">
                                        <p:cTn id="8" dur="500" fill="hold"/>
                                        <p:tgtEl>
                                          <p:spTgt spid="22"/>
                                        </p:tgtEl>
                                        <p:attrNameLst>
                                          <p:attrName>style.color</p:attrName>
                                        </p:attrNameLst>
                                      </p:cBhvr>
                                      <p:to>
                                        <a:srgbClr val="006298"/>
                                      </p:to>
                                    </p:animClr>
                                  </p:childTnLst>
                                </p:cTn>
                              </p:par>
                              <p:par>
                                <p:cTn id="9" presetID="3" presetClass="emph" presetSubtype="2" fill="hold" grpId="1" nodeType="withEffect">
                                  <p:stCondLst>
                                    <p:cond delay="0"/>
                                  </p:stCondLst>
                                  <p:childTnLst>
                                    <p:animClr clrSpc="rgb" dir="cw">
                                      <p:cBhvr override="childStyle">
                                        <p:cTn id="10" dur="500" fill="hold"/>
                                        <p:tgtEl>
                                          <p:spTgt spid="21"/>
                                        </p:tgtEl>
                                        <p:attrNameLst>
                                          <p:attrName>style.color</p:attrName>
                                        </p:attrNameLst>
                                      </p:cBhvr>
                                      <p:to>
                                        <a:srgbClr val="DCDCDC"/>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1" nodeType="clickEffect">
                                  <p:stCondLst>
                                    <p:cond delay="0"/>
                                  </p:stCondLst>
                                  <p:childTnLst>
                                    <p:animClr clrSpc="rgb" dir="cw">
                                      <p:cBhvr override="childStyle">
                                        <p:cTn id="14" dur="500" fill="hold"/>
                                        <p:tgtEl>
                                          <p:spTgt spid="22"/>
                                        </p:tgtEl>
                                        <p:attrNameLst>
                                          <p:attrName>style.color</p:attrName>
                                        </p:attrNameLst>
                                      </p:cBhvr>
                                      <p:to>
                                        <a:srgbClr val="006298"/>
                                      </p:to>
                                    </p:animClr>
                                  </p:childTnLst>
                                </p:cTn>
                              </p:par>
                              <p:par>
                                <p:cTn id="15" presetID="3" presetClass="emph" presetSubtype="2" fill="hold" grpId="0" nodeType="withEffect">
                                  <p:stCondLst>
                                    <p:cond delay="0"/>
                                  </p:stCondLst>
                                  <p:childTnLst>
                                    <p:animClr clrSpc="rgb" dir="cw">
                                      <p:cBhvr override="childStyle">
                                        <p:cTn id="16" dur="500" fill="hold"/>
                                        <p:tgtEl>
                                          <p:spTgt spid="23"/>
                                        </p:tgtEl>
                                        <p:attrNameLst>
                                          <p:attrName>style.color</p:attrName>
                                        </p:attrNameLst>
                                      </p:cBhvr>
                                      <p:to>
                                        <a:srgbClr val="006298"/>
                                      </p:to>
                                    </p:animClr>
                                  </p:childTnLst>
                                </p:cTn>
                              </p:par>
                              <p:par>
                                <p:cTn id="17" presetID="3" presetClass="emph" presetSubtype="2" fill="hold" grpId="2" nodeType="withEffect">
                                  <p:stCondLst>
                                    <p:cond delay="0"/>
                                  </p:stCondLst>
                                  <p:childTnLst>
                                    <p:animClr clrSpc="rgb" dir="cw">
                                      <p:cBhvr override="childStyle">
                                        <p:cTn id="18" dur="500" fill="hold"/>
                                        <p:tgtEl>
                                          <p:spTgt spid="22"/>
                                        </p:tgtEl>
                                        <p:attrNameLst>
                                          <p:attrName>style.color</p:attrName>
                                        </p:attrNameLst>
                                      </p:cBhvr>
                                      <p:to>
                                        <a:srgbClr val="DCDCDC"/>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500" fill="hold"/>
                                        <p:tgtEl>
                                          <p:spTgt spid="23"/>
                                        </p:tgtEl>
                                        <p:attrNameLst>
                                          <p:attrName>style.color</p:attrName>
                                        </p:attrNameLst>
                                      </p:cBhvr>
                                      <p:to>
                                        <a:srgbClr val="006298"/>
                                      </p:to>
                                    </p:animClr>
                                  </p:childTnLst>
                                </p:cTn>
                              </p:par>
                              <p:par>
                                <p:cTn id="23" presetID="3" presetClass="emph" presetSubtype="2" fill="hold" grpId="0" nodeType="withEffect">
                                  <p:stCondLst>
                                    <p:cond delay="0"/>
                                  </p:stCondLst>
                                  <p:childTnLst>
                                    <p:animClr clrSpc="rgb" dir="cw">
                                      <p:cBhvr override="childStyle">
                                        <p:cTn id="24" dur="500" fill="hold"/>
                                        <p:tgtEl>
                                          <p:spTgt spid="24"/>
                                        </p:tgtEl>
                                        <p:attrNameLst>
                                          <p:attrName>style.color</p:attrName>
                                        </p:attrNameLst>
                                      </p:cBhvr>
                                      <p:to>
                                        <a:srgbClr val="006298"/>
                                      </p:to>
                                    </p:animClr>
                                  </p:childTnLst>
                                </p:cTn>
                              </p:par>
                              <p:par>
                                <p:cTn id="25" presetID="3" presetClass="emph" presetSubtype="2" fill="hold" grpId="2" nodeType="withEffect">
                                  <p:stCondLst>
                                    <p:cond delay="0"/>
                                  </p:stCondLst>
                                  <p:childTnLst>
                                    <p:animClr clrSpc="rgb" dir="cw">
                                      <p:cBhvr override="childStyle">
                                        <p:cTn id="26" dur="500" fill="hold"/>
                                        <p:tgtEl>
                                          <p:spTgt spid="23"/>
                                        </p:tgtEl>
                                        <p:attrNameLst>
                                          <p:attrName>style.color</p:attrName>
                                        </p:attrNameLst>
                                      </p:cBhvr>
                                      <p:to>
                                        <a:srgbClr val="DCDCDC"/>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grpId="1" nodeType="clickEffect">
                                  <p:stCondLst>
                                    <p:cond delay="0"/>
                                  </p:stCondLst>
                                  <p:childTnLst>
                                    <p:animClr clrSpc="rgb" dir="cw">
                                      <p:cBhvr override="childStyle">
                                        <p:cTn id="30" dur="500" fill="hold"/>
                                        <p:tgtEl>
                                          <p:spTgt spid="24"/>
                                        </p:tgtEl>
                                        <p:attrNameLst>
                                          <p:attrName>style.color</p:attrName>
                                        </p:attrNameLst>
                                      </p:cBhvr>
                                      <p:to>
                                        <a:srgbClr val="006298"/>
                                      </p:to>
                                    </p:animClr>
                                  </p:childTnLst>
                                </p:cTn>
                              </p:par>
                              <p:par>
                                <p:cTn id="31" presetID="3" presetClass="emph" presetSubtype="2" fill="hold" grpId="0" nodeType="withEffect">
                                  <p:stCondLst>
                                    <p:cond delay="0"/>
                                  </p:stCondLst>
                                  <p:childTnLst>
                                    <p:animClr clrSpc="rgb" dir="cw">
                                      <p:cBhvr override="childStyle">
                                        <p:cTn id="32" dur="500" fill="hold"/>
                                        <p:tgtEl>
                                          <p:spTgt spid="25"/>
                                        </p:tgtEl>
                                        <p:attrNameLst>
                                          <p:attrName>style.color</p:attrName>
                                        </p:attrNameLst>
                                      </p:cBhvr>
                                      <p:to>
                                        <a:srgbClr val="006298"/>
                                      </p:to>
                                    </p:animClr>
                                  </p:childTnLst>
                                </p:cTn>
                              </p:par>
                              <p:par>
                                <p:cTn id="33" presetID="3" presetClass="emph" presetSubtype="2" fill="hold" grpId="2" nodeType="withEffect">
                                  <p:stCondLst>
                                    <p:cond delay="0"/>
                                  </p:stCondLst>
                                  <p:childTnLst>
                                    <p:animClr clrSpc="rgb" dir="cw">
                                      <p:cBhvr override="childStyle">
                                        <p:cTn id="34" dur="500" fill="hold"/>
                                        <p:tgtEl>
                                          <p:spTgt spid="24"/>
                                        </p:tgtEl>
                                        <p:attrNameLst>
                                          <p:attrName>style.color</p:attrName>
                                        </p:attrNameLst>
                                      </p:cBhvr>
                                      <p:to>
                                        <a:srgbClr val="DCDCDC"/>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grpId="1" nodeType="clickEffect">
                                  <p:stCondLst>
                                    <p:cond delay="0"/>
                                  </p:stCondLst>
                                  <p:childTnLst>
                                    <p:animClr clrSpc="rgb" dir="cw">
                                      <p:cBhvr override="childStyle">
                                        <p:cTn id="38" dur="500" fill="hold"/>
                                        <p:tgtEl>
                                          <p:spTgt spid="25"/>
                                        </p:tgtEl>
                                        <p:attrNameLst>
                                          <p:attrName>style.color</p:attrName>
                                        </p:attrNameLst>
                                      </p:cBhvr>
                                      <p:to>
                                        <a:srgbClr val="006298"/>
                                      </p:to>
                                    </p:animClr>
                                  </p:childTnLst>
                                </p:cTn>
                              </p:par>
                              <p:par>
                                <p:cTn id="39" presetID="3" presetClass="emph" presetSubtype="2" fill="hold" grpId="0" nodeType="withEffect">
                                  <p:stCondLst>
                                    <p:cond delay="0"/>
                                  </p:stCondLst>
                                  <p:childTnLst>
                                    <p:animClr clrSpc="rgb" dir="cw">
                                      <p:cBhvr override="childStyle">
                                        <p:cTn id="40" dur="500" fill="hold"/>
                                        <p:tgtEl>
                                          <p:spTgt spid="26"/>
                                        </p:tgtEl>
                                        <p:attrNameLst>
                                          <p:attrName>style.color</p:attrName>
                                        </p:attrNameLst>
                                      </p:cBhvr>
                                      <p:to>
                                        <a:srgbClr val="006298"/>
                                      </p:to>
                                    </p:animClr>
                                  </p:childTnLst>
                                </p:cTn>
                              </p:par>
                              <p:par>
                                <p:cTn id="41" presetID="3" presetClass="emph" presetSubtype="2" fill="hold" grpId="2" nodeType="withEffect">
                                  <p:stCondLst>
                                    <p:cond delay="0"/>
                                  </p:stCondLst>
                                  <p:childTnLst>
                                    <p:animClr clrSpc="rgb" dir="cw">
                                      <p:cBhvr override="childStyle">
                                        <p:cTn id="42" dur="500" fill="hold"/>
                                        <p:tgtEl>
                                          <p:spTgt spid="25"/>
                                        </p:tgtEl>
                                        <p:attrNameLst>
                                          <p:attrName>style.color</p:attrName>
                                        </p:attrNameLst>
                                      </p:cBhvr>
                                      <p:to>
                                        <a:srgbClr val="DCDCD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Rolling Agenda 7">
    <p:spTree>
      <p:nvGrpSpPr>
        <p:cNvPr id="1" name=""/>
        <p:cNvGrpSpPr/>
        <p:nvPr/>
      </p:nvGrpSpPr>
      <p:grpSpPr>
        <a:xfrm>
          <a:off x="0" y="0"/>
          <a:ext cx="0" cy="0"/>
          <a:chOff x="0" y="0"/>
          <a:chExt cx="0" cy="0"/>
        </a:xfrm>
      </p:grpSpPr>
      <p:sp>
        <p:nvSpPr>
          <p:cNvPr id="5" name="Box 1">
            <a:extLst>
              <a:ext uri="{FF2B5EF4-FFF2-40B4-BE49-F238E27FC236}">
                <a16:creationId xmlns:a16="http://schemas.microsoft.com/office/drawing/2014/main" id="{B0DB532F-F654-FE63-FAF5-7CDD433CE2F5}"/>
              </a:ext>
            </a:extLst>
          </p:cNvPr>
          <p:cNvSpPr/>
          <p:nvPr userDrawn="1"/>
        </p:nvSpPr>
        <p:spPr>
          <a:xfrm>
            <a:off x="-2" y="0"/>
            <a:ext cx="24384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algn="ctr">
              <a:spcAft>
                <a:spcPts val="1139"/>
              </a:spcAft>
            </a:pPr>
            <a:endParaRPr lang="en-US" sz="2658">
              <a:solidFill>
                <a:schemeClr val="tx2"/>
              </a:solidFill>
              <a:latin typeface="Arial" panose="020B0604020202020204" pitchFamily="34" charset="0"/>
            </a:endParaRPr>
          </a:p>
          <a:p>
            <a:pPr algn="ctr">
              <a:spcAft>
                <a:spcPts val="1139"/>
              </a:spcAft>
            </a:pPr>
            <a:r>
              <a:rPr lang="en-US" sz="2658">
                <a:solidFill>
                  <a:schemeClr val="tx2"/>
                </a:solidFill>
                <a:latin typeface="Arial" panose="020B0604020202020204" pitchFamily="34" charset="0"/>
              </a:rPr>
              <a:t>01</a:t>
            </a:r>
            <a:endParaRPr lang="en-US" sz="1899">
              <a:solidFill>
                <a:schemeClr val="tx2"/>
              </a:solidFill>
              <a:latin typeface="Arial" panose="020B0604020202020204" pitchFamily="34" charset="0"/>
            </a:endParaRPr>
          </a:p>
        </p:txBody>
      </p:sp>
      <p:sp>
        <p:nvSpPr>
          <p:cNvPr id="6" name="Box 2">
            <a:extLst>
              <a:ext uri="{FF2B5EF4-FFF2-40B4-BE49-F238E27FC236}">
                <a16:creationId xmlns:a16="http://schemas.microsoft.com/office/drawing/2014/main" id="{65E9DA5E-9314-4655-B8DE-C2A1F364C2E9}"/>
              </a:ext>
            </a:extLst>
          </p:cNvPr>
          <p:cNvSpPr/>
          <p:nvPr userDrawn="1"/>
        </p:nvSpPr>
        <p:spPr>
          <a:xfrm>
            <a:off x="2438399"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algn="ctr">
              <a:spcAft>
                <a:spcPts val="1139"/>
              </a:spcAft>
            </a:pPr>
            <a:endParaRPr lang="en-US" sz="2658">
              <a:solidFill>
                <a:schemeClr val="tx1"/>
              </a:solidFill>
              <a:latin typeface="Arial" panose="020B0604020202020204" pitchFamily="34" charset="0"/>
            </a:endParaRPr>
          </a:p>
          <a:p>
            <a:pPr algn="ctr">
              <a:spcAft>
                <a:spcPts val="1139"/>
              </a:spcAft>
            </a:pPr>
            <a:r>
              <a:rPr lang="en-US" sz="2658">
                <a:solidFill>
                  <a:schemeClr val="tx1"/>
                </a:solidFill>
                <a:latin typeface="Arial" panose="020B0604020202020204" pitchFamily="34" charset="0"/>
              </a:rPr>
              <a:t>02</a:t>
            </a:r>
            <a:endParaRPr lang="en-US" sz="1899">
              <a:solidFill>
                <a:schemeClr val="tx1"/>
              </a:solidFill>
              <a:latin typeface="Arial" panose="020B0604020202020204" pitchFamily="34" charset="0"/>
            </a:endParaRPr>
          </a:p>
        </p:txBody>
      </p:sp>
      <p:sp>
        <p:nvSpPr>
          <p:cNvPr id="8" name="Box 3">
            <a:extLst>
              <a:ext uri="{FF2B5EF4-FFF2-40B4-BE49-F238E27FC236}">
                <a16:creationId xmlns:a16="http://schemas.microsoft.com/office/drawing/2014/main" id="{6C86AFD1-144B-EF2E-9896-343C788037A0}"/>
              </a:ext>
            </a:extLst>
          </p:cNvPr>
          <p:cNvSpPr/>
          <p:nvPr userDrawn="1"/>
        </p:nvSpPr>
        <p:spPr>
          <a:xfrm>
            <a:off x="4876799"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lvl="0" algn="ctr">
              <a:spcAft>
                <a:spcPts val="1139"/>
              </a:spcAft>
            </a:pPr>
            <a:endParaRPr lang="en-US" sz="2658">
              <a:solidFill>
                <a:schemeClr val="tx1"/>
              </a:solidFill>
              <a:latin typeface="Arial" panose="020B0604020202020204" pitchFamily="34" charset="0"/>
            </a:endParaRPr>
          </a:p>
          <a:p>
            <a:pPr lvl="0" algn="ctr">
              <a:spcAft>
                <a:spcPts val="1139"/>
              </a:spcAft>
            </a:pPr>
            <a:r>
              <a:rPr lang="en-US" sz="2658">
                <a:solidFill>
                  <a:schemeClr val="tx1"/>
                </a:solidFill>
                <a:latin typeface="Arial" panose="020B0604020202020204" pitchFamily="34" charset="0"/>
              </a:rPr>
              <a:t>03</a:t>
            </a:r>
          </a:p>
        </p:txBody>
      </p:sp>
      <p:sp>
        <p:nvSpPr>
          <p:cNvPr id="10" name="Box 4">
            <a:extLst>
              <a:ext uri="{FF2B5EF4-FFF2-40B4-BE49-F238E27FC236}">
                <a16:creationId xmlns:a16="http://schemas.microsoft.com/office/drawing/2014/main" id="{1DB1823A-97DF-7E9A-C9FD-E0F5ECD1DA8A}"/>
              </a:ext>
            </a:extLst>
          </p:cNvPr>
          <p:cNvSpPr/>
          <p:nvPr userDrawn="1"/>
        </p:nvSpPr>
        <p:spPr>
          <a:xfrm>
            <a:off x="7315199"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lvl="0" algn="ctr">
              <a:spcAft>
                <a:spcPts val="1139"/>
              </a:spcAft>
            </a:pPr>
            <a:endParaRPr lang="en-US" sz="2658">
              <a:solidFill>
                <a:schemeClr val="tx1"/>
              </a:solidFill>
              <a:latin typeface="Arial" panose="020B0604020202020204" pitchFamily="34" charset="0"/>
            </a:endParaRPr>
          </a:p>
          <a:p>
            <a:pPr lvl="0" algn="ctr">
              <a:spcAft>
                <a:spcPts val="1139"/>
              </a:spcAft>
            </a:pPr>
            <a:r>
              <a:rPr lang="en-US" sz="2658">
                <a:solidFill>
                  <a:schemeClr val="tx1"/>
                </a:solidFill>
                <a:latin typeface="Arial" panose="020B0604020202020204" pitchFamily="34" charset="0"/>
              </a:rPr>
              <a:t>04</a:t>
            </a:r>
          </a:p>
        </p:txBody>
      </p:sp>
      <p:sp>
        <p:nvSpPr>
          <p:cNvPr id="12" name="Box 5">
            <a:extLst>
              <a:ext uri="{FF2B5EF4-FFF2-40B4-BE49-F238E27FC236}">
                <a16:creationId xmlns:a16="http://schemas.microsoft.com/office/drawing/2014/main" id="{856F4381-FFC8-8E71-18D8-2A14920F705C}"/>
              </a:ext>
            </a:extLst>
          </p:cNvPr>
          <p:cNvSpPr/>
          <p:nvPr userDrawn="1"/>
        </p:nvSpPr>
        <p:spPr>
          <a:xfrm>
            <a:off x="9753600" y="0"/>
            <a:ext cx="2438400" cy="6858000"/>
          </a:xfrm>
          <a:prstGeom prst="rect">
            <a:avLst/>
          </a:pr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2864947" rIns="34180" bIns="86817" rtlCol="0" anchor="t">
            <a:normAutofit/>
          </a:bodyPr>
          <a:lstStyle/>
          <a:p>
            <a:pPr lvl="0" algn="ctr">
              <a:spcAft>
                <a:spcPts val="1139"/>
              </a:spcAft>
            </a:pPr>
            <a:endParaRPr lang="en-US" sz="2658">
              <a:solidFill>
                <a:schemeClr val="tx1"/>
              </a:solidFill>
              <a:latin typeface="Arial" panose="020B0604020202020204" pitchFamily="34" charset="0"/>
            </a:endParaRPr>
          </a:p>
          <a:p>
            <a:pPr lvl="0" algn="ctr">
              <a:spcAft>
                <a:spcPts val="1139"/>
              </a:spcAft>
            </a:pPr>
            <a:r>
              <a:rPr lang="en-US" sz="2658">
                <a:solidFill>
                  <a:schemeClr val="tx1"/>
                </a:solidFill>
                <a:latin typeface="Arial" panose="020B0604020202020204" pitchFamily="34" charset="0"/>
              </a:rPr>
              <a:t>05</a:t>
            </a:r>
          </a:p>
        </p:txBody>
      </p:sp>
      <p:sp>
        <p:nvSpPr>
          <p:cNvPr id="34" name="Agenda 1">
            <a:extLst>
              <a:ext uri="{FF2B5EF4-FFF2-40B4-BE49-F238E27FC236}">
                <a16:creationId xmlns:a16="http://schemas.microsoft.com/office/drawing/2014/main" id="{3304B550-1102-7939-2913-70939AD21ED6}"/>
              </a:ext>
            </a:extLst>
          </p:cNvPr>
          <p:cNvSpPr>
            <a:spLocks noGrp="1"/>
          </p:cNvSpPr>
          <p:nvPr>
            <p:ph type="body" sz="quarter" idx="13" hasCustomPrompt="1"/>
          </p:nvPr>
        </p:nvSpPr>
        <p:spPr>
          <a:xfrm>
            <a:off x="264216" y="3993164"/>
            <a:ext cx="1909964" cy="597935"/>
          </a:xfrm>
        </p:spPr>
        <p:txBody>
          <a:bodyPr anchor="b"/>
          <a:lstStyle>
            <a:lvl1pPr marL="0" indent="0" algn="ctr">
              <a:lnSpc>
                <a:spcPct val="100000"/>
              </a:lnSpc>
              <a:buNone/>
              <a:defRPr sz="1899">
                <a:solidFill>
                  <a:schemeClr val="tx2"/>
                </a:solidFill>
              </a:defRPr>
            </a:lvl1pPr>
          </a:lstStyle>
          <a:p>
            <a:pPr lvl="0"/>
            <a:r>
              <a:rPr lang="en-US"/>
              <a:t>This is Agenda 1</a:t>
            </a:r>
            <a:br>
              <a:rPr lang="en-US"/>
            </a:br>
            <a:r>
              <a:rPr lang="en-US"/>
              <a:t>Add text here</a:t>
            </a:r>
          </a:p>
        </p:txBody>
      </p:sp>
      <p:sp>
        <p:nvSpPr>
          <p:cNvPr id="35" name="Agenda 2">
            <a:extLst>
              <a:ext uri="{FF2B5EF4-FFF2-40B4-BE49-F238E27FC236}">
                <a16:creationId xmlns:a16="http://schemas.microsoft.com/office/drawing/2014/main" id="{0F60A57B-80C2-44B0-AB45-770DACCD00A9}"/>
              </a:ext>
            </a:extLst>
          </p:cNvPr>
          <p:cNvSpPr>
            <a:spLocks noGrp="1"/>
          </p:cNvSpPr>
          <p:nvPr>
            <p:ph type="body" sz="quarter" idx="14" hasCustomPrompt="1"/>
          </p:nvPr>
        </p:nvSpPr>
        <p:spPr>
          <a:xfrm>
            <a:off x="2702617"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2</a:t>
            </a:r>
            <a:br>
              <a:rPr lang="en-US"/>
            </a:br>
            <a:r>
              <a:rPr lang="en-US"/>
              <a:t>Add text here</a:t>
            </a:r>
          </a:p>
        </p:txBody>
      </p:sp>
      <p:sp>
        <p:nvSpPr>
          <p:cNvPr id="36" name="Agenda 3">
            <a:extLst>
              <a:ext uri="{FF2B5EF4-FFF2-40B4-BE49-F238E27FC236}">
                <a16:creationId xmlns:a16="http://schemas.microsoft.com/office/drawing/2014/main" id="{6BC063A5-23A3-7A00-6963-7975FE2B8C71}"/>
              </a:ext>
            </a:extLst>
          </p:cNvPr>
          <p:cNvSpPr>
            <a:spLocks noGrp="1"/>
          </p:cNvSpPr>
          <p:nvPr>
            <p:ph type="body" sz="quarter" idx="15" hasCustomPrompt="1"/>
          </p:nvPr>
        </p:nvSpPr>
        <p:spPr>
          <a:xfrm>
            <a:off x="5141017"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3</a:t>
            </a:r>
            <a:br>
              <a:rPr lang="en-US"/>
            </a:br>
            <a:r>
              <a:rPr lang="en-US"/>
              <a:t>Add text here</a:t>
            </a:r>
          </a:p>
        </p:txBody>
      </p:sp>
      <p:sp>
        <p:nvSpPr>
          <p:cNvPr id="37" name="Agenda 4">
            <a:extLst>
              <a:ext uri="{FF2B5EF4-FFF2-40B4-BE49-F238E27FC236}">
                <a16:creationId xmlns:a16="http://schemas.microsoft.com/office/drawing/2014/main" id="{7AFE0FA9-7737-D59A-C401-20867EB19A4E}"/>
              </a:ext>
            </a:extLst>
          </p:cNvPr>
          <p:cNvSpPr>
            <a:spLocks noGrp="1"/>
          </p:cNvSpPr>
          <p:nvPr>
            <p:ph type="body" sz="quarter" idx="16" hasCustomPrompt="1"/>
          </p:nvPr>
        </p:nvSpPr>
        <p:spPr>
          <a:xfrm>
            <a:off x="7579417"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4</a:t>
            </a:r>
            <a:br>
              <a:rPr lang="en-US"/>
            </a:br>
            <a:r>
              <a:rPr lang="en-US"/>
              <a:t>Add text here</a:t>
            </a:r>
          </a:p>
        </p:txBody>
      </p:sp>
      <p:sp>
        <p:nvSpPr>
          <p:cNvPr id="38" name="Agenda 5">
            <a:extLst>
              <a:ext uri="{FF2B5EF4-FFF2-40B4-BE49-F238E27FC236}">
                <a16:creationId xmlns:a16="http://schemas.microsoft.com/office/drawing/2014/main" id="{24679606-1E18-8DF4-F3C3-4A3C757F4EA1}"/>
              </a:ext>
            </a:extLst>
          </p:cNvPr>
          <p:cNvSpPr>
            <a:spLocks noGrp="1"/>
          </p:cNvSpPr>
          <p:nvPr>
            <p:ph type="body" sz="quarter" idx="17" hasCustomPrompt="1"/>
          </p:nvPr>
        </p:nvSpPr>
        <p:spPr>
          <a:xfrm>
            <a:off x="10017819" y="3993164"/>
            <a:ext cx="1909964" cy="597935"/>
          </a:xfrm>
        </p:spPr>
        <p:txBody>
          <a:bodyPr anchor="b"/>
          <a:lstStyle>
            <a:lvl1pPr marL="0" indent="0" algn="ctr">
              <a:lnSpc>
                <a:spcPct val="100000"/>
              </a:lnSpc>
              <a:buNone/>
              <a:defRPr sz="1899">
                <a:solidFill>
                  <a:schemeClr val="tx1"/>
                </a:solidFill>
              </a:defRPr>
            </a:lvl1pPr>
          </a:lstStyle>
          <a:p>
            <a:pPr lvl="0"/>
            <a:r>
              <a:rPr lang="en-US"/>
              <a:t>This is Agenda 5</a:t>
            </a:r>
            <a:br>
              <a:rPr lang="en-US"/>
            </a:br>
            <a:r>
              <a:rPr lang="en-US"/>
              <a:t>Add text here</a:t>
            </a:r>
          </a:p>
        </p:txBody>
      </p:sp>
      <p:pic>
        <p:nvPicPr>
          <p:cNvPr id="2" name="Picture 1">
            <a:extLst>
              <a:ext uri="{FF2B5EF4-FFF2-40B4-BE49-F238E27FC236}">
                <a16:creationId xmlns:a16="http://schemas.microsoft.com/office/drawing/2014/main" id="{9EEFC3A5-6134-1BF2-5AAA-0F6C45EEF483}"/>
              </a:ext>
            </a:extLst>
          </p:cNvPr>
          <p:cNvPicPr>
            <a:picLocks noChangeAspect="1"/>
          </p:cNvPicPr>
          <p:nvPr userDrawn="1"/>
        </p:nvPicPr>
        <p:blipFill>
          <a:blip r:embed="rId2"/>
          <a:stretch>
            <a:fillRect/>
          </a:stretch>
        </p:blipFill>
        <p:spPr>
          <a:xfrm>
            <a:off x="886403" y="2011128"/>
            <a:ext cx="665592" cy="665601"/>
          </a:xfrm>
          <a:prstGeom prst="rect">
            <a:avLst/>
          </a:prstGeom>
        </p:spPr>
      </p:pic>
      <p:pic>
        <p:nvPicPr>
          <p:cNvPr id="3" name="Picture 2">
            <a:extLst>
              <a:ext uri="{FF2B5EF4-FFF2-40B4-BE49-F238E27FC236}">
                <a16:creationId xmlns:a16="http://schemas.microsoft.com/office/drawing/2014/main" id="{6A146212-2109-2993-8899-CC30CDB9C068}"/>
              </a:ext>
            </a:extLst>
          </p:cNvPr>
          <p:cNvPicPr>
            <a:picLocks noChangeAspect="1"/>
          </p:cNvPicPr>
          <p:nvPr userDrawn="1"/>
        </p:nvPicPr>
        <p:blipFill>
          <a:blip r:embed="rId2"/>
          <a:stretch>
            <a:fillRect/>
          </a:stretch>
        </p:blipFill>
        <p:spPr>
          <a:xfrm>
            <a:off x="3321258" y="2011128"/>
            <a:ext cx="665592" cy="665601"/>
          </a:xfrm>
          <a:prstGeom prst="rect">
            <a:avLst/>
          </a:prstGeom>
        </p:spPr>
      </p:pic>
      <p:pic>
        <p:nvPicPr>
          <p:cNvPr id="4" name="Picture 3">
            <a:extLst>
              <a:ext uri="{FF2B5EF4-FFF2-40B4-BE49-F238E27FC236}">
                <a16:creationId xmlns:a16="http://schemas.microsoft.com/office/drawing/2014/main" id="{3BBCB56F-910C-E4DC-422D-A446F024D3A2}"/>
              </a:ext>
            </a:extLst>
          </p:cNvPr>
          <p:cNvPicPr>
            <a:picLocks noChangeAspect="1"/>
          </p:cNvPicPr>
          <p:nvPr userDrawn="1"/>
        </p:nvPicPr>
        <p:blipFill>
          <a:blip r:embed="rId2"/>
          <a:stretch>
            <a:fillRect/>
          </a:stretch>
        </p:blipFill>
        <p:spPr>
          <a:xfrm>
            <a:off x="5766092" y="2011128"/>
            <a:ext cx="665592" cy="665601"/>
          </a:xfrm>
          <a:prstGeom prst="rect">
            <a:avLst/>
          </a:prstGeom>
        </p:spPr>
      </p:pic>
      <p:pic>
        <p:nvPicPr>
          <p:cNvPr id="15" name="Picture 14">
            <a:extLst>
              <a:ext uri="{FF2B5EF4-FFF2-40B4-BE49-F238E27FC236}">
                <a16:creationId xmlns:a16="http://schemas.microsoft.com/office/drawing/2014/main" id="{3CB2498B-9752-8F95-4928-1EFA92B18B3F}"/>
              </a:ext>
            </a:extLst>
          </p:cNvPr>
          <p:cNvPicPr>
            <a:picLocks noChangeAspect="1"/>
          </p:cNvPicPr>
          <p:nvPr userDrawn="1"/>
        </p:nvPicPr>
        <p:blipFill>
          <a:blip r:embed="rId2"/>
          <a:stretch>
            <a:fillRect/>
          </a:stretch>
        </p:blipFill>
        <p:spPr>
          <a:xfrm>
            <a:off x="8201603" y="2011128"/>
            <a:ext cx="665592" cy="665601"/>
          </a:xfrm>
          <a:prstGeom prst="rect">
            <a:avLst/>
          </a:prstGeom>
        </p:spPr>
      </p:pic>
      <p:pic>
        <p:nvPicPr>
          <p:cNvPr id="16" name="Picture 15">
            <a:extLst>
              <a:ext uri="{FF2B5EF4-FFF2-40B4-BE49-F238E27FC236}">
                <a16:creationId xmlns:a16="http://schemas.microsoft.com/office/drawing/2014/main" id="{C6998D90-2B90-FA4D-10D8-7523D0B1C5D7}"/>
              </a:ext>
            </a:extLst>
          </p:cNvPr>
          <p:cNvPicPr>
            <a:picLocks noChangeAspect="1"/>
          </p:cNvPicPr>
          <p:nvPr userDrawn="1"/>
        </p:nvPicPr>
        <p:blipFill>
          <a:blip r:embed="rId2"/>
          <a:stretch>
            <a:fillRect/>
          </a:stretch>
        </p:blipFill>
        <p:spPr>
          <a:xfrm>
            <a:off x="10636459" y="2011128"/>
            <a:ext cx="665592" cy="665601"/>
          </a:xfrm>
          <a:prstGeom prst="rect">
            <a:avLst/>
          </a:prstGeom>
        </p:spPr>
      </p:pic>
    </p:spTree>
    <p:extLst>
      <p:ext uri="{BB962C8B-B14F-4D97-AF65-F5344CB8AC3E}">
        <p14:creationId xmlns:p14="http://schemas.microsoft.com/office/powerpoint/2010/main" val="127871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5"/>
                                        </p:tgtEl>
                                        <p:attrNameLst>
                                          <p:attrName>fillcolor</p:attrName>
                                        </p:attrNameLst>
                                      </p:cBhvr>
                                      <p:to>
                                        <a:srgbClr val="C5EDFF"/>
                                      </p:to>
                                    </p:animClr>
                                    <p:set>
                                      <p:cBhvr>
                                        <p:cTn id="7" dur="500" fill="hold"/>
                                        <p:tgtEl>
                                          <p:spTgt spid="5"/>
                                        </p:tgtEl>
                                        <p:attrNameLst>
                                          <p:attrName>fill.type</p:attrName>
                                        </p:attrNameLst>
                                      </p:cBhvr>
                                      <p:to>
                                        <p:strVal val="solid"/>
                                      </p:to>
                                    </p:set>
                                    <p:set>
                                      <p:cBhvr>
                                        <p:cTn id="8" dur="500" fill="hold"/>
                                        <p:tgtEl>
                                          <p:spTgt spid="5"/>
                                        </p:tgtEl>
                                        <p:attrNameLst>
                                          <p:attrName>fill.on</p:attrName>
                                        </p:attrNameLst>
                                      </p:cBhvr>
                                      <p:to>
                                        <p:strVal val="true"/>
                                      </p:to>
                                    </p:set>
                                  </p:childTnLst>
                                </p:cTn>
                              </p:par>
                              <p:par>
                                <p:cTn id="9" presetID="3" presetClass="emph" presetSubtype="2" fill="hold" grpId="0" nodeType="withEffect">
                                  <p:stCondLst>
                                    <p:cond delay="0"/>
                                  </p:stCondLst>
                                  <p:childTnLst>
                                    <p:animClr clrSpc="rgb" dir="cw">
                                      <p:cBhvr override="childStyle">
                                        <p:cTn id="10" dur="500" fill="hold"/>
                                        <p:tgtEl>
                                          <p:spTgt spid="5"/>
                                        </p:tgtEl>
                                        <p:attrNameLst>
                                          <p:attrName>style.color</p:attrName>
                                        </p:attrNameLst>
                                      </p:cBhvr>
                                      <p:to>
                                        <a:schemeClr val="tx1"/>
                                      </p:to>
                                    </p:animClr>
                                  </p:childTnLst>
                                </p:cTn>
                              </p:par>
                              <p:par>
                                <p:cTn id="11" presetID="3" presetClass="emph" presetSubtype="2" fill="hold" grpId="0" nodeType="withEffect">
                                  <p:stCondLst>
                                    <p:cond delay="0"/>
                                  </p:stCondLst>
                                  <p:childTnLst>
                                    <p:animClr clrSpc="rgb" dir="cw">
                                      <p:cBhvr override="childStyle">
                                        <p:cTn id="12" dur="500" fill="hold"/>
                                        <p:tgtEl>
                                          <p:spTgt spid="34">
                                            <p:txEl>
                                              <p:pRg st="0" end="0"/>
                                            </p:txEl>
                                          </p:spTgt>
                                        </p:tgtEl>
                                        <p:attrNameLst>
                                          <p:attrName>style.color</p:attrName>
                                        </p:attrNameLst>
                                      </p:cBhvr>
                                      <p:to>
                                        <a:schemeClr val="tx1"/>
                                      </p:to>
                                    </p:animClr>
                                  </p:childTnLst>
                                </p:cTn>
                              </p:par>
                              <p:par>
                                <p:cTn id="13" presetID="1" presetClass="emph" presetSubtype="2" fill="hold" nodeType="withEffect">
                                  <p:stCondLst>
                                    <p:cond delay="0"/>
                                  </p:stCondLst>
                                  <p:childTnLst>
                                    <p:animClr clrSpc="rgb" dir="cw">
                                      <p:cBhvr>
                                        <p:cTn id="14" dur="500" fill="hold"/>
                                        <p:tgtEl>
                                          <p:spTgt spid="6"/>
                                        </p:tgtEl>
                                        <p:attrNameLst>
                                          <p:attrName>fillcolor</p:attrName>
                                        </p:attrNameLst>
                                      </p:cBhvr>
                                      <p:to>
                                        <a:srgbClr val="006298"/>
                                      </p:to>
                                    </p:animClr>
                                    <p:set>
                                      <p:cBhvr>
                                        <p:cTn id="15" dur="500" fill="hold"/>
                                        <p:tgtEl>
                                          <p:spTgt spid="6"/>
                                        </p:tgtEl>
                                        <p:attrNameLst>
                                          <p:attrName>fill.type</p:attrName>
                                        </p:attrNameLst>
                                      </p:cBhvr>
                                      <p:to>
                                        <p:strVal val="solid"/>
                                      </p:to>
                                    </p:set>
                                    <p:set>
                                      <p:cBhvr>
                                        <p:cTn id="16" dur="500" fill="hold"/>
                                        <p:tgtEl>
                                          <p:spTgt spid="6"/>
                                        </p:tgtEl>
                                        <p:attrNameLst>
                                          <p:attrName>fill.on</p:attrName>
                                        </p:attrNameLst>
                                      </p:cBhvr>
                                      <p:to>
                                        <p:strVal val="true"/>
                                      </p:to>
                                    </p:set>
                                  </p:childTnLst>
                                </p:cTn>
                              </p:par>
                              <p:par>
                                <p:cTn id="17" presetID="3" presetClass="emph" presetSubtype="2" fill="hold" grpId="0" nodeType="withEffect">
                                  <p:stCondLst>
                                    <p:cond delay="0"/>
                                  </p:stCondLst>
                                  <p:childTnLst>
                                    <p:animClr clrSpc="rgb" dir="cw">
                                      <p:cBhvr override="childStyle">
                                        <p:cTn id="18" dur="500" fill="hold"/>
                                        <p:tgtEl>
                                          <p:spTgt spid="6"/>
                                        </p:tgtEl>
                                        <p:attrNameLst>
                                          <p:attrName>style.color</p:attrName>
                                        </p:attrNameLst>
                                      </p:cBhvr>
                                      <p:to>
                                        <a:srgbClr val="FFFFFF"/>
                                      </p:to>
                                    </p:animClr>
                                  </p:childTnLst>
                                </p:cTn>
                              </p:par>
                              <p:par>
                                <p:cTn id="19" presetID="3" presetClass="emph" presetSubtype="2" fill="hold" grpId="0" nodeType="withEffect">
                                  <p:stCondLst>
                                    <p:cond delay="0"/>
                                  </p:stCondLst>
                                  <p:childTnLst>
                                    <p:animClr clrSpc="rgb" dir="cw">
                                      <p:cBhvr override="childStyle">
                                        <p:cTn id="20" dur="500" fill="hold"/>
                                        <p:tgtEl>
                                          <p:spTgt spid="35">
                                            <p:txEl>
                                              <p:pRg st="0" end="0"/>
                                            </p:txEl>
                                          </p:spTgt>
                                        </p:tgtEl>
                                        <p:attrNameLst>
                                          <p:attrName>style.color</p:attrName>
                                        </p:attrNameLst>
                                      </p:cBhvr>
                                      <p:to>
                                        <a:srgbClr val="FFFFFF"/>
                                      </p:to>
                                    </p:animClr>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6"/>
                                        </p:tgtEl>
                                        <p:attrNameLst>
                                          <p:attrName>fillcolor</p:attrName>
                                        </p:attrNameLst>
                                      </p:cBhvr>
                                      <p:to>
                                        <a:srgbClr val="C5EDFF"/>
                                      </p:to>
                                    </p:animClr>
                                    <p:set>
                                      <p:cBhvr>
                                        <p:cTn id="25" dur="500" fill="hold"/>
                                        <p:tgtEl>
                                          <p:spTgt spid="6"/>
                                        </p:tgtEl>
                                        <p:attrNameLst>
                                          <p:attrName>fill.type</p:attrName>
                                        </p:attrNameLst>
                                      </p:cBhvr>
                                      <p:to>
                                        <p:strVal val="solid"/>
                                      </p:to>
                                    </p:set>
                                    <p:set>
                                      <p:cBhvr>
                                        <p:cTn id="26" dur="500" fill="hold"/>
                                        <p:tgtEl>
                                          <p:spTgt spid="6"/>
                                        </p:tgtEl>
                                        <p:attrNameLst>
                                          <p:attrName>fill.on</p:attrName>
                                        </p:attrNameLst>
                                      </p:cBhvr>
                                      <p:to>
                                        <p:strVal val="true"/>
                                      </p:to>
                                    </p:set>
                                  </p:childTnLst>
                                </p:cTn>
                              </p:par>
                              <p:par>
                                <p:cTn id="27" presetID="3" presetClass="emph" presetSubtype="2" fill="hold" grpId="1" nodeType="withEffect">
                                  <p:stCondLst>
                                    <p:cond delay="0"/>
                                  </p:stCondLst>
                                  <p:childTnLst>
                                    <p:animClr clrSpc="rgb" dir="cw">
                                      <p:cBhvr override="childStyle">
                                        <p:cTn id="28" dur="500" fill="hold"/>
                                        <p:tgtEl>
                                          <p:spTgt spid="6"/>
                                        </p:tgtEl>
                                        <p:attrNameLst>
                                          <p:attrName>style.color</p:attrName>
                                        </p:attrNameLst>
                                      </p:cBhvr>
                                      <p:to>
                                        <a:schemeClr val="tx1"/>
                                      </p:to>
                                    </p:animClr>
                                  </p:childTnLst>
                                </p:cTn>
                              </p:par>
                              <p:par>
                                <p:cTn id="29" presetID="3" presetClass="emph" presetSubtype="2" fill="hold" grpId="1" nodeType="withEffect">
                                  <p:stCondLst>
                                    <p:cond delay="0"/>
                                  </p:stCondLst>
                                  <p:childTnLst>
                                    <p:animClr clrSpc="rgb" dir="cw">
                                      <p:cBhvr override="childStyle">
                                        <p:cTn id="30" dur="500" fill="hold"/>
                                        <p:tgtEl>
                                          <p:spTgt spid="35">
                                            <p:txEl>
                                              <p:pRg st="0" end="0"/>
                                            </p:txEl>
                                          </p:spTgt>
                                        </p:tgtEl>
                                        <p:attrNameLst>
                                          <p:attrName>style.color</p:attrName>
                                        </p:attrNameLst>
                                      </p:cBhvr>
                                      <p:to>
                                        <a:schemeClr val="tx1"/>
                                      </p:to>
                                    </p:animClr>
                                  </p:childTnLst>
                                </p:cTn>
                              </p:par>
                              <p:par>
                                <p:cTn id="31" presetID="1" presetClass="emph" presetSubtype="2" fill="hold" nodeType="withEffect">
                                  <p:stCondLst>
                                    <p:cond delay="0"/>
                                  </p:stCondLst>
                                  <p:childTnLst>
                                    <p:animClr clrSpc="rgb" dir="cw">
                                      <p:cBhvr>
                                        <p:cTn id="32" dur="500" fill="hold"/>
                                        <p:tgtEl>
                                          <p:spTgt spid="8"/>
                                        </p:tgtEl>
                                        <p:attrNameLst>
                                          <p:attrName>fillcolor</p:attrName>
                                        </p:attrNameLst>
                                      </p:cBhvr>
                                      <p:to>
                                        <a:srgbClr val="006298"/>
                                      </p:to>
                                    </p:animClr>
                                    <p:set>
                                      <p:cBhvr>
                                        <p:cTn id="33" dur="500" fill="hold"/>
                                        <p:tgtEl>
                                          <p:spTgt spid="8"/>
                                        </p:tgtEl>
                                        <p:attrNameLst>
                                          <p:attrName>fill.type</p:attrName>
                                        </p:attrNameLst>
                                      </p:cBhvr>
                                      <p:to>
                                        <p:strVal val="solid"/>
                                      </p:to>
                                    </p:set>
                                    <p:set>
                                      <p:cBhvr>
                                        <p:cTn id="34" dur="500" fill="hold"/>
                                        <p:tgtEl>
                                          <p:spTgt spid="8"/>
                                        </p:tgtEl>
                                        <p:attrNameLst>
                                          <p:attrName>fill.on</p:attrName>
                                        </p:attrNameLst>
                                      </p:cBhvr>
                                      <p:to>
                                        <p:strVal val="true"/>
                                      </p:to>
                                    </p:set>
                                  </p:childTnLst>
                                </p:cTn>
                              </p:par>
                              <p:par>
                                <p:cTn id="35" presetID="3" presetClass="emph" presetSubtype="2" fill="hold" grpId="0" nodeType="withEffect">
                                  <p:stCondLst>
                                    <p:cond delay="0"/>
                                  </p:stCondLst>
                                  <p:childTnLst>
                                    <p:animClr clrSpc="rgb" dir="cw">
                                      <p:cBhvr override="childStyle">
                                        <p:cTn id="36" dur="500" fill="hold"/>
                                        <p:tgtEl>
                                          <p:spTgt spid="8"/>
                                        </p:tgtEl>
                                        <p:attrNameLst>
                                          <p:attrName>style.color</p:attrName>
                                        </p:attrNameLst>
                                      </p:cBhvr>
                                      <p:to>
                                        <a:srgbClr val="FFFFFF"/>
                                      </p:to>
                                    </p:animClr>
                                  </p:childTnLst>
                                </p:cTn>
                              </p:par>
                              <p:par>
                                <p:cTn id="37" presetID="3" presetClass="emph" presetSubtype="2" fill="hold" grpId="0" nodeType="withEffect">
                                  <p:stCondLst>
                                    <p:cond delay="0"/>
                                  </p:stCondLst>
                                  <p:childTnLst>
                                    <p:animClr clrSpc="rgb" dir="cw">
                                      <p:cBhvr override="childStyle">
                                        <p:cTn id="38" dur="500" fill="hold"/>
                                        <p:tgtEl>
                                          <p:spTgt spid="36">
                                            <p:txEl>
                                              <p:pRg st="0" end="0"/>
                                            </p:txEl>
                                          </p:spTgt>
                                        </p:tgtEl>
                                        <p:attrNameLst>
                                          <p:attrName>style.color</p:attrName>
                                        </p:attrNameLst>
                                      </p:cBhvr>
                                      <p:to>
                                        <a:srgbClr val="FFFFFF"/>
                                      </p:to>
                                    </p:animClr>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8"/>
                                        </p:tgtEl>
                                        <p:attrNameLst>
                                          <p:attrName>fillcolor</p:attrName>
                                        </p:attrNameLst>
                                      </p:cBhvr>
                                      <p:to>
                                        <a:srgbClr val="C5EDFF"/>
                                      </p:to>
                                    </p:animClr>
                                    <p:set>
                                      <p:cBhvr>
                                        <p:cTn id="43" dur="500" fill="hold"/>
                                        <p:tgtEl>
                                          <p:spTgt spid="8"/>
                                        </p:tgtEl>
                                        <p:attrNameLst>
                                          <p:attrName>fill.type</p:attrName>
                                        </p:attrNameLst>
                                      </p:cBhvr>
                                      <p:to>
                                        <p:strVal val="solid"/>
                                      </p:to>
                                    </p:set>
                                    <p:set>
                                      <p:cBhvr>
                                        <p:cTn id="44" dur="500" fill="hold"/>
                                        <p:tgtEl>
                                          <p:spTgt spid="8"/>
                                        </p:tgtEl>
                                        <p:attrNameLst>
                                          <p:attrName>fill.on</p:attrName>
                                        </p:attrNameLst>
                                      </p:cBhvr>
                                      <p:to>
                                        <p:strVal val="true"/>
                                      </p:to>
                                    </p:set>
                                  </p:childTnLst>
                                </p:cTn>
                              </p:par>
                              <p:par>
                                <p:cTn id="45" presetID="3" presetClass="emph" presetSubtype="2" fill="hold" grpId="1" nodeType="withEffect">
                                  <p:stCondLst>
                                    <p:cond delay="0"/>
                                  </p:stCondLst>
                                  <p:childTnLst>
                                    <p:animClr clrSpc="rgb" dir="cw">
                                      <p:cBhvr override="childStyle">
                                        <p:cTn id="46" dur="500" fill="hold"/>
                                        <p:tgtEl>
                                          <p:spTgt spid="8"/>
                                        </p:tgtEl>
                                        <p:attrNameLst>
                                          <p:attrName>style.color</p:attrName>
                                        </p:attrNameLst>
                                      </p:cBhvr>
                                      <p:to>
                                        <a:schemeClr val="tx1"/>
                                      </p:to>
                                    </p:animClr>
                                  </p:childTnLst>
                                </p:cTn>
                              </p:par>
                              <p:par>
                                <p:cTn id="47" presetID="3" presetClass="emph" presetSubtype="2" fill="hold" grpId="1" nodeType="withEffect">
                                  <p:stCondLst>
                                    <p:cond delay="0"/>
                                  </p:stCondLst>
                                  <p:childTnLst>
                                    <p:animClr clrSpc="rgb" dir="cw">
                                      <p:cBhvr override="childStyle">
                                        <p:cTn id="48" dur="500" fill="hold"/>
                                        <p:tgtEl>
                                          <p:spTgt spid="36">
                                            <p:txEl>
                                              <p:pRg st="0" end="0"/>
                                            </p:txEl>
                                          </p:spTgt>
                                        </p:tgtEl>
                                        <p:attrNameLst>
                                          <p:attrName>style.color</p:attrName>
                                        </p:attrNameLst>
                                      </p:cBhvr>
                                      <p:to>
                                        <a:schemeClr val="tx1"/>
                                      </p:to>
                                    </p:animClr>
                                  </p:childTnLst>
                                </p:cTn>
                              </p:par>
                              <p:par>
                                <p:cTn id="49" presetID="1" presetClass="emph" presetSubtype="2" fill="hold" nodeType="withEffect">
                                  <p:stCondLst>
                                    <p:cond delay="0"/>
                                  </p:stCondLst>
                                  <p:childTnLst>
                                    <p:animClr clrSpc="rgb" dir="cw">
                                      <p:cBhvr>
                                        <p:cTn id="50" dur="500" fill="hold"/>
                                        <p:tgtEl>
                                          <p:spTgt spid="10"/>
                                        </p:tgtEl>
                                        <p:attrNameLst>
                                          <p:attrName>fillcolor</p:attrName>
                                        </p:attrNameLst>
                                      </p:cBhvr>
                                      <p:to>
                                        <a:srgbClr val="006298"/>
                                      </p:to>
                                    </p:animClr>
                                    <p:set>
                                      <p:cBhvr>
                                        <p:cTn id="51" dur="500" fill="hold"/>
                                        <p:tgtEl>
                                          <p:spTgt spid="10"/>
                                        </p:tgtEl>
                                        <p:attrNameLst>
                                          <p:attrName>fill.type</p:attrName>
                                        </p:attrNameLst>
                                      </p:cBhvr>
                                      <p:to>
                                        <p:strVal val="solid"/>
                                      </p:to>
                                    </p:set>
                                    <p:set>
                                      <p:cBhvr>
                                        <p:cTn id="52" dur="500" fill="hold"/>
                                        <p:tgtEl>
                                          <p:spTgt spid="10"/>
                                        </p:tgtEl>
                                        <p:attrNameLst>
                                          <p:attrName>fill.on</p:attrName>
                                        </p:attrNameLst>
                                      </p:cBhvr>
                                      <p:to>
                                        <p:strVal val="true"/>
                                      </p:to>
                                    </p:set>
                                  </p:childTnLst>
                                </p:cTn>
                              </p:par>
                              <p:par>
                                <p:cTn id="53" presetID="3" presetClass="emph" presetSubtype="2" fill="hold" grpId="0" nodeType="withEffect">
                                  <p:stCondLst>
                                    <p:cond delay="0"/>
                                  </p:stCondLst>
                                  <p:childTnLst>
                                    <p:animClr clrSpc="rgb" dir="cw">
                                      <p:cBhvr override="childStyle">
                                        <p:cTn id="54" dur="500" fill="hold"/>
                                        <p:tgtEl>
                                          <p:spTgt spid="10"/>
                                        </p:tgtEl>
                                        <p:attrNameLst>
                                          <p:attrName>style.color</p:attrName>
                                        </p:attrNameLst>
                                      </p:cBhvr>
                                      <p:to>
                                        <a:srgbClr val="FFFFFF"/>
                                      </p:to>
                                    </p:animClr>
                                  </p:childTnLst>
                                </p:cTn>
                              </p:par>
                              <p:par>
                                <p:cTn id="55" presetID="3" presetClass="emph" presetSubtype="2" fill="hold" grpId="0" nodeType="withEffect">
                                  <p:stCondLst>
                                    <p:cond delay="0"/>
                                  </p:stCondLst>
                                  <p:childTnLst>
                                    <p:animClr clrSpc="rgb" dir="cw">
                                      <p:cBhvr override="childStyle">
                                        <p:cTn id="56" dur="500" fill="hold"/>
                                        <p:tgtEl>
                                          <p:spTgt spid="37">
                                            <p:txEl>
                                              <p:pRg st="0" end="0"/>
                                            </p:txEl>
                                          </p:spTgt>
                                        </p:tgtEl>
                                        <p:attrNameLst>
                                          <p:attrName>style.color</p:attrName>
                                        </p:attrNameLst>
                                      </p:cBhvr>
                                      <p:to>
                                        <a:srgbClr val="FFFFFF"/>
                                      </p:to>
                                    </p:animClr>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0"/>
                                        </p:tgtEl>
                                        <p:attrNameLst>
                                          <p:attrName>fillcolor</p:attrName>
                                        </p:attrNameLst>
                                      </p:cBhvr>
                                      <p:to>
                                        <a:srgbClr val="C5EDFF"/>
                                      </p:to>
                                    </p:animClr>
                                    <p:set>
                                      <p:cBhvr>
                                        <p:cTn id="61" dur="500" fill="hold"/>
                                        <p:tgtEl>
                                          <p:spTgt spid="10"/>
                                        </p:tgtEl>
                                        <p:attrNameLst>
                                          <p:attrName>fill.type</p:attrName>
                                        </p:attrNameLst>
                                      </p:cBhvr>
                                      <p:to>
                                        <p:strVal val="solid"/>
                                      </p:to>
                                    </p:set>
                                    <p:set>
                                      <p:cBhvr>
                                        <p:cTn id="62" dur="500" fill="hold"/>
                                        <p:tgtEl>
                                          <p:spTgt spid="10"/>
                                        </p:tgtEl>
                                        <p:attrNameLst>
                                          <p:attrName>fill.on</p:attrName>
                                        </p:attrNameLst>
                                      </p:cBhvr>
                                      <p:to>
                                        <p:strVal val="true"/>
                                      </p:to>
                                    </p:set>
                                  </p:childTnLst>
                                </p:cTn>
                              </p:par>
                              <p:par>
                                <p:cTn id="63" presetID="3" presetClass="emph" presetSubtype="2" fill="hold" grpId="1" nodeType="withEffect">
                                  <p:stCondLst>
                                    <p:cond delay="0"/>
                                  </p:stCondLst>
                                  <p:childTnLst>
                                    <p:animClr clrSpc="rgb" dir="cw">
                                      <p:cBhvr override="childStyle">
                                        <p:cTn id="64" dur="500" fill="hold"/>
                                        <p:tgtEl>
                                          <p:spTgt spid="10"/>
                                        </p:tgtEl>
                                        <p:attrNameLst>
                                          <p:attrName>style.color</p:attrName>
                                        </p:attrNameLst>
                                      </p:cBhvr>
                                      <p:to>
                                        <a:schemeClr val="tx1"/>
                                      </p:to>
                                    </p:animClr>
                                  </p:childTnLst>
                                </p:cTn>
                              </p:par>
                              <p:par>
                                <p:cTn id="65" presetID="3" presetClass="emph" presetSubtype="2" fill="hold" grpId="1" nodeType="withEffect">
                                  <p:stCondLst>
                                    <p:cond delay="0"/>
                                  </p:stCondLst>
                                  <p:childTnLst>
                                    <p:animClr clrSpc="rgb" dir="cw">
                                      <p:cBhvr override="childStyle">
                                        <p:cTn id="66" dur="500" fill="hold"/>
                                        <p:tgtEl>
                                          <p:spTgt spid="37">
                                            <p:txEl>
                                              <p:pRg st="0" end="0"/>
                                            </p:txEl>
                                          </p:spTgt>
                                        </p:tgtEl>
                                        <p:attrNameLst>
                                          <p:attrName>style.color</p:attrName>
                                        </p:attrNameLst>
                                      </p:cBhvr>
                                      <p:to>
                                        <a:schemeClr val="tx1"/>
                                      </p:to>
                                    </p:animClr>
                                  </p:childTnLst>
                                </p:cTn>
                              </p:par>
                              <p:par>
                                <p:cTn id="67" presetID="1" presetClass="emph" presetSubtype="2" fill="hold" nodeType="withEffect">
                                  <p:stCondLst>
                                    <p:cond delay="0"/>
                                  </p:stCondLst>
                                  <p:childTnLst>
                                    <p:animClr clrSpc="rgb" dir="cw">
                                      <p:cBhvr>
                                        <p:cTn id="68" dur="500" fill="hold"/>
                                        <p:tgtEl>
                                          <p:spTgt spid="12"/>
                                        </p:tgtEl>
                                        <p:attrNameLst>
                                          <p:attrName>fillcolor</p:attrName>
                                        </p:attrNameLst>
                                      </p:cBhvr>
                                      <p:to>
                                        <a:srgbClr val="006298"/>
                                      </p:to>
                                    </p:animClr>
                                    <p:set>
                                      <p:cBhvr>
                                        <p:cTn id="69" dur="500" fill="hold"/>
                                        <p:tgtEl>
                                          <p:spTgt spid="12"/>
                                        </p:tgtEl>
                                        <p:attrNameLst>
                                          <p:attrName>fill.type</p:attrName>
                                        </p:attrNameLst>
                                      </p:cBhvr>
                                      <p:to>
                                        <p:strVal val="solid"/>
                                      </p:to>
                                    </p:set>
                                    <p:set>
                                      <p:cBhvr>
                                        <p:cTn id="70" dur="500" fill="hold"/>
                                        <p:tgtEl>
                                          <p:spTgt spid="12"/>
                                        </p:tgtEl>
                                        <p:attrNameLst>
                                          <p:attrName>fill.on</p:attrName>
                                        </p:attrNameLst>
                                      </p:cBhvr>
                                      <p:to>
                                        <p:strVal val="true"/>
                                      </p:to>
                                    </p:set>
                                  </p:childTnLst>
                                </p:cTn>
                              </p:par>
                              <p:par>
                                <p:cTn id="71" presetID="3" presetClass="emph" presetSubtype="2" fill="hold" grpId="0" nodeType="withEffect">
                                  <p:stCondLst>
                                    <p:cond delay="0"/>
                                  </p:stCondLst>
                                  <p:childTnLst>
                                    <p:animClr clrSpc="rgb" dir="cw">
                                      <p:cBhvr override="childStyle">
                                        <p:cTn id="72" dur="500" fill="hold"/>
                                        <p:tgtEl>
                                          <p:spTgt spid="12"/>
                                        </p:tgtEl>
                                        <p:attrNameLst>
                                          <p:attrName>style.color</p:attrName>
                                        </p:attrNameLst>
                                      </p:cBhvr>
                                      <p:to>
                                        <a:srgbClr val="FFFFFF"/>
                                      </p:to>
                                    </p:animClr>
                                  </p:childTnLst>
                                </p:cTn>
                              </p:par>
                              <p:par>
                                <p:cTn id="73" presetID="3" presetClass="emph" presetSubtype="2" fill="hold" grpId="0" nodeType="withEffect">
                                  <p:stCondLst>
                                    <p:cond delay="0"/>
                                  </p:stCondLst>
                                  <p:childTnLst>
                                    <p:animClr clrSpc="rgb" dir="cw">
                                      <p:cBhvr override="childStyle">
                                        <p:cTn id="74" dur="500" fill="hold"/>
                                        <p:tgtEl>
                                          <p:spTgt spid="38">
                                            <p:txEl>
                                              <p:pRg st="0" end="0"/>
                                            </p:txEl>
                                          </p:spTgt>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8" grpId="0" animBg="1"/>
      <p:bldP spid="8" grpId="1" animBg="1"/>
      <p:bldP spid="10" grpId="0" animBg="1"/>
      <p:bldP spid="10" grpId="1" animBg="1"/>
      <p:bldP spid="12" grpId="0" animBg="1"/>
      <p:bldP spid="34" grpId="0" build="p">
        <p:tmplLst>
          <p:tmpl lvl="1">
            <p:tnLst>
              <p:par>
                <p:cTn presetID="3" presetClass="emph" presetSubtype="2" fill="hold" nodeType="withEffect">
                  <p:stCondLst>
                    <p:cond delay="0"/>
                  </p:stCondLst>
                  <p:childTnLst>
                    <p:animClr clrSpc="rgb" dir="cw">
                      <p:cBhvr override="childStyle">
                        <p:cTn dur="500" fill="hold"/>
                        <p:tgtEl>
                          <p:spTgt spid="34"/>
                        </p:tgtEl>
                        <p:attrNameLst>
                          <p:attrName>style.color</p:attrName>
                        </p:attrNameLst>
                      </p:cBhvr>
                      <p:to>
                        <a:schemeClr val="tx1"/>
                      </p:to>
                    </p:animClr>
                  </p:childTnLst>
                </p:cTn>
              </p:par>
            </p:tnLst>
          </p:tmpl>
        </p:tmplLst>
      </p:bldP>
      <p:bldP spid="35" grpId="0" build="p">
        <p:tmplLst>
          <p:tmpl lvl="1">
            <p:tnLst>
              <p:par>
                <p:cTn presetID="3" presetClass="emph" presetSubtype="2" fill="hold" nodeType="withEffect">
                  <p:stCondLst>
                    <p:cond delay="0"/>
                  </p:stCondLst>
                  <p:childTnLst>
                    <p:animClr clrSpc="rgb" dir="cw">
                      <p:cBhvr override="childStyle">
                        <p:cTn dur="500" fill="hold"/>
                        <p:tgtEl>
                          <p:spTgt spid="35"/>
                        </p:tgtEl>
                        <p:attrNameLst>
                          <p:attrName>style.color</p:attrName>
                        </p:attrNameLst>
                      </p:cBhvr>
                      <p:to>
                        <a:srgbClr val="FFFFFF"/>
                      </p:to>
                    </p:animClr>
                  </p:childTnLst>
                </p:cTn>
              </p:par>
            </p:tnLst>
          </p:tmpl>
        </p:tmplLst>
      </p:bldP>
      <p:bldP spid="35" grpId="1" build="p">
        <p:tmplLst>
          <p:tmpl lvl="1">
            <p:tnLst>
              <p:par>
                <p:cTn presetID="3" presetClass="emph" presetSubtype="2" fill="hold" nodeType="withEffect">
                  <p:stCondLst>
                    <p:cond delay="0"/>
                  </p:stCondLst>
                  <p:childTnLst>
                    <p:animClr clrSpc="rgb" dir="cw">
                      <p:cBhvr override="childStyle">
                        <p:cTn dur="500" fill="hold"/>
                        <p:tgtEl>
                          <p:spTgt spid="35"/>
                        </p:tgtEl>
                        <p:attrNameLst>
                          <p:attrName>style.color</p:attrName>
                        </p:attrNameLst>
                      </p:cBhvr>
                      <p:to>
                        <a:schemeClr val="tx1"/>
                      </p:to>
                    </p:animClr>
                  </p:childTnLst>
                </p:cTn>
              </p:par>
            </p:tnLst>
          </p:tmpl>
        </p:tmplLst>
      </p:bldP>
      <p:bldP spid="36" grpId="0" build="p">
        <p:tmplLst>
          <p:tmpl lvl="1">
            <p:tnLst>
              <p:par>
                <p:cTn presetID="3" presetClass="emph" presetSubtype="2" fill="hold" nodeType="withEffect">
                  <p:stCondLst>
                    <p:cond delay="0"/>
                  </p:stCondLst>
                  <p:childTnLst>
                    <p:animClr clrSpc="rgb" dir="cw">
                      <p:cBhvr override="childStyle">
                        <p:cTn dur="500" fill="hold"/>
                        <p:tgtEl>
                          <p:spTgt spid="36"/>
                        </p:tgtEl>
                        <p:attrNameLst>
                          <p:attrName>style.color</p:attrName>
                        </p:attrNameLst>
                      </p:cBhvr>
                      <p:to>
                        <a:srgbClr val="FFFFFF"/>
                      </p:to>
                    </p:animClr>
                  </p:childTnLst>
                </p:cTn>
              </p:par>
            </p:tnLst>
          </p:tmpl>
        </p:tmplLst>
      </p:bldP>
      <p:bldP spid="36" grpId="1" build="p">
        <p:tmplLst>
          <p:tmpl lvl="1">
            <p:tnLst>
              <p:par>
                <p:cTn presetID="3" presetClass="emph" presetSubtype="2" fill="hold" nodeType="withEffect">
                  <p:stCondLst>
                    <p:cond delay="0"/>
                  </p:stCondLst>
                  <p:childTnLst>
                    <p:animClr clrSpc="rgb" dir="cw">
                      <p:cBhvr override="childStyle">
                        <p:cTn dur="500" fill="hold"/>
                        <p:tgtEl>
                          <p:spTgt spid="36"/>
                        </p:tgtEl>
                        <p:attrNameLst>
                          <p:attrName>style.color</p:attrName>
                        </p:attrNameLst>
                      </p:cBhvr>
                      <p:to>
                        <a:schemeClr val="tx1"/>
                      </p:to>
                    </p:animClr>
                  </p:childTnLst>
                </p:cTn>
              </p:par>
            </p:tnLst>
          </p:tmpl>
        </p:tmplLst>
      </p:bldP>
      <p:bldP spid="37" grpId="0" build="p">
        <p:tmplLst>
          <p:tmpl lvl="1">
            <p:tnLst>
              <p:par>
                <p:cTn presetID="3" presetClass="emph" presetSubtype="2" fill="hold" nodeType="withEffect">
                  <p:stCondLst>
                    <p:cond delay="0"/>
                  </p:stCondLst>
                  <p:childTnLst>
                    <p:animClr clrSpc="rgb" dir="cw">
                      <p:cBhvr override="childStyle">
                        <p:cTn dur="500" fill="hold"/>
                        <p:tgtEl>
                          <p:spTgt spid="37"/>
                        </p:tgtEl>
                        <p:attrNameLst>
                          <p:attrName>style.color</p:attrName>
                        </p:attrNameLst>
                      </p:cBhvr>
                      <p:to>
                        <a:srgbClr val="FFFFFF"/>
                      </p:to>
                    </p:animClr>
                  </p:childTnLst>
                </p:cTn>
              </p:par>
            </p:tnLst>
          </p:tmpl>
        </p:tmplLst>
      </p:bldP>
      <p:bldP spid="37" grpId="1" build="p">
        <p:tmplLst>
          <p:tmpl lvl="1">
            <p:tnLst>
              <p:par>
                <p:cTn presetID="3" presetClass="emph" presetSubtype="2" fill="hold" nodeType="withEffect">
                  <p:stCondLst>
                    <p:cond delay="0"/>
                  </p:stCondLst>
                  <p:childTnLst>
                    <p:animClr clrSpc="rgb" dir="cw">
                      <p:cBhvr override="childStyle">
                        <p:cTn dur="500" fill="hold"/>
                        <p:tgtEl>
                          <p:spTgt spid="37"/>
                        </p:tgtEl>
                        <p:attrNameLst>
                          <p:attrName>style.color</p:attrName>
                        </p:attrNameLst>
                      </p:cBhvr>
                      <p:to>
                        <a:schemeClr val="tx1"/>
                      </p:to>
                    </p:animClr>
                  </p:childTnLst>
                </p:cTn>
              </p:par>
            </p:tnLst>
          </p:tmpl>
        </p:tmplLst>
      </p:bldP>
      <p:bldP spid="38" grpId="0" build="p">
        <p:tmplLst>
          <p:tmpl lvl="1">
            <p:tnLst>
              <p:par>
                <p:cTn presetID="3" presetClass="emph" presetSubtype="2" fill="hold" nodeType="withEffect">
                  <p:stCondLst>
                    <p:cond delay="0"/>
                  </p:stCondLst>
                  <p:childTnLst>
                    <p:animClr clrSpc="rgb" dir="cw">
                      <p:cBhvr override="childStyle">
                        <p:cTn dur="500" fill="hold"/>
                        <p:tgtEl>
                          <p:spTgt spid="38"/>
                        </p:tgtEl>
                        <p:attrNameLst>
                          <p:attrName>style.color</p:attrName>
                        </p:attrNameLst>
                      </p:cBhvr>
                      <p:to>
                        <a:srgbClr val="FFFFFF"/>
                      </p:to>
                    </p:animClr>
                  </p:childTnLst>
                </p:cTn>
              </p:par>
            </p:tnLst>
          </p:tmpl>
        </p:tmplLst>
      </p:bldP>
    </p:bld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userDrawn="1">
  <p:cSld name="Quote with Photo Full 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94690C0-77AB-D343-9DC8-FE036F4023B1}"/>
              </a:ext>
            </a:extLst>
          </p:cNvPr>
          <p:cNvSpPr>
            <a:spLocks noGrp="1"/>
          </p:cNvSpPr>
          <p:nvPr>
            <p:ph type="pic" sz="quarter" idx="10"/>
          </p:nvPr>
        </p:nvSpPr>
        <p:spPr>
          <a:xfrm>
            <a:off x="0" y="0"/>
            <a:ext cx="12192000" cy="6858000"/>
          </a:xfrm>
          <a:prstGeom prst="rect">
            <a:avLst/>
          </a:prstGeom>
        </p:spPr>
        <p:txBody>
          <a:bodyPr/>
          <a:lstStyle>
            <a:lvl1pPr marL="0" indent="0">
              <a:buFontTx/>
              <a:buNone/>
              <a:defRPr>
                <a:noFill/>
              </a:defRPr>
            </a:lvl1pPr>
          </a:lstStyle>
          <a:p>
            <a:endParaRPr lang="en-US"/>
          </a:p>
        </p:txBody>
      </p:sp>
      <p:sp>
        <p:nvSpPr>
          <p:cNvPr id="4" name="Title 1">
            <a:extLst>
              <a:ext uri="{FF2B5EF4-FFF2-40B4-BE49-F238E27FC236}">
                <a16:creationId xmlns:a16="http://schemas.microsoft.com/office/drawing/2014/main" id="{497A777A-ADB1-B4E9-9EDF-08934FC1960F}"/>
              </a:ext>
            </a:extLst>
          </p:cNvPr>
          <p:cNvSpPr>
            <a:spLocks noGrp="1"/>
          </p:cNvSpPr>
          <p:nvPr>
            <p:ph type="ctrTitle" hasCustomPrompt="1"/>
          </p:nvPr>
        </p:nvSpPr>
        <p:spPr>
          <a:xfrm>
            <a:off x="0" y="0"/>
            <a:ext cx="12192000" cy="6858000"/>
          </a:xfrm>
          <a:prstGeom prst="rect">
            <a:avLst/>
          </a:prstGeom>
          <a:solidFill>
            <a:schemeClr val="accent3">
              <a:alpha val="67000"/>
            </a:schemeClr>
          </a:solidFill>
        </p:spPr>
        <p:txBody>
          <a:bodyPr lIns="1920240" tIns="182880" rIns="1920240" bIns="182880" anchor="ctr" anchorCtr="0">
            <a:noAutofit/>
          </a:bodyPr>
          <a:lstStyle>
            <a:lvl1pPr marL="0" indent="0" algn="ctr">
              <a:lnSpc>
                <a:spcPct val="100000"/>
              </a:lnSpc>
              <a:buFont typeface="Arial" panose="020B0604020202020204" pitchFamily="34" charset="0"/>
              <a:buNone/>
              <a:defRPr sz="4367" b="0">
                <a:solidFill>
                  <a:schemeClr val="tx2"/>
                </a:solidFill>
              </a:defRPr>
            </a:lvl1pPr>
          </a:lstStyle>
          <a:p>
            <a:r>
              <a:rPr lang="en-US"/>
              <a:t>This is a sample quote to help make a point based on what people are saying.</a:t>
            </a:r>
          </a:p>
        </p:txBody>
      </p:sp>
      <p:sp>
        <p:nvSpPr>
          <p:cNvPr id="6" name="Subtitle 2"/>
          <p:cNvSpPr>
            <a:spLocks noGrp="1"/>
          </p:cNvSpPr>
          <p:nvPr>
            <p:ph type="subTitle" idx="1" hasCustomPrompt="1"/>
          </p:nvPr>
        </p:nvSpPr>
        <p:spPr>
          <a:xfrm>
            <a:off x="0" y="5296760"/>
            <a:ext cx="12192000" cy="741021"/>
          </a:xfrm>
          <a:prstGeom prst="rect">
            <a:avLst/>
          </a:prstGeo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FirstName </a:t>
            </a:r>
            <a:r>
              <a:rPr lang="en-US" err="1">
                <a:solidFill>
                  <a:schemeClr val="tx2"/>
                </a:solidFill>
              </a:rPr>
              <a:t>LastName</a:t>
            </a:r>
            <a:endParaRPr lang="en-US">
              <a:solidFill>
                <a:schemeClr val="tx2"/>
              </a:solidFill>
            </a:endParaRPr>
          </a:p>
        </p:txBody>
      </p:sp>
    </p:spTree>
    <p:extLst>
      <p:ext uri="{BB962C8B-B14F-4D97-AF65-F5344CB8AC3E}">
        <p14:creationId xmlns:p14="http://schemas.microsoft.com/office/powerpoint/2010/main" val="207457469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userDrawn="1">
  <p:cSld name="Quote with Solid BG">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1B86722-1668-44E0-6547-E6DE478D4210}"/>
              </a:ext>
            </a:extLst>
          </p:cNvPr>
          <p:cNvSpPr>
            <a:spLocks noGrp="1"/>
          </p:cNvSpPr>
          <p:nvPr>
            <p:ph type="subTitle" idx="1" hasCustomPrompt="1"/>
          </p:nvPr>
        </p:nvSpPr>
        <p:spPr>
          <a:xfrm>
            <a:off x="0" y="5296760"/>
            <a:ext cx="12192000" cy="741021"/>
          </a:xfrm>
          <a:prstGeom prst="rect">
            <a:avLst/>
          </a:prstGeo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FirstName </a:t>
            </a:r>
            <a:r>
              <a:rPr lang="en-US" err="1">
                <a:solidFill>
                  <a:schemeClr val="tx2"/>
                </a:solidFill>
              </a:rPr>
              <a:t>LastName</a:t>
            </a:r>
            <a:endParaRPr lang="en-US">
              <a:solidFill>
                <a:schemeClr val="tx2"/>
              </a:solidFill>
            </a:endParaRPr>
          </a:p>
        </p:txBody>
      </p:sp>
      <p:pic>
        <p:nvPicPr>
          <p:cNvPr id="4" name="Picture 3" descr="Logo&#10;&#10;Description automatically generated">
            <a:extLst>
              <a:ext uri="{FF2B5EF4-FFF2-40B4-BE49-F238E27FC236}">
                <a16:creationId xmlns:a16="http://schemas.microsoft.com/office/drawing/2014/main" id="{3FE22661-A250-E94E-81EA-153E019FB1C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219416" y="1634537"/>
            <a:ext cx="1969447" cy="1736355"/>
          </a:xfrm>
          <a:prstGeom prst="rect">
            <a:avLst/>
          </a:prstGeom>
        </p:spPr>
      </p:pic>
      <p:pic>
        <p:nvPicPr>
          <p:cNvPr id="5" name="Picture 4" descr="Logo&#10;&#10;Description automatically generated">
            <a:extLst>
              <a:ext uri="{FF2B5EF4-FFF2-40B4-BE49-F238E27FC236}">
                <a16:creationId xmlns:a16="http://schemas.microsoft.com/office/drawing/2014/main" id="{E143584F-4022-71DB-3B54-BF1E1C2CCE9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033752" y="1634537"/>
            <a:ext cx="1969447" cy="1736355"/>
          </a:xfrm>
          <a:prstGeom prst="rect">
            <a:avLst/>
          </a:prstGeom>
        </p:spPr>
      </p:pic>
      <p:sp>
        <p:nvSpPr>
          <p:cNvPr id="6" name="Title 1">
            <a:extLst>
              <a:ext uri="{FF2B5EF4-FFF2-40B4-BE49-F238E27FC236}">
                <a16:creationId xmlns:a16="http://schemas.microsoft.com/office/drawing/2014/main" id="{6B3D65A8-A254-17E2-EDD0-03BCCBF59138}"/>
              </a:ext>
            </a:extLst>
          </p:cNvPr>
          <p:cNvSpPr>
            <a:spLocks noGrp="1"/>
          </p:cNvSpPr>
          <p:nvPr>
            <p:ph type="ctrTitle" hasCustomPrompt="1"/>
          </p:nvPr>
        </p:nvSpPr>
        <p:spPr>
          <a:xfrm>
            <a:off x="0" y="1634537"/>
            <a:ext cx="12192000" cy="3588923"/>
          </a:xfrm>
          <a:prstGeom prst="rect">
            <a:avLst/>
          </a:prstGeom>
        </p:spPr>
        <p:txBody>
          <a:bodyPr lIns="1920240" tIns="182880" rIns="1920240" bIns="182880" anchor="ctr" anchorCtr="0">
            <a:noAutofit/>
          </a:bodyPr>
          <a:lstStyle>
            <a:lvl1pPr algn="ctr">
              <a:lnSpc>
                <a:spcPct val="100000"/>
              </a:lnSpc>
              <a:defRPr sz="4367" b="0">
                <a:solidFill>
                  <a:schemeClr val="tx2"/>
                </a:solidFill>
              </a:defRPr>
            </a:lvl1pPr>
          </a:lstStyle>
          <a:p>
            <a:r>
              <a:rPr lang="en-US"/>
              <a:t>This is a sample quote to help make a point based on what people are saying.</a:t>
            </a:r>
          </a:p>
        </p:txBody>
      </p:sp>
    </p:spTree>
    <p:extLst>
      <p:ext uri="{BB962C8B-B14F-4D97-AF65-F5344CB8AC3E}">
        <p14:creationId xmlns:p14="http://schemas.microsoft.com/office/powerpoint/2010/main" val="786430470"/>
      </p:ext>
    </p:extLst>
  </p:cSld>
  <p:clrMapOvr>
    <a:overrideClrMapping bg1="lt1" tx1="dk1" bg2="lt2" tx2="dk2" accent1="accent1" accent2="accent2" accent3="accent3" accent4="accent4" accent5="accent5" accent6="accent6" hlink="hlink" folHlink="folHlink"/>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userDrawn="1">
  <p:cSld name="Quote with Color Photo 1">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F8423F-7F3C-46D0-536A-D681616653CE}"/>
              </a:ext>
            </a:extLst>
          </p:cNvPr>
          <p:cNvSpPr>
            <a:spLocks/>
          </p:cNvSpPr>
          <p:nvPr userDrawn="1"/>
        </p:nvSpPr>
        <p:spPr>
          <a:xfrm>
            <a:off x="0" y="3280864"/>
            <a:ext cx="6096000" cy="296876"/>
          </a:xfrm>
          <a:prstGeom prst="rect">
            <a:avLst/>
          </a:prstGeom>
          <a:solidFill>
            <a:schemeClr val="tx2"/>
          </a:solidFill>
        </p:spPr>
        <p:txBody>
          <a:bodyPr wrap="square" lIns="0" rtlCol="0" anchor="ctr">
            <a:sp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10" name="Picture Placeholder 7">
            <a:extLst>
              <a:ext uri="{FF2B5EF4-FFF2-40B4-BE49-F238E27FC236}">
                <a16:creationId xmlns:a16="http://schemas.microsoft.com/office/drawing/2014/main" id="{2413CB74-64C0-B66A-EAE6-5D6E1F72DCF5}"/>
              </a:ext>
            </a:extLst>
          </p:cNvPr>
          <p:cNvSpPr>
            <a:spLocks noGrp="1"/>
          </p:cNvSpPr>
          <p:nvPr>
            <p:ph type="pic" sz="quarter" idx="10" hasCustomPrompt="1"/>
          </p:nvPr>
        </p:nvSpPr>
        <p:spPr>
          <a:xfrm>
            <a:off x="6095998" y="0"/>
            <a:ext cx="6096000" cy="6858000"/>
          </a:xfrm>
          <a:prstGeom prst="rect">
            <a:avLst/>
          </a:prstGeom>
        </p:spPr>
        <p:txBody>
          <a:bodyPr anchor="ctr"/>
          <a:lstStyle>
            <a:lvl1pPr marL="0" indent="0" algn="ctr">
              <a:buNone/>
              <a:defRPr>
                <a:solidFill>
                  <a:schemeClr val="tx2"/>
                </a:solidFill>
              </a:defRPr>
            </a:lvl1pPr>
          </a:lstStyle>
          <a:p>
            <a:r>
              <a:rPr lang="en-US"/>
              <a:t>Click to add photo</a:t>
            </a:r>
          </a:p>
          <a:p>
            <a:endParaRPr lang="en-US"/>
          </a:p>
          <a:p>
            <a:endParaRPr lang="en-US"/>
          </a:p>
        </p:txBody>
      </p:sp>
      <p:pic>
        <p:nvPicPr>
          <p:cNvPr id="11" name="Picture 10" descr="Logo&#10;&#10;Description automatically generated">
            <a:extLst>
              <a:ext uri="{FF2B5EF4-FFF2-40B4-BE49-F238E27FC236}">
                <a16:creationId xmlns:a16="http://schemas.microsoft.com/office/drawing/2014/main" id="{8DD92BA7-8519-AAA1-1431-276B4918B99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74598" y="326107"/>
            <a:ext cx="1969447" cy="1736355"/>
          </a:xfrm>
          <a:prstGeom prst="rect">
            <a:avLst/>
          </a:prstGeom>
        </p:spPr>
      </p:pic>
      <p:sp>
        <p:nvSpPr>
          <p:cNvPr id="13" name="Title 1">
            <a:extLst>
              <a:ext uri="{FF2B5EF4-FFF2-40B4-BE49-F238E27FC236}">
                <a16:creationId xmlns:a16="http://schemas.microsoft.com/office/drawing/2014/main" id="{94178BB5-A639-ECA5-E79C-458353CD304E}"/>
              </a:ext>
            </a:extLst>
          </p:cNvPr>
          <p:cNvSpPr>
            <a:spLocks noGrp="1"/>
          </p:cNvSpPr>
          <p:nvPr>
            <p:ph type="ctrTitle" hasCustomPrompt="1"/>
          </p:nvPr>
        </p:nvSpPr>
        <p:spPr>
          <a:xfrm>
            <a:off x="886360" y="1952868"/>
            <a:ext cx="4774911" cy="3906799"/>
          </a:xfrm>
          <a:prstGeom prst="rect">
            <a:avLst/>
          </a:prstGeom>
        </p:spPr>
        <p:txBody>
          <a:bodyPr lIns="0" tIns="0" rIns="0" bIns="0" anchor="t" anchorCtr="0">
            <a:noAutofit/>
          </a:bodyPr>
          <a:lstStyle>
            <a:lvl1pPr algn="l">
              <a:lnSpc>
                <a:spcPct val="100000"/>
              </a:lnSpc>
              <a:defRPr sz="3798" b="0" i="1">
                <a:solidFill>
                  <a:schemeClr val="bg1"/>
                </a:solidFill>
              </a:defRPr>
            </a:lvl1pPr>
          </a:lstStyle>
          <a:p>
            <a:r>
              <a:rPr lang="en-US"/>
              <a:t>This is a sample quote to help make a point based on what people are saying.</a:t>
            </a:r>
          </a:p>
        </p:txBody>
      </p:sp>
      <p:sp>
        <p:nvSpPr>
          <p:cNvPr id="2" name="Text Placeholder 4">
            <a:extLst>
              <a:ext uri="{FF2B5EF4-FFF2-40B4-BE49-F238E27FC236}">
                <a16:creationId xmlns:a16="http://schemas.microsoft.com/office/drawing/2014/main" id="{EC8F3D08-566D-F461-4E7F-AE949AB6E8F4}"/>
              </a:ext>
            </a:extLst>
          </p:cNvPr>
          <p:cNvSpPr>
            <a:spLocks noGrp="1"/>
          </p:cNvSpPr>
          <p:nvPr>
            <p:ph type="body" sz="quarter" idx="11" hasCustomPrompt="1"/>
          </p:nvPr>
        </p:nvSpPr>
        <p:spPr>
          <a:xfrm>
            <a:off x="886360" y="5903548"/>
            <a:ext cx="4774911" cy="260453"/>
          </a:xfrm>
        </p:spPr>
        <p:txBody>
          <a:bodyPr vert="horz" lIns="0" tIns="0" rIns="0" bIns="0" rtlCol="0" anchor="ctr" anchorCtr="0">
            <a:normAutofit/>
          </a:bodyPr>
          <a:lstStyle>
            <a:lvl1pPr marL="0" indent="0">
              <a:buNone/>
              <a:defRPr lang="en-US" dirty="0" smtClean="0">
                <a:solidFill>
                  <a:schemeClr val="bg1"/>
                </a:solidFill>
                <a:latin typeface="Arial" panose="020B0604020202020204" pitchFamily="34" charset="0"/>
              </a:defRPr>
            </a:lvl1pPr>
            <a:lvl2pPr>
              <a:defRPr lang="en-US" sz="1899" dirty="0" smtClean="0">
                <a:latin typeface="Arial" panose="020B0604020202020204" pitchFamily="34" charset="0"/>
              </a:defRPr>
            </a:lvl2pPr>
            <a:lvl3pPr>
              <a:defRPr lang="en-US" sz="1709" dirty="0" smtClean="0">
                <a:latin typeface="Arial" panose="020B0604020202020204" pitchFamily="34" charset="0"/>
              </a:defRPr>
            </a:lvl3pPr>
            <a:lvl4pPr>
              <a:defRPr lang="en-US" sz="1519" dirty="0" smtClean="0">
                <a:latin typeface="Arial" panose="020B0604020202020204" pitchFamily="34" charset="0"/>
              </a:defRPr>
            </a:lvl4pPr>
            <a:lvl5pPr>
              <a:defRPr lang="en-US" sz="1519" dirty="0">
                <a:latin typeface="Verdana" pitchFamily="34" charset="0"/>
              </a:defRPr>
            </a:lvl5pPr>
          </a:lstStyle>
          <a:p>
            <a:pPr marL="173626" lvl="0" indent="-173626">
              <a:spcBef>
                <a:spcPct val="40000"/>
              </a:spcBef>
            </a:pPr>
            <a:r>
              <a:rPr lang="en-US"/>
              <a:t>FirstName </a:t>
            </a:r>
            <a:r>
              <a:rPr lang="en-US" err="1"/>
              <a:t>LastName</a:t>
            </a:r>
            <a:endParaRPr lang="en-US"/>
          </a:p>
        </p:txBody>
      </p:sp>
      <p:sp>
        <p:nvSpPr>
          <p:cNvPr id="3" name="Text Placeholder 4">
            <a:extLst>
              <a:ext uri="{FF2B5EF4-FFF2-40B4-BE49-F238E27FC236}">
                <a16:creationId xmlns:a16="http://schemas.microsoft.com/office/drawing/2014/main" id="{FA10E931-3C3B-898A-35C0-1E9F54864448}"/>
              </a:ext>
            </a:extLst>
          </p:cNvPr>
          <p:cNvSpPr>
            <a:spLocks noGrp="1"/>
          </p:cNvSpPr>
          <p:nvPr>
            <p:ph type="body" sz="quarter" idx="12" hasCustomPrompt="1"/>
          </p:nvPr>
        </p:nvSpPr>
        <p:spPr>
          <a:xfrm>
            <a:off x="886360" y="6207882"/>
            <a:ext cx="4774911" cy="173636"/>
          </a:xfrm>
        </p:spPr>
        <p:txBody>
          <a:bodyPr vert="horz" lIns="0" tIns="0" rIns="0" bIns="0" rtlCol="0" anchor="ctr" anchorCtr="0">
            <a:noAutofit/>
          </a:bodyPr>
          <a:lstStyle>
            <a:lvl1pPr marL="0" indent="0">
              <a:buNone/>
              <a:defRPr lang="en-US" sz="1329" dirty="0" smtClean="0">
                <a:solidFill>
                  <a:schemeClr val="bg1"/>
                </a:solidFill>
                <a:latin typeface="Arial" panose="020B0604020202020204" pitchFamily="34" charset="0"/>
              </a:defRPr>
            </a:lvl1pPr>
            <a:lvl2pPr>
              <a:defRPr lang="en-US" sz="1899" dirty="0" smtClean="0">
                <a:latin typeface="Arial" panose="020B0604020202020204" pitchFamily="34" charset="0"/>
              </a:defRPr>
            </a:lvl2pPr>
            <a:lvl3pPr>
              <a:defRPr lang="en-US" sz="1709" dirty="0" smtClean="0">
                <a:latin typeface="Arial" panose="020B0604020202020204" pitchFamily="34" charset="0"/>
              </a:defRPr>
            </a:lvl3pPr>
            <a:lvl4pPr>
              <a:defRPr lang="en-US" sz="1519" dirty="0" smtClean="0">
                <a:latin typeface="Arial" panose="020B0604020202020204" pitchFamily="34" charset="0"/>
              </a:defRPr>
            </a:lvl4pPr>
            <a:lvl5pPr>
              <a:defRPr lang="en-US" sz="1519" dirty="0">
                <a:latin typeface="Verdana" pitchFamily="34" charset="0"/>
              </a:defRPr>
            </a:lvl5pPr>
          </a:lstStyle>
          <a:p>
            <a:pPr marL="173626" lvl="0" indent="-173626">
              <a:spcBef>
                <a:spcPct val="40000"/>
              </a:spcBef>
            </a:pPr>
            <a:r>
              <a:rPr lang="en-US"/>
              <a:t>Title</a:t>
            </a:r>
          </a:p>
        </p:txBody>
      </p:sp>
    </p:spTree>
    <p:extLst>
      <p:ext uri="{BB962C8B-B14F-4D97-AF65-F5344CB8AC3E}">
        <p14:creationId xmlns:p14="http://schemas.microsoft.com/office/powerpoint/2010/main" val="363427009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userDrawn="1">
  <p:cSld name="Quote with Color Photo 2">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1A20A6-5319-1CB5-173A-3D77324A2996}"/>
              </a:ext>
            </a:extLst>
          </p:cNvPr>
          <p:cNvSpPr>
            <a:spLocks/>
          </p:cNvSpPr>
          <p:nvPr userDrawn="1"/>
        </p:nvSpPr>
        <p:spPr>
          <a:xfrm>
            <a:off x="0" y="3280864"/>
            <a:ext cx="6096000" cy="296876"/>
          </a:xfrm>
          <a:prstGeom prst="rect">
            <a:avLst/>
          </a:prstGeom>
          <a:solidFill>
            <a:schemeClr val="bg1"/>
          </a:solidFill>
        </p:spPr>
        <p:txBody>
          <a:bodyPr wrap="square" lIns="0" rtlCol="0" anchor="ctr">
            <a:sp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9" name="Picture Placeholder 7">
            <a:extLst>
              <a:ext uri="{FF2B5EF4-FFF2-40B4-BE49-F238E27FC236}">
                <a16:creationId xmlns:a16="http://schemas.microsoft.com/office/drawing/2014/main" id="{A88F9D90-B264-8494-A542-430EC6434BCC}"/>
              </a:ext>
            </a:extLst>
          </p:cNvPr>
          <p:cNvSpPr>
            <a:spLocks noGrp="1"/>
          </p:cNvSpPr>
          <p:nvPr>
            <p:ph type="pic" sz="quarter" idx="10" hasCustomPrompt="1"/>
          </p:nvPr>
        </p:nvSpPr>
        <p:spPr>
          <a:xfrm>
            <a:off x="6095998" y="0"/>
            <a:ext cx="6096000" cy="6858000"/>
          </a:xfrm>
          <a:prstGeom prst="rect">
            <a:avLst/>
          </a:prstGeom>
        </p:spPr>
        <p:txBody>
          <a:bodyPr anchor="ctr"/>
          <a:lstStyle>
            <a:lvl1pPr marL="0" indent="0" algn="ctr">
              <a:buNone/>
              <a:defRPr>
                <a:solidFill>
                  <a:schemeClr val="tx2"/>
                </a:solidFill>
              </a:defRPr>
            </a:lvl1pPr>
          </a:lstStyle>
          <a:p>
            <a:r>
              <a:rPr lang="en-US"/>
              <a:t>Click to add photo</a:t>
            </a:r>
          </a:p>
          <a:p>
            <a:endParaRPr lang="en-US"/>
          </a:p>
          <a:p>
            <a:endParaRPr lang="en-US"/>
          </a:p>
        </p:txBody>
      </p:sp>
      <p:pic>
        <p:nvPicPr>
          <p:cNvPr id="3" name="Picture 2" descr="Logo&#10;&#10;Description automatically generated">
            <a:extLst>
              <a:ext uri="{FF2B5EF4-FFF2-40B4-BE49-F238E27FC236}">
                <a16:creationId xmlns:a16="http://schemas.microsoft.com/office/drawing/2014/main" id="{E2BE530C-970A-626A-04A9-3671D8E965C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74598" y="326107"/>
            <a:ext cx="1969447" cy="1736355"/>
          </a:xfrm>
          <a:prstGeom prst="rect">
            <a:avLst/>
          </a:prstGeom>
        </p:spPr>
      </p:pic>
      <p:sp>
        <p:nvSpPr>
          <p:cNvPr id="7" name="Title 1">
            <a:extLst>
              <a:ext uri="{FF2B5EF4-FFF2-40B4-BE49-F238E27FC236}">
                <a16:creationId xmlns:a16="http://schemas.microsoft.com/office/drawing/2014/main" id="{D584F241-1B54-19F4-4CCE-5208490EB489}"/>
              </a:ext>
            </a:extLst>
          </p:cNvPr>
          <p:cNvSpPr>
            <a:spLocks noGrp="1"/>
          </p:cNvSpPr>
          <p:nvPr>
            <p:ph type="ctrTitle" hasCustomPrompt="1"/>
          </p:nvPr>
        </p:nvSpPr>
        <p:spPr>
          <a:xfrm>
            <a:off x="886360" y="1952868"/>
            <a:ext cx="4774911" cy="3906799"/>
          </a:xfrm>
          <a:prstGeom prst="rect">
            <a:avLst/>
          </a:prstGeom>
        </p:spPr>
        <p:txBody>
          <a:bodyPr lIns="0" tIns="0" rIns="0" bIns="0" anchor="t" anchorCtr="0">
            <a:noAutofit/>
          </a:bodyPr>
          <a:lstStyle>
            <a:lvl1pPr algn="l">
              <a:lnSpc>
                <a:spcPct val="100000"/>
              </a:lnSpc>
              <a:defRPr sz="3798" b="0" i="1">
                <a:solidFill>
                  <a:schemeClr val="tx2"/>
                </a:solidFill>
              </a:defRPr>
            </a:lvl1pPr>
          </a:lstStyle>
          <a:p>
            <a:r>
              <a:rPr lang="en-US"/>
              <a:t>This is a sample quote to help make a point based on what people are saying.</a:t>
            </a:r>
          </a:p>
        </p:txBody>
      </p:sp>
      <p:sp>
        <p:nvSpPr>
          <p:cNvPr id="4" name="Text Placeholder 4">
            <a:extLst>
              <a:ext uri="{FF2B5EF4-FFF2-40B4-BE49-F238E27FC236}">
                <a16:creationId xmlns:a16="http://schemas.microsoft.com/office/drawing/2014/main" id="{8FB2934A-0F56-FC59-8D7F-79F83FE95F35}"/>
              </a:ext>
            </a:extLst>
          </p:cNvPr>
          <p:cNvSpPr>
            <a:spLocks noGrp="1"/>
          </p:cNvSpPr>
          <p:nvPr>
            <p:ph type="body" sz="quarter" idx="11" hasCustomPrompt="1"/>
          </p:nvPr>
        </p:nvSpPr>
        <p:spPr>
          <a:xfrm>
            <a:off x="886360" y="5903548"/>
            <a:ext cx="4774911" cy="260453"/>
          </a:xfrm>
        </p:spPr>
        <p:txBody>
          <a:bodyPr vert="horz" lIns="0" tIns="0" rIns="0" bIns="0" rtlCol="0" anchor="ctr" anchorCtr="0">
            <a:normAutofit/>
          </a:bodyPr>
          <a:lstStyle>
            <a:lvl1pPr marL="0" indent="0">
              <a:buNone/>
              <a:defRPr lang="en-US" dirty="0" smtClean="0">
                <a:solidFill>
                  <a:schemeClr val="tx2"/>
                </a:solidFill>
                <a:latin typeface="Arial" panose="020B0604020202020204" pitchFamily="34" charset="0"/>
              </a:defRPr>
            </a:lvl1pPr>
            <a:lvl2pPr>
              <a:defRPr lang="en-US" sz="1899" dirty="0" smtClean="0">
                <a:latin typeface="Arial" panose="020B0604020202020204" pitchFamily="34" charset="0"/>
              </a:defRPr>
            </a:lvl2pPr>
            <a:lvl3pPr>
              <a:defRPr lang="en-US" sz="1709" dirty="0" smtClean="0">
                <a:latin typeface="Arial" panose="020B0604020202020204" pitchFamily="34" charset="0"/>
              </a:defRPr>
            </a:lvl3pPr>
            <a:lvl4pPr>
              <a:defRPr lang="en-US" sz="1519" dirty="0" smtClean="0">
                <a:latin typeface="Arial" panose="020B0604020202020204" pitchFamily="34" charset="0"/>
              </a:defRPr>
            </a:lvl4pPr>
            <a:lvl5pPr>
              <a:defRPr lang="en-US" sz="1519" dirty="0">
                <a:latin typeface="Verdana" pitchFamily="34" charset="0"/>
              </a:defRPr>
            </a:lvl5pPr>
          </a:lstStyle>
          <a:p>
            <a:pPr marL="173626" lvl="0" indent="-173626">
              <a:spcBef>
                <a:spcPct val="40000"/>
              </a:spcBef>
            </a:pPr>
            <a:r>
              <a:rPr lang="en-US"/>
              <a:t>FirstName </a:t>
            </a:r>
            <a:r>
              <a:rPr lang="en-US" err="1"/>
              <a:t>LastName</a:t>
            </a:r>
            <a:endParaRPr lang="en-US"/>
          </a:p>
        </p:txBody>
      </p:sp>
      <p:sp>
        <p:nvSpPr>
          <p:cNvPr id="5" name="Text Placeholder 4">
            <a:extLst>
              <a:ext uri="{FF2B5EF4-FFF2-40B4-BE49-F238E27FC236}">
                <a16:creationId xmlns:a16="http://schemas.microsoft.com/office/drawing/2014/main" id="{F7A3F482-CC47-7035-8AD2-AB1201A2CE97}"/>
              </a:ext>
            </a:extLst>
          </p:cNvPr>
          <p:cNvSpPr>
            <a:spLocks noGrp="1"/>
          </p:cNvSpPr>
          <p:nvPr>
            <p:ph type="body" sz="quarter" idx="12" hasCustomPrompt="1"/>
          </p:nvPr>
        </p:nvSpPr>
        <p:spPr>
          <a:xfrm>
            <a:off x="886360" y="6207882"/>
            <a:ext cx="4774911" cy="173636"/>
          </a:xfrm>
        </p:spPr>
        <p:txBody>
          <a:bodyPr vert="horz" lIns="0" tIns="0" rIns="0" bIns="0" rtlCol="0" anchor="ctr" anchorCtr="0">
            <a:noAutofit/>
          </a:bodyPr>
          <a:lstStyle>
            <a:lvl1pPr marL="0" indent="0">
              <a:buNone/>
              <a:defRPr lang="en-US" sz="1329" dirty="0" smtClean="0">
                <a:solidFill>
                  <a:schemeClr val="tx2"/>
                </a:solidFill>
                <a:latin typeface="Arial" panose="020B0604020202020204" pitchFamily="34" charset="0"/>
              </a:defRPr>
            </a:lvl1pPr>
            <a:lvl2pPr>
              <a:defRPr lang="en-US" sz="1899" dirty="0" smtClean="0">
                <a:latin typeface="Arial" panose="020B0604020202020204" pitchFamily="34" charset="0"/>
              </a:defRPr>
            </a:lvl2pPr>
            <a:lvl3pPr>
              <a:defRPr lang="en-US" sz="1709" dirty="0" smtClean="0">
                <a:latin typeface="Arial" panose="020B0604020202020204" pitchFamily="34" charset="0"/>
              </a:defRPr>
            </a:lvl3pPr>
            <a:lvl4pPr>
              <a:defRPr lang="en-US" sz="1519" dirty="0" smtClean="0">
                <a:latin typeface="Arial" panose="020B0604020202020204" pitchFamily="34" charset="0"/>
              </a:defRPr>
            </a:lvl4pPr>
            <a:lvl5pPr>
              <a:defRPr lang="en-US" sz="1519" dirty="0">
                <a:latin typeface="Verdana" pitchFamily="34" charset="0"/>
              </a:defRPr>
            </a:lvl5pPr>
          </a:lstStyle>
          <a:p>
            <a:pPr marL="173626" lvl="0" indent="-173626">
              <a:spcBef>
                <a:spcPct val="40000"/>
              </a:spcBef>
            </a:pPr>
            <a:r>
              <a:rPr lang="en-US"/>
              <a:t>Title</a:t>
            </a:r>
          </a:p>
        </p:txBody>
      </p:sp>
    </p:spTree>
    <p:extLst>
      <p:ext uri="{BB962C8B-B14F-4D97-AF65-F5344CB8AC3E}">
        <p14:creationId xmlns:p14="http://schemas.microsoft.com/office/powerpoint/2010/main" val="4646910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userDrawn="1">
  <p:cSld name="Quote with Color Photo 3">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1A20A6-5319-1CB5-173A-3D77324A2996}"/>
              </a:ext>
            </a:extLst>
          </p:cNvPr>
          <p:cNvSpPr>
            <a:spLocks/>
          </p:cNvSpPr>
          <p:nvPr userDrawn="1"/>
        </p:nvSpPr>
        <p:spPr>
          <a:xfrm>
            <a:off x="0" y="3280864"/>
            <a:ext cx="6096000" cy="296876"/>
          </a:xfrm>
          <a:prstGeom prst="rect">
            <a:avLst/>
          </a:prstGeom>
          <a:solidFill>
            <a:schemeClr val="accent3"/>
          </a:solidFill>
        </p:spPr>
        <p:txBody>
          <a:bodyPr wrap="square" lIns="0" rtlCol="0" anchor="ctr">
            <a:sp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9" name="Picture Placeholder 7">
            <a:extLst>
              <a:ext uri="{FF2B5EF4-FFF2-40B4-BE49-F238E27FC236}">
                <a16:creationId xmlns:a16="http://schemas.microsoft.com/office/drawing/2014/main" id="{A88F9D90-B264-8494-A542-430EC6434BCC}"/>
              </a:ext>
            </a:extLst>
          </p:cNvPr>
          <p:cNvSpPr>
            <a:spLocks noGrp="1"/>
          </p:cNvSpPr>
          <p:nvPr>
            <p:ph type="pic" sz="quarter" idx="10" hasCustomPrompt="1"/>
          </p:nvPr>
        </p:nvSpPr>
        <p:spPr>
          <a:xfrm>
            <a:off x="6095998" y="0"/>
            <a:ext cx="6096000" cy="6858000"/>
          </a:xfrm>
          <a:prstGeom prst="rect">
            <a:avLst/>
          </a:prstGeom>
        </p:spPr>
        <p:txBody>
          <a:bodyPr anchor="ctr"/>
          <a:lstStyle>
            <a:lvl1pPr marL="0" indent="0" algn="ctr">
              <a:buNone/>
              <a:defRPr>
                <a:solidFill>
                  <a:schemeClr val="tx2"/>
                </a:solidFill>
              </a:defRPr>
            </a:lvl1pPr>
          </a:lstStyle>
          <a:p>
            <a:r>
              <a:rPr lang="en-US"/>
              <a:t>Click to add photo</a:t>
            </a:r>
          </a:p>
          <a:p>
            <a:endParaRPr lang="en-US"/>
          </a:p>
          <a:p>
            <a:endParaRPr lang="en-US"/>
          </a:p>
        </p:txBody>
      </p:sp>
      <p:pic>
        <p:nvPicPr>
          <p:cNvPr id="3" name="Picture 2" descr="Logo&#10;&#10;Description automatically generated">
            <a:extLst>
              <a:ext uri="{FF2B5EF4-FFF2-40B4-BE49-F238E27FC236}">
                <a16:creationId xmlns:a16="http://schemas.microsoft.com/office/drawing/2014/main" id="{E2BE530C-970A-626A-04A9-3671D8E965C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74598" y="326107"/>
            <a:ext cx="1969447" cy="1736355"/>
          </a:xfrm>
          <a:prstGeom prst="rect">
            <a:avLst/>
          </a:prstGeom>
        </p:spPr>
      </p:pic>
      <p:sp>
        <p:nvSpPr>
          <p:cNvPr id="7" name="Title 1">
            <a:extLst>
              <a:ext uri="{FF2B5EF4-FFF2-40B4-BE49-F238E27FC236}">
                <a16:creationId xmlns:a16="http://schemas.microsoft.com/office/drawing/2014/main" id="{D584F241-1B54-19F4-4CCE-5208490EB489}"/>
              </a:ext>
            </a:extLst>
          </p:cNvPr>
          <p:cNvSpPr>
            <a:spLocks noGrp="1"/>
          </p:cNvSpPr>
          <p:nvPr>
            <p:ph type="ctrTitle" hasCustomPrompt="1"/>
          </p:nvPr>
        </p:nvSpPr>
        <p:spPr>
          <a:xfrm>
            <a:off x="886360" y="1952868"/>
            <a:ext cx="4774911" cy="3906799"/>
          </a:xfrm>
          <a:prstGeom prst="rect">
            <a:avLst/>
          </a:prstGeom>
        </p:spPr>
        <p:txBody>
          <a:bodyPr lIns="0" tIns="0" rIns="0" bIns="0" anchor="t" anchorCtr="0">
            <a:noAutofit/>
          </a:bodyPr>
          <a:lstStyle>
            <a:lvl1pPr algn="l">
              <a:lnSpc>
                <a:spcPct val="100000"/>
              </a:lnSpc>
              <a:defRPr sz="3798" b="0" i="1">
                <a:solidFill>
                  <a:schemeClr val="tx2"/>
                </a:solidFill>
              </a:defRPr>
            </a:lvl1pPr>
          </a:lstStyle>
          <a:p>
            <a:r>
              <a:rPr lang="en-US"/>
              <a:t>This is a sample quote to help make a point based on what people are saying.</a:t>
            </a:r>
          </a:p>
        </p:txBody>
      </p:sp>
      <p:sp>
        <p:nvSpPr>
          <p:cNvPr id="8" name="Text Placeholder 4">
            <a:extLst>
              <a:ext uri="{FF2B5EF4-FFF2-40B4-BE49-F238E27FC236}">
                <a16:creationId xmlns:a16="http://schemas.microsoft.com/office/drawing/2014/main" id="{C54679B9-4F8B-E707-EC77-9CC8946D37FD}"/>
              </a:ext>
            </a:extLst>
          </p:cNvPr>
          <p:cNvSpPr>
            <a:spLocks noGrp="1"/>
          </p:cNvSpPr>
          <p:nvPr>
            <p:ph type="body" sz="quarter" idx="11" hasCustomPrompt="1"/>
          </p:nvPr>
        </p:nvSpPr>
        <p:spPr>
          <a:xfrm>
            <a:off x="886360" y="5903548"/>
            <a:ext cx="4774911" cy="260453"/>
          </a:xfrm>
        </p:spPr>
        <p:txBody>
          <a:bodyPr vert="horz" lIns="0" tIns="0" rIns="0" bIns="0" rtlCol="0" anchor="ctr" anchorCtr="0">
            <a:normAutofit/>
          </a:bodyPr>
          <a:lstStyle>
            <a:lvl1pPr marL="0" indent="0">
              <a:buNone/>
              <a:defRPr lang="en-US" dirty="0" smtClean="0">
                <a:solidFill>
                  <a:schemeClr val="tx2"/>
                </a:solidFill>
                <a:latin typeface="Arial" panose="020B0604020202020204" pitchFamily="34" charset="0"/>
              </a:defRPr>
            </a:lvl1pPr>
            <a:lvl2pPr>
              <a:defRPr lang="en-US" sz="1899" dirty="0" smtClean="0">
                <a:latin typeface="Arial" panose="020B0604020202020204" pitchFamily="34" charset="0"/>
              </a:defRPr>
            </a:lvl2pPr>
            <a:lvl3pPr>
              <a:defRPr lang="en-US" sz="1709" dirty="0" smtClean="0">
                <a:latin typeface="Arial" panose="020B0604020202020204" pitchFamily="34" charset="0"/>
              </a:defRPr>
            </a:lvl3pPr>
            <a:lvl4pPr>
              <a:defRPr lang="en-US" sz="1519" dirty="0" smtClean="0">
                <a:latin typeface="Arial" panose="020B0604020202020204" pitchFamily="34" charset="0"/>
              </a:defRPr>
            </a:lvl4pPr>
            <a:lvl5pPr>
              <a:defRPr lang="en-US" sz="1519" dirty="0">
                <a:latin typeface="Verdana" pitchFamily="34" charset="0"/>
              </a:defRPr>
            </a:lvl5pPr>
          </a:lstStyle>
          <a:p>
            <a:pPr marL="173626" lvl="0" indent="-173626">
              <a:spcBef>
                <a:spcPct val="40000"/>
              </a:spcBef>
            </a:pPr>
            <a:r>
              <a:rPr lang="en-US"/>
              <a:t>FirstName </a:t>
            </a:r>
            <a:r>
              <a:rPr lang="en-US" err="1"/>
              <a:t>LastName</a:t>
            </a:r>
            <a:endParaRPr lang="en-US"/>
          </a:p>
        </p:txBody>
      </p:sp>
      <p:sp>
        <p:nvSpPr>
          <p:cNvPr id="10" name="Text Placeholder 4">
            <a:extLst>
              <a:ext uri="{FF2B5EF4-FFF2-40B4-BE49-F238E27FC236}">
                <a16:creationId xmlns:a16="http://schemas.microsoft.com/office/drawing/2014/main" id="{AB31290E-D286-CB76-D006-E7EEF182A5C9}"/>
              </a:ext>
            </a:extLst>
          </p:cNvPr>
          <p:cNvSpPr>
            <a:spLocks noGrp="1"/>
          </p:cNvSpPr>
          <p:nvPr>
            <p:ph type="body" sz="quarter" idx="12" hasCustomPrompt="1"/>
          </p:nvPr>
        </p:nvSpPr>
        <p:spPr>
          <a:xfrm>
            <a:off x="886360" y="6207882"/>
            <a:ext cx="4774911" cy="173636"/>
          </a:xfrm>
        </p:spPr>
        <p:txBody>
          <a:bodyPr vert="horz" lIns="0" tIns="0" rIns="0" bIns="0" rtlCol="0" anchor="ctr" anchorCtr="0">
            <a:noAutofit/>
          </a:bodyPr>
          <a:lstStyle>
            <a:lvl1pPr marL="0" indent="0">
              <a:buNone/>
              <a:defRPr lang="en-US" sz="1329" dirty="0" smtClean="0">
                <a:solidFill>
                  <a:schemeClr val="tx2"/>
                </a:solidFill>
                <a:latin typeface="Arial" panose="020B0604020202020204" pitchFamily="34" charset="0"/>
              </a:defRPr>
            </a:lvl1pPr>
            <a:lvl2pPr>
              <a:defRPr lang="en-US" sz="1899" dirty="0" smtClean="0">
                <a:latin typeface="Arial" panose="020B0604020202020204" pitchFamily="34" charset="0"/>
              </a:defRPr>
            </a:lvl2pPr>
            <a:lvl3pPr>
              <a:defRPr lang="en-US" sz="1709" dirty="0" smtClean="0">
                <a:latin typeface="Arial" panose="020B0604020202020204" pitchFamily="34" charset="0"/>
              </a:defRPr>
            </a:lvl3pPr>
            <a:lvl4pPr>
              <a:defRPr lang="en-US" sz="1519" dirty="0" smtClean="0">
                <a:latin typeface="Arial" panose="020B0604020202020204" pitchFamily="34" charset="0"/>
              </a:defRPr>
            </a:lvl4pPr>
            <a:lvl5pPr>
              <a:defRPr lang="en-US" sz="1519" dirty="0">
                <a:latin typeface="Verdana" pitchFamily="34" charset="0"/>
              </a:defRPr>
            </a:lvl5pPr>
          </a:lstStyle>
          <a:p>
            <a:pPr marL="173626" lvl="0" indent="-173626">
              <a:spcBef>
                <a:spcPct val="40000"/>
              </a:spcBef>
            </a:pPr>
            <a:r>
              <a:rPr lang="en-US"/>
              <a:t>Title</a:t>
            </a:r>
          </a:p>
        </p:txBody>
      </p:sp>
    </p:spTree>
    <p:extLst>
      <p:ext uri="{BB962C8B-B14F-4D97-AF65-F5344CB8AC3E}">
        <p14:creationId xmlns:p14="http://schemas.microsoft.com/office/powerpoint/2010/main" val="134456276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userDrawn="1">
  <p:cSld name="Quote with Color Photo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1A20A6-5319-1CB5-173A-3D77324A2996}"/>
              </a:ext>
            </a:extLst>
          </p:cNvPr>
          <p:cNvSpPr/>
          <p:nvPr userDrawn="1"/>
        </p:nvSpPr>
        <p:spPr>
          <a:xfrm>
            <a:off x="0" y="5841385"/>
            <a:ext cx="12192000" cy="296876"/>
          </a:xfrm>
          <a:prstGeom prst="rect">
            <a:avLst/>
          </a:prstGeom>
          <a:solidFill>
            <a:schemeClr val="bg1"/>
          </a:solidFill>
        </p:spPr>
        <p:txBody>
          <a:bodyPr wrap="square" lIns="0" rtlCol="0" anchor="ctr">
            <a:sp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20" name="Rectangle 19">
            <a:extLst>
              <a:ext uri="{FF2B5EF4-FFF2-40B4-BE49-F238E27FC236}">
                <a16:creationId xmlns:a16="http://schemas.microsoft.com/office/drawing/2014/main" id="{AC6FEBC2-2CD1-3C01-2A59-247DE70F60F8}"/>
              </a:ext>
            </a:extLst>
          </p:cNvPr>
          <p:cNvSpPr>
            <a:spLocks/>
          </p:cNvSpPr>
          <p:nvPr userDrawn="1"/>
        </p:nvSpPr>
        <p:spPr>
          <a:xfrm>
            <a:off x="1755172" y="4408892"/>
            <a:ext cx="8681656" cy="296876"/>
          </a:xfrm>
          <a:prstGeom prst="rect">
            <a:avLst/>
          </a:prstGeom>
          <a:solidFill>
            <a:schemeClr val="tx2"/>
          </a:solidFill>
        </p:spPr>
        <p:txBody>
          <a:bodyPr wrap="square" lIns="0" rtlCol="0" anchor="ctr">
            <a:spAutoFit/>
          </a:bodyPr>
          <a:lstStyle/>
          <a:p>
            <a:pPr marL="162775" indent="-162775" algn="l">
              <a:buClr>
                <a:schemeClr val="accent3"/>
              </a:buClr>
              <a:buFont typeface="Arial" panose="020B0604020202020204" pitchFamily="34" charset="0"/>
              <a:buChar char="•"/>
            </a:pPr>
            <a:endParaRPr lang="en-US" sz="1329">
              <a:latin typeface="Arial" panose="020B0604020202020204" pitchFamily="34" charset="0"/>
            </a:endParaRPr>
          </a:p>
        </p:txBody>
      </p:sp>
      <p:sp>
        <p:nvSpPr>
          <p:cNvPr id="19" name="Picture Placeholder 18">
            <a:extLst>
              <a:ext uri="{FF2B5EF4-FFF2-40B4-BE49-F238E27FC236}">
                <a16:creationId xmlns:a16="http://schemas.microsoft.com/office/drawing/2014/main" id="{58C4AAF1-9208-FD89-9194-9C674F3488B5}"/>
              </a:ext>
            </a:extLst>
          </p:cNvPr>
          <p:cNvSpPr>
            <a:spLocks noGrp="1"/>
          </p:cNvSpPr>
          <p:nvPr>
            <p:ph type="pic" sz="quarter" idx="13" hasCustomPrompt="1"/>
          </p:nvPr>
        </p:nvSpPr>
        <p:spPr>
          <a:xfrm>
            <a:off x="0" y="-1"/>
            <a:ext cx="12192000" cy="5121645"/>
          </a:xfrm>
          <a:custGeom>
            <a:avLst/>
            <a:gdLst>
              <a:gd name="connsiteX0" fmla="*/ 0 w 12841288"/>
              <a:gd name="connsiteY0" fmla="*/ 0 h 5394325"/>
              <a:gd name="connsiteX1" fmla="*/ 12841288 w 12841288"/>
              <a:gd name="connsiteY1" fmla="*/ 0 h 5394325"/>
              <a:gd name="connsiteX2" fmla="*/ 12841288 w 12841288"/>
              <a:gd name="connsiteY2" fmla="*/ 5394325 h 5394325"/>
              <a:gd name="connsiteX3" fmla="*/ 10992644 w 12841288"/>
              <a:gd name="connsiteY3" fmla="*/ 5394325 h 5394325"/>
              <a:gd name="connsiteX4" fmla="*/ 10992644 w 12841288"/>
              <a:gd name="connsiteY4" fmla="*/ 3291206 h 5394325"/>
              <a:gd name="connsiteX5" fmla="*/ 1848644 w 12841288"/>
              <a:gd name="connsiteY5" fmla="*/ 3291206 h 5394325"/>
              <a:gd name="connsiteX6" fmla="*/ 1848644 w 12841288"/>
              <a:gd name="connsiteY6" fmla="*/ 5394325 h 5394325"/>
              <a:gd name="connsiteX7" fmla="*/ 0 w 12841288"/>
              <a:gd name="connsiteY7" fmla="*/ 5394325 h 539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5394325">
                <a:moveTo>
                  <a:pt x="0" y="0"/>
                </a:moveTo>
                <a:lnTo>
                  <a:pt x="12841288" y="0"/>
                </a:lnTo>
                <a:lnTo>
                  <a:pt x="12841288" y="5394325"/>
                </a:lnTo>
                <a:lnTo>
                  <a:pt x="10992644" y="5394325"/>
                </a:lnTo>
                <a:lnTo>
                  <a:pt x="10992644" y="3291206"/>
                </a:lnTo>
                <a:lnTo>
                  <a:pt x="1848644" y="3291206"/>
                </a:lnTo>
                <a:lnTo>
                  <a:pt x="1848644" y="5394325"/>
                </a:lnTo>
                <a:lnTo>
                  <a:pt x="0" y="5394325"/>
                </a:lnTo>
                <a:close/>
              </a:path>
            </a:pathLst>
          </a:custGeom>
          <a:solidFill>
            <a:schemeClr val="bg2"/>
          </a:solidFill>
        </p:spPr>
        <p:txBody>
          <a:bodyPr wrap="square" anchor="ctr">
            <a:noAutofit/>
          </a:bodyPr>
          <a:lstStyle>
            <a:lvl1pPr marL="0" indent="0" algn="ctr">
              <a:buNone/>
              <a:defRPr>
                <a:solidFill>
                  <a:schemeClr val="tx2"/>
                </a:solidFill>
              </a:defRPr>
            </a:lvl1pPr>
          </a:lstStyle>
          <a:p>
            <a:r>
              <a:rPr lang="en-US"/>
              <a:t>Click to add photo</a:t>
            </a:r>
          </a:p>
        </p:txBody>
      </p:sp>
      <p:sp>
        <p:nvSpPr>
          <p:cNvPr id="7" name="Title 1">
            <a:extLst>
              <a:ext uri="{FF2B5EF4-FFF2-40B4-BE49-F238E27FC236}">
                <a16:creationId xmlns:a16="http://schemas.microsoft.com/office/drawing/2014/main" id="{CFFD931B-9CCB-961B-E2B3-773E1385FCED}"/>
              </a:ext>
            </a:extLst>
          </p:cNvPr>
          <p:cNvSpPr>
            <a:spLocks noGrp="1"/>
          </p:cNvSpPr>
          <p:nvPr>
            <p:ph type="ctrTitle" hasCustomPrompt="1"/>
          </p:nvPr>
        </p:nvSpPr>
        <p:spPr>
          <a:xfrm>
            <a:off x="2623338" y="3396847"/>
            <a:ext cx="6945325" cy="2170444"/>
          </a:xfrm>
          <a:prstGeom prst="rect">
            <a:avLst/>
          </a:prstGeom>
        </p:spPr>
        <p:txBody>
          <a:bodyPr lIns="0" tIns="0" rIns="0" bIns="0" anchor="t" anchorCtr="0">
            <a:noAutofit/>
          </a:bodyPr>
          <a:lstStyle>
            <a:lvl1pPr algn="l">
              <a:lnSpc>
                <a:spcPct val="100000"/>
              </a:lnSpc>
              <a:defRPr sz="3798" b="0" i="1">
                <a:solidFill>
                  <a:schemeClr val="bg1"/>
                </a:solidFill>
              </a:defRPr>
            </a:lvl1pPr>
          </a:lstStyle>
          <a:p>
            <a:r>
              <a:rPr lang="en-US"/>
              <a:t>This is a sample quote to help make a point based on what people are saying.</a:t>
            </a:r>
          </a:p>
        </p:txBody>
      </p:sp>
      <p:sp>
        <p:nvSpPr>
          <p:cNvPr id="8" name="Text Placeholder 4">
            <a:extLst>
              <a:ext uri="{FF2B5EF4-FFF2-40B4-BE49-F238E27FC236}">
                <a16:creationId xmlns:a16="http://schemas.microsoft.com/office/drawing/2014/main" id="{90BD6585-A1F3-D25D-5E79-CD0AF8FF804D}"/>
              </a:ext>
            </a:extLst>
          </p:cNvPr>
          <p:cNvSpPr>
            <a:spLocks noGrp="1"/>
          </p:cNvSpPr>
          <p:nvPr>
            <p:ph type="body" sz="quarter" idx="11" hasCustomPrompt="1"/>
          </p:nvPr>
        </p:nvSpPr>
        <p:spPr>
          <a:xfrm>
            <a:off x="6904571" y="5381384"/>
            <a:ext cx="3472662" cy="260453"/>
          </a:xfrm>
        </p:spPr>
        <p:txBody>
          <a:bodyPr vert="horz" lIns="0" tIns="0" rIns="0" bIns="0" rtlCol="0" anchor="ctr" anchorCtr="0">
            <a:normAutofit/>
          </a:bodyPr>
          <a:lstStyle>
            <a:lvl1pPr marL="0" indent="0">
              <a:buNone/>
              <a:defRPr lang="en-US" dirty="0" smtClean="0">
                <a:solidFill>
                  <a:schemeClr val="bg1"/>
                </a:solidFill>
                <a:latin typeface="Arial" panose="020B0604020202020204" pitchFamily="34" charset="0"/>
              </a:defRPr>
            </a:lvl1pPr>
            <a:lvl2pPr>
              <a:defRPr lang="en-US" sz="1899" dirty="0" smtClean="0">
                <a:latin typeface="Arial" panose="020B0604020202020204" pitchFamily="34" charset="0"/>
              </a:defRPr>
            </a:lvl2pPr>
            <a:lvl3pPr>
              <a:defRPr lang="en-US" sz="1709" dirty="0" smtClean="0">
                <a:latin typeface="Arial" panose="020B0604020202020204" pitchFamily="34" charset="0"/>
              </a:defRPr>
            </a:lvl3pPr>
            <a:lvl4pPr>
              <a:defRPr lang="en-US" sz="1519" dirty="0" smtClean="0">
                <a:latin typeface="Arial" panose="020B0604020202020204" pitchFamily="34" charset="0"/>
              </a:defRPr>
            </a:lvl4pPr>
            <a:lvl5pPr>
              <a:defRPr lang="en-US" sz="1519" dirty="0">
                <a:latin typeface="Verdana" pitchFamily="34" charset="0"/>
              </a:defRPr>
            </a:lvl5pPr>
          </a:lstStyle>
          <a:p>
            <a:pPr marL="173626" lvl="0" indent="-173626">
              <a:spcBef>
                <a:spcPct val="40000"/>
              </a:spcBef>
            </a:pPr>
            <a:r>
              <a:rPr lang="en-US"/>
              <a:t>FirstName </a:t>
            </a:r>
            <a:r>
              <a:rPr lang="en-US" err="1"/>
              <a:t>LastName</a:t>
            </a:r>
            <a:endParaRPr lang="en-US"/>
          </a:p>
        </p:txBody>
      </p:sp>
      <p:sp>
        <p:nvSpPr>
          <p:cNvPr id="10" name="Text Placeholder 4">
            <a:extLst>
              <a:ext uri="{FF2B5EF4-FFF2-40B4-BE49-F238E27FC236}">
                <a16:creationId xmlns:a16="http://schemas.microsoft.com/office/drawing/2014/main" id="{00A48A69-0474-6603-35F6-9371212DE6EE}"/>
              </a:ext>
            </a:extLst>
          </p:cNvPr>
          <p:cNvSpPr>
            <a:spLocks noGrp="1"/>
          </p:cNvSpPr>
          <p:nvPr>
            <p:ph type="body" sz="quarter" idx="12" hasCustomPrompt="1"/>
          </p:nvPr>
        </p:nvSpPr>
        <p:spPr>
          <a:xfrm>
            <a:off x="6904571" y="5685718"/>
            <a:ext cx="3472662" cy="173636"/>
          </a:xfrm>
        </p:spPr>
        <p:txBody>
          <a:bodyPr vert="horz" lIns="0" tIns="0" rIns="0" bIns="0" rtlCol="0" anchor="ctr" anchorCtr="0">
            <a:noAutofit/>
          </a:bodyPr>
          <a:lstStyle>
            <a:lvl1pPr marL="0" indent="0">
              <a:buNone/>
              <a:defRPr lang="en-US" sz="1329" dirty="0" smtClean="0">
                <a:solidFill>
                  <a:schemeClr val="bg1"/>
                </a:solidFill>
                <a:latin typeface="Arial" panose="020B0604020202020204" pitchFamily="34" charset="0"/>
              </a:defRPr>
            </a:lvl1pPr>
            <a:lvl2pPr>
              <a:defRPr lang="en-US" sz="1899" dirty="0" smtClean="0">
                <a:latin typeface="Arial" panose="020B0604020202020204" pitchFamily="34" charset="0"/>
              </a:defRPr>
            </a:lvl2pPr>
            <a:lvl3pPr>
              <a:defRPr lang="en-US" sz="1709" dirty="0" smtClean="0">
                <a:latin typeface="Arial" panose="020B0604020202020204" pitchFamily="34" charset="0"/>
              </a:defRPr>
            </a:lvl3pPr>
            <a:lvl4pPr>
              <a:defRPr lang="en-US" sz="1519" dirty="0" smtClean="0">
                <a:latin typeface="Arial" panose="020B0604020202020204" pitchFamily="34" charset="0"/>
              </a:defRPr>
            </a:lvl4pPr>
            <a:lvl5pPr>
              <a:defRPr lang="en-US" sz="1519" dirty="0">
                <a:latin typeface="Verdana" pitchFamily="34" charset="0"/>
              </a:defRPr>
            </a:lvl5pPr>
          </a:lstStyle>
          <a:p>
            <a:pPr marL="173626" lvl="0" indent="-173626">
              <a:spcBef>
                <a:spcPct val="40000"/>
              </a:spcBef>
            </a:pPr>
            <a:r>
              <a:rPr lang="en-US"/>
              <a:t>Title</a:t>
            </a:r>
          </a:p>
        </p:txBody>
      </p:sp>
      <p:grpSp>
        <p:nvGrpSpPr>
          <p:cNvPr id="9" name="Group 8">
            <a:extLst>
              <a:ext uri="{FF2B5EF4-FFF2-40B4-BE49-F238E27FC236}">
                <a16:creationId xmlns:a16="http://schemas.microsoft.com/office/drawing/2014/main" id="{AA3285B4-C051-9E6C-D3BE-6F48F8883429}"/>
              </a:ext>
            </a:extLst>
          </p:cNvPr>
          <p:cNvGrpSpPr/>
          <p:nvPr userDrawn="1"/>
        </p:nvGrpSpPr>
        <p:grpSpPr>
          <a:xfrm>
            <a:off x="939202" y="5153652"/>
            <a:ext cx="1635806" cy="1411404"/>
            <a:chOff x="989219" y="5428036"/>
            <a:chExt cx="1722921" cy="1486548"/>
          </a:xfrm>
        </p:grpSpPr>
        <p:pic>
          <p:nvPicPr>
            <p:cNvPr id="11" name="Picture 10" descr="Logo&#10;&#10;Description automatically generated">
              <a:extLst>
                <a:ext uri="{FF2B5EF4-FFF2-40B4-BE49-F238E27FC236}">
                  <a16:creationId xmlns:a16="http://schemas.microsoft.com/office/drawing/2014/main" id="{EFBA5233-6EF3-3AAB-D80B-EA80363F805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89219" y="5428036"/>
              <a:ext cx="922820" cy="1486548"/>
            </a:xfrm>
            <a:prstGeom prst="rect">
              <a:avLst/>
            </a:prstGeom>
          </p:spPr>
        </p:pic>
        <p:pic>
          <p:nvPicPr>
            <p:cNvPr id="12" name="Picture 11" descr="Logo&#10;&#10;Description automatically generated">
              <a:extLst>
                <a:ext uri="{FF2B5EF4-FFF2-40B4-BE49-F238E27FC236}">
                  <a16:creationId xmlns:a16="http://schemas.microsoft.com/office/drawing/2014/main" id="{5018FD08-C347-E38E-F3D7-BF52E9BCCE2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789320" y="5428036"/>
              <a:ext cx="922820" cy="1486548"/>
            </a:xfrm>
            <a:prstGeom prst="rect">
              <a:avLst/>
            </a:prstGeom>
          </p:spPr>
        </p:pic>
      </p:grpSp>
    </p:spTree>
    <p:extLst>
      <p:ext uri="{BB962C8B-B14F-4D97-AF65-F5344CB8AC3E}">
        <p14:creationId xmlns:p14="http://schemas.microsoft.com/office/powerpoint/2010/main" val="1464723756"/>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5E5BE05A-8DD8-8CBE-0DE4-12C80F4B4F30}"/>
              </a:ext>
            </a:extLst>
          </p:cNvPr>
          <p:cNvSpPr>
            <a:spLocks noGrp="1"/>
          </p:cNvSpPr>
          <p:nvPr>
            <p:ph type="body" sz="quarter" idx="11" hasCustomPrompt="1"/>
          </p:nvPr>
        </p:nvSpPr>
        <p:spPr>
          <a:xfrm>
            <a:off x="356461" y="6351715"/>
            <a:ext cx="9463005" cy="17363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lvl1pPr marL="0" indent="0">
              <a:buNone/>
              <a:defRPr lang="en-US" sz="1139" b="0" dirty="0" smtClean="0">
                <a:solidFill>
                  <a:srgbClr val="080808"/>
                </a:solidFill>
                <a:cs typeface="Arial" panose="020B0604020202020204" pitchFamily="34" charset="0"/>
              </a:defRPr>
            </a:lvl1pPr>
            <a:lvl2pPr marL="321027" indent="0">
              <a:buNone/>
              <a:defRPr lang="en-US" sz="1709" dirty="0" smtClean="0">
                <a:solidFill>
                  <a:schemeClr val="lt1"/>
                </a:solidFill>
                <a:latin typeface="+mn-lt"/>
              </a:defRPr>
            </a:lvl2pPr>
            <a:lvl3pPr marL="595333" indent="0">
              <a:buNone/>
              <a:defRPr lang="en-US" sz="1709" dirty="0" smtClean="0">
                <a:solidFill>
                  <a:schemeClr val="lt1"/>
                </a:solidFill>
                <a:latin typeface="+mn-lt"/>
              </a:defRPr>
            </a:lvl3pPr>
            <a:lvl4pPr marL="1102527" indent="0">
              <a:buNone/>
              <a:defRPr lang="en-US" sz="1709" dirty="0" smtClean="0">
                <a:solidFill>
                  <a:schemeClr val="lt1"/>
                </a:solidFill>
                <a:latin typeface="+mn-lt"/>
              </a:defRPr>
            </a:lvl4pPr>
            <a:lvl5pPr marL="1503343" indent="0">
              <a:buNone/>
              <a:defRPr lang="en-US" sz="1709" dirty="0">
                <a:solidFill>
                  <a:schemeClr val="lt1"/>
                </a:solidFill>
                <a:latin typeface="+mn-lt"/>
              </a:defRPr>
            </a:lvl5pPr>
          </a:lstStyle>
          <a:p>
            <a:pPr marL="0" lvl="0" defTabSz="868131"/>
            <a:r>
              <a:rPr lang="en-US"/>
              <a:t>Title of Deck (Editable Text)</a:t>
            </a:r>
          </a:p>
        </p:txBody>
      </p:sp>
    </p:spTree>
    <p:extLst>
      <p:ext uri="{BB962C8B-B14F-4D97-AF65-F5344CB8AC3E}">
        <p14:creationId xmlns:p14="http://schemas.microsoft.com/office/powerpoint/2010/main" val="931137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Data Left">
    <p:spTree>
      <p:nvGrpSpPr>
        <p:cNvPr id="1" name=""/>
        <p:cNvGrpSpPr/>
        <p:nvPr/>
      </p:nvGrpSpPr>
      <p:grpSpPr>
        <a:xfrm>
          <a:off x="0" y="0"/>
          <a:ext cx="0" cy="0"/>
          <a:chOff x="0" y="0"/>
          <a:chExt cx="0" cy="0"/>
        </a:xfrm>
      </p:grpSpPr>
      <p:sp>
        <p:nvSpPr>
          <p:cNvPr id="12" name="Rectangle 11"/>
          <p:cNvSpPr/>
          <p:nvPr/>
        </p:nvSpPr>
        <p:spPr>
          <a:xfrm>
            <a:off x="2"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897">
              <a:solidFill>
                <a:schemeClr val="tx1"/>
              </a:solidFill>
            </a:endParaRPr>
          </a:p>
        </p:txBody>
      </p:sp>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1" y="538396"/>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2"/>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957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Closing Slide Light">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bg1"/>
                </a:solidFill>
              </a:defRPr>
            </a:lvl1pPr>
          </a:lstStyle>
          <a:p>
            <a:r>
              <a:rPr lang="en-US"/>
              <a:t>Thank You</a:t>
            </a:r>
          </a:p>
        </p:txBody>
      </p:sp>
      <p:sp>
        <p:nvSpPr>
          <p:cNvPr id="11" name="Text Placeholder 7">
            <a:extLst>
              <a:ext uri="{FF2B5EF4-FFF2-40B4-BE49-F238E27FC236}">
                <a16:creationId xmlns:a16="http://schemas.microsoft.com/office/drawing/2014/main" id="{6124A734-2A78-AC35-6837-37093B619384}"/>
              </a:ext>
            </a:extLst>
          </p:cNvPr>
          <p:cNvSpPr>
            <a:spLocks noGrp="1"/>
          </p:cNvSpPr>
          <p:nvPr>
            <p:ph type="body" sz="quarter" idx="10" hasCustomPrompt="1"/>
          </p:nvPr>
        </p:nvSpPr>
        <p:spPr>
          <a:xfrm>
            <a:off x="2353330" y="4038124"/>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FirstName </a:t>
            </a:r>
            <a:r>
              <a:rPr lang="en-US" err="1"/>
              <a:t>LastName</a:t>
            </a:r>
            <a:endParaRPr lang="en-US"/>
          </a:p>
        </p:txBody>
      </p:sp>
      <p:sp>
        <p:nvSpPr>
          <p:cNvPr id="12" name="Text Placeholder 7">
            <a:extLst>
              <a:ext uri="{FF2B5EF4-FFF2-40B4-BE49-F238E27FC236}">
                <a16:creationId xmlns:a16="http://schemas.microsoft.com/office/drawing/2014/main" id="{A098185C-F12A-8340-F9D3-26A836BF26DD}"/>
              </a:ext>
            </a:extLst>
          </p:cNvPr>
          <p:cNvSpPr>
            <a:spLocks noGrp="1"/>
          </p:cNvSpPr>
          <p:nvPr>
            <p:ph type="body" sz="quarter" idx="11" hasCustomPrompt="1"/>
          </p:nvPr>
        </p:nvSpPr>
        <p:spPr>
          <a:xfrm>
            <a:off x="2353330" y="4472213"/>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name@collegeboard.org</a:t>
            </a:r>
          </a:p>
        </p:txBody>
      </p:sp>
      <p:sp>
        <p:nvSpPr>
          <p:cNvPr id="14" name="Text Placeholder 7">
            <a:extLst>
              <a:ext uri="{FF2B5EF4-FFF2-40B4-BE49-F238E27FC236}">
                <a16:creationId xmlns:a16="http://schemas.microsoft.com/office/drawing/2014/main" id="{56437778-0CE3-1C27-B490-1A53EB823003}"/>
              </a:ext>
            </a:extLst>
          </p:cNvPr>
          <p:cNvSpPr>
            <a:spLocks noGrp="1"/>
          </p:cNvSpPr>
          <p:nvPr>
            <p:ph type="body" sz="quarter" idx="12" hasCustomPrompt="1"/>
          </p:nvPr>
        </p:nvSpPr>
        <p:spPr>
          <a:xfrm>
            <a:off x="2353330" y="6350797"/>
            <a:ext cx="6077159" cy="260453"/>
          </a:xfrm>
        </p:spPr>
        <p:txBody>
          <a:bodyPr lIns="0" tIns="0" rIns="0" bIns="0"/>
          <a:lstStyle>
            <a:lvl1pPr marL="0" indent="0">
              <a:buNone/>
              <a:defRPr lang="en-US" sz="151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Insert Date Here</a:t>
            </a:r>
          </a:p>
        </p:txBody>
      </p:sp>
      <p:pic>
        <p:nvPicPr>
          <p:cNvPr id="2" name="Graphic 1">
            <a:extLst>
              <a:ext uri="{FF2B5EF4-FFF2-40B4-BE49-F238E27FC236}">
                <a16:creationId xmlns:a16="http://schemas.microsoft.com/office/drawing/2014/main" id="{1241CB38-85B8-4679-5A5E-FFD7AAAE3E6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9070" y="721733"/>
            <a:ext cx="972345" cy="434089"/>
          </a:xfrm>
          <a:prstGeom prst="rect">
            <a:avLst/>
          </a:prstGeom>
        </p:spPr>
      </p:pic>
    </p:spTree>
    <p:extLst>
      <p:ext uri="{BB962C8B-B14F-4D97-AF65-F5344CB8AC3E}">
        <p14:creationId xmlns:p14="http://schemas.microsoft.com/office/powerpoint/2010/main" val="786823174"/>
      </p:ext>
    </p:extLst>
  </p:cSld>
  <p:clrMapOvr>
    <a:overrideClrMapping bg1="lt1" tx1="dk1" bg2="lt2" tx2="dk2" accent1="accent1" accent2="accent2" accent3="accent3" accent4="accent4" accent5="accent5" accent6="accent6" hlink="hlink" folHlink="folHlink"/>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K12) Closing Slide Light">
    <p:spTree>
      <p:nvGrpSpPr>
        <p:cNvPr id="1" name=""/>
        <p:cNvGrpSpPr/>
        <p:nvPr/>
      </p:nvGrpSpPr>
      <p:grpSpPr>
        <a:xfrm>
          <a:off x="0" y="0"/>
          <a:ext cx="0" cy="0"/>
          <a:chOff x="0" y="0"/>
          <a:chExt cx="0" cy="0"/>
        </a:xfrm>
      </p:grpSpPr>
      <p:sp>
        <p:nvSpPr>
          <p:cNvPr id="16" name="Rectangle 15"/>
          <p:cNvSpPr/>
          <p:nvPr/>
        </p:nvSpPr>
        <p:spPr>
          <a:xfrm flipH="1">
            <a:off x="0" y="0"/>
            <a:ext cx="179048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0" i="0">
              <a:solidFill>
                <a:schemeClr val="tx2"/>
              </a:solidFill>
              <a:latin typeface="Arial" panose="020B0604020202020204" pitchFamily="34" charset="0"/>
            </a:endParaRPr>
          </a:p>
        </p:txBody>
      </p:sp>
      <p:sp>
        <p:nvSpPr>
          <p:cNvPr id="3" name="Title 1"/>
          <p:cNvSpPr>
            <a:spLocks noGrp="1"/>
          </p:cNvSpPr>
          <p:nvPr>
            <p:ph type="ctrTitle" hasCustomPrompt="1"/>
          </p:nvPr>
        </p:nvSpPr>
        <p:spPr>
          <a:xfrm>
            <a:off x="2353330" y="504250"/>
            <a:ext cx="8247573" cy="1562720"/>
          </a:xfrm>
          <a:prstGeom prst="rect">
            <a:avLst/>
          </a:prstGeom>
        </p:spPr>
        <p:txBody>
          <a:bodyPr lIns="0" tIns="0" rIns="0" bIns="0" anchor="t" anchorCtr="0">
            <a:noAutofit/>
          </a:bodyPr>
          <a:lstStyle>
            <a:lvl1pPr algn="l">
              <a:defRPr sz="6836" b="1" baseline="0">
                <a:solidFill>
                  <a:schemeClr val="accent3"/>
                </a:solidFill>
              </a:defRPr>
            </a:lvl1pPr>
          </a:lstStyle>
          <a:p>
            <a:r>
              <a:rPr lang="en-US"/>
              <a:t>Thank You</a:t>
            </a:r>
          </a:p>
        </p:txBody>
      </p:sp>
      <p:sp>
        <p:nvSpPr>
          <p:cNvPr id="11" name="Text Placeholder 7">
            <a:extLst>
              <a:ext uri="{FF2B5EF4-FFF2-40B4-BE49-F238E27FC236}">
                <a16:creationId xmlns:a16="http://schemas.microsoft.com/office/drawing/2014/main" id="{6124A734-2A78-AC35-6837-37093B619384}"/>
              </a:ext>
            </a:extLst>
          </p:cNvPr>
          <p:cNvSpPr>
            <a:spLocks noGrp="1"/>
          </p:cNvSpPr>
          <p:nvPr>
            <p:ph type="body" sz="quarter" idx="10" hasCustomPrompt="1"/>
          </p:nvPr>
        </p:nvSpPr>
        <p:spPr>
          <a:xfrm>
            <a:off x="2353330" y="4038124"/>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FirstName </a:t>
            </a:r>
            <a:r>
              <a:rPr lang="en-US" err="1"/>
              <a:t>LastName</a:t>
            </a:r>
            <a:endParaRPr lang="en-US"/>
          </a:p>
        </p:txBody>
      </p:sp>
      <p:sp>
        <p:nvSpPr>
          <p:cNvPr id="12" name="Text Placeholder 7">
            <a:extLst>
              <a:ext uri="{FF2B5EF4-FFF2-40B4-BE49-F238E27FC236}">
                <a16:creationId xmlns:a16="http://schemas.microsoft.com/office/drawing/2014/main" id="{A098185C-F12A-8340-F9D3-26A836BF26DD}"/>
              </a:ext>
            </a:extLst>
          </p:cNvPr>
          <p:cNvSpPr>
            <a:spLocks noGrp="1"/>
          </p:cNvSpPr>
          <p:nvPr>
            <p:ph type="body" sz="quarter" idx="11" hasCustomPrompt="1"/>
          </p:nvPr>
        </p:nvSpPr>
        <p:spPr>
          <a:xfrm>
            <a:off x="2353330" y="4472213"/>
            <a:ext cx="6077159" cy="434089"/>
          </a:xfrm>
        </p:spPr>
        <p:txBody>
          <a:bodyPr lIns="0" tIns="0" rIns="0" bIns="0"/>
          <a:lstStyle>
            <a:lvl1pPr marL="0" indent="0">
              <a:buNone/>
              <a:defRPr lang="en-US" sz="227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name@collegeboard.org</a:t>
            </a:r>
          </a:p>
        </p:txBody>
      </p:sp>
      <p:sp>
        <p:nvSpPr>
          <p:cNvPr id="14" name="Text Placeholder 7">
            <a:extLst>
              <a:ext uri="{FF2B5EF4-FFF2-40B4-BE49-F238E27FC236}">
                <a16:creationId xmlns:a16="http://schemas.microsoft.com/office/drawing/2014/main" id="{56437778-0CE3-1C27-B490-1A53EB823003}"/>
              </a:ext>
            </a:extLst>
          </p:cNvPr>
          <p:cNvSpPr>
            <a:spLocks noGrp="1"/>
          </p:cNvSpPr>
          <p:nvPr>
            <p:ph type="body" sz="quarter" idx="12" hasCustomPrompt="1"/>
          </p:nvPr>
        </p:nvSpPr>
        <p:spPr>
          <a:xfrm>
            <a:off x="2353330" y="6350797"/>
            <a:ext cx="6077159" cy="260453"/>
          </a:xfrm>
        </p:spPr>
        <p:txBody>
          <a:bodyPr lIns="0" tIns="0" rIns="0" bIns="0"/>
          <a:lstStyle>
            <a:lvl1pPr marL="0" indent="0">
              <a:buNone/>
              <a:defRPr lang="en-US" sz="151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Insert Date Here</a:t>
            </a:r>
          </a:p>
        </p:txBody>
      </p:sp>
      <p:pic>
        <p:nvPicPr>
          <p:cNvPr id="4" name="Graphic 3">
            <a:extLst>
              <a:ext uri="{FF2B5EF4-FFF2-40B4-BE49-F238E27FC236}">
                <a16:creationId xmlns:a16="http://schemas.microsoft.com/office/drawing/2014/main" id="{6AF11BD9-E61C-11AB-F2D8-C36098C786B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9070" y="721733"/>
            <a:ext cx="972345" cy="434089"/>
          </a:xfrm>
          <a:prstGeom prst="rect">
            <a:avLst/>
          </a:prstGeom>
        </p:spPr>
      </p:pic>
    </p:spTree>
    <p:extLst>
      <p:ext uri="{BB962C8B-B14F-4D97-AF65-F5344CB8AC3E}">
        <p14:creationId xmlns:p14="http://schemas.microsoft.com/office/powerpoint/2010/main" val="4276104235"/>
      </p:ext>
    </p:extLst>
  </p:cSld>
  <p:clrMapOvr>
    <a:overrideClrMapping bg1="lt1" tx1="dk1" bg2="lt2" tx2="dk2" accent1="accent1" accent2="accent2" accent3="accent3" accent4="accent4" accent5="accent5" accent6="accent6" hlink="hlink" folHlink="folHlink"/>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preserve="1" userDrawn="1">
  <p:cSld name="Closing Slide Photo">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B3B28086-3CCE-84ED-2EEB-47A7489ED7CB}"/>
              </a:ext>
            </a:extLst>
          </p:cNvPr>
          <p:cNvSpPr>
            <a:spLocks noGrp="1"/>
          </p:cNvSpPr>
          <p:nvPr>
            <p:ph type="pic" sz="quarter" idx="10" hasCustomPrompt="1"/>
          </p:nvPr>
        </p:nvSpPr>
        <p:spPr>
          <a:xfrm>
            <a:off x="0" y="0"/>
            <a:ext cx="6096002" cy="6858000"/>
          </a:xfrm>
          <a:prstGeom prst="rect">
            <a:avLst/>
          </a:prstGeom>
          <a:solidFill>
            <a:schemeClr val="bg2"/>
          </a:solidFill>
        </p:spPr>
        <p:txBody>
          <a:bodyPr anchor="ctr"/>
          <a:lstStyle>
            <a:lvl1pPr marL="0" indent="0" algn="ctr">
              <a:buNone/>
              <a:defRPr>
                <a:solidFill>
                  <a:schemeClr val="tx2"/>
                </a:solidFill>
              </a:defRPr>
            </a:lvl1pPr>
          </a:lstStyle>
          <a:p>
            <a:r>
              <a:rPr lang="en-US"/>
              <a:t>Click to add photo</a:t>
            </a:r>
          </a:p>
          <a:p>
            <a:endParaRPr lang="en-US"/>
          </a:p>
          <a:p>
            <a:endParaRPr lang="en-US"/>
          </a:p>
        </p:txBody>
      </p:sp>
      <p:sp>
        <p:nvSpPr>
          <p:cNvPr id="10" name="Title 5">
            <a:extLst>
              <a:ext uri="{FF2B5EF4-FFF2-40B4-BE49-F238E27FC236}">
                <a16:creationId xmlns:a16="http://schemas.microsoft.com/office/drawing/2014/main" id="{EB7D48DD-DE4F-6798-26A7-3668364B3D4C}"/>
              </a:ext>
            </a:extLst>
          </p:cNvPr>
          <p:cNvSpPr>
            <a:spLocks noGrp="1"/>
          </p:cNvSpPr>
          <p:nvPr>
            <p:ph type="ctrTitle" hasCustomPrompt="1"/>
          </p:nvPr>
        </p:nvSpPr>
        <p:spPr>
          <a:xfrm>
            <a:off x="6982356" y="1536675"/>
            <a:ext cx="4774911" cy="589709"/>
          </a:xfrm>
        </p:spPr>
        <p:txBody>
          <a:bodyPr/>
          <a:lstStyle>
            <a:lvl1pPr>
              <a:defRPr/>
            </a:lvl1pPr>
          </a:lstStyle>
          <a:p>
            <a:r>
              <a:rPr lang="en-US"/>
              <a:t>Thank You</a:t>
            </a:r>
          </a:p>
        </p:txBody>
      </p:sp>
      <p:sp>
        <p:nvSpPr>
          <p:cNvPr id="20" name="Text Placeholder 7">
            <a:extLst>
              <a:ext uri="{FF2B5EF4-FFF2-40B4-BE49-F238E27FC236}">
                <a16:creationId xmlns:a16="http://schemas.microsoft.com/office/drawing/2014/main" id="{81F797E3-D1DC-E942-557A-1916383B0848}"/>
              </a:ext>
            </a:extLst>
          </p:cNvPr>
          <p:cNvSpPr>
            <a:spLocks noGrp="1"/>
          </p:cNvSpPr>
          <p:nvPr>
            <p:ph type="body" sz="quarter" idx="14" hasCustomPrompt="1"/>
          </p:nvPr>
        </p:nvSpPr>
        <p:spPr>
          <a:xfrm>
            <a:off x="6982357" y="6327788"/>
            <a:ext cx="4774911" cy="260453"/>
          </a:xfrm>
        </p:spPr>
        <p:txBody>
          <a:bodyPr lIns="0" tIns="0" rIns="0" bIns="0"/>
          <a:lstStyle>
            <a:lvl1pPr marL="0" indent="0">
              <a:buNone/>
              <a:defRPr lang="en-US" sz="1519" dirty="0" smtClean="0"/>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Insert Date Here</a:t>
            </a:r>
          </a:p>
        </p:txBody>
      </p:sp>
      <p:sp>
        <p:nvSpPr>
          <p:cNvPr id="21" name="Text Placeholder 7">
            <a:extLst>
              <a:ext uri="{FF2B5EF4-FFF2-40B4-BE49-F238E27FC236}">
                <a16:creationId xmlns:a16="http://schemas.microsoft.com/office/drawing/2014/main" id="{FE3BAA77-CFC1-7CCB-917A-331FDEB589D3}"/>
              </a:ext>
            </a:extLst>
          </p:cNvPr>
          <p:cNvSpPr>
            <a:spLocks noGrp="1"/>
          </p:cNvSpPr>
          <p:nvPr>
            <p:ph type="body" sz="quarter" idx="12" hasCustomPrompt="1"/>
          </p:nvPr>
        </p:nvSpPr>
        <p:spPr>
          <a:xfrm>
            <a:off x="6982358" y="4731616"/>
            <a:ext cx="4774911" cy="434089"/>
          </a:xfrm>
        </p:spPr>
        <p:txBody>
          <a:bodyPr lIns="0" tIns="0" rIns="0" bIns="0"/>
          <a:lstStyle>
            <a:lvl1pPr marL="0" indent="0">
              <a:buNone/>
              <a:defRPr lang="en-US" sz="2279" dirty="0" smtClean="0">
                <a:solidFill>
                  <a:schemeClr val="accent3"/>
                </a:solidFill>
              </a:defRPr>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FirstName </a:t>
            </a:r>
            <a:r>
              <a:rPr lang="en-US" err="1"/>
              <a:t>LastName</a:t>
            </a:r>
            <a:endParaRPr lang="en-US"/>
          </a:p>
        </p:txBody>
      </p:sp>
      <p:sp>
        <p:nvSpPr>
          <p:cNvPr id="22" name="Text Placeholder 7">
            <a:extLst>
              <a:ext uri="{FF2B5EF4-FFF2-40B4-BE49-F238E27FC236}">
                <a16:creationId xmlns:a16="http://schemas.microsoft.com/office/drawing/2014/main" id="{322E98E9-F801-EE88-3C90-CAC2626620F5}"/>
              </a:ext>
            </a:extLst>
          </p:cNvPr>
          <p:cNvSpPr>
            <a:spLocks noGrp="1"/>
          </p:cNvSpPr>
          <p:nvPr>
            <p:ph type="body" sz="quarter" idx="13" hasCustomPrompt="1"/>
          </p:nvPr>
        </p:nvSpPr>
        <p:spPr>
          <a:xfrm>
            <a:off x="6982357" y="5165705"/>
            <a:ext cx="4774911" cy="434089"/>
          </a:xfrm>
        </p:spPr>
        <p:txBody>
          <a:bodyPr lIns="0" tIns="0" rIns="0" bIns="0"/>
          <a:lstStyle>
            <a:lvl1pPr marL="0" indent="0">
              <a:buNone/>
              <a:defRPr lang="en-US" sz="2279" dirty="0" smtClean="0">
                <a:solidFill>
                  <a:schemeClr val="accent3"/>
                </a:solidFill>
              </a:defRPr>
            </a:lvl1pPr>
            <a:lvl2pPr>
              <a:defRPr lang="en-US" dirty="0" smtClean="0"/>
            </a:lvl2pPr>
            <a:lvl3pPr>
              <a:defRPr lang="en-US" dirty="0" smtClean="0"/>
            </a:lvl3pPr>
            <a:lvl4pPr>
              <a:defRPr lang="en-US" dirty="0" smtClean="0"/>
            </a:lvl4pPr>
            <a:lvl5pPr>
              <a:defRPr lang="en-US" dirty="0"/>
            </a:lvl5pPr>
          </a:lstStyle>
          <a:p>
            <a:pPr marL="217033" lvl="0" indent="-217033">
              <a:lnSpc>
                <a:spcPct val="100000"/>
              </a:lnSpc>
            </a:pPr>
            <a:r>
              <a:rPr lang="en-US"/>
              <a:t>name@collegeboard.org</a:t>
            </a:r>
          </a:p>
        </p:txBody>
      </p:sp>
      <p:pic>
        <p:nvPicPr>
          <p:cNvPr id="2" name="Picture 1">
            <a:extLst>
              <a:ext uri="{FF2B5EF4-FFF2-40B4-BE49-F238E27FC236}">
                <a16:creationId xmlns:a16="http://schemas.microsoft.com/office/drawing/2014/main" id="{3C58E9B6-CD9B-C003-A1E4-8F6C26AE1F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82357" y="955314"/>
            <a:ext cx="972345" cy="434089"/>
          </a:xfrm>
          <a:prstGeom prst="rect">
            <a:avLst/>
          </a:prstGeom>
        </p:spPr>
      </p:pic>
    </p:spTree>
    <p:extLst>
      <p:ext uri="{BB962C8B-B14F-4D97-AF65-F5344CB8AC3E}">
        <p14:creationId xmlns:p14="http://schemas.microsoft.com/office/powerpoint/2010/main" val="107395065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734457"/>
            <a:ext cx="4556067" cy="694542"/>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pic>
        <p:nvPicPr>
          <p:cNvPr id="4" name="Picture 1">
            <a:extLst>
              <a:ext uri="{FF2B5EF4-FFF2-40B4-BE49-F238E27FC236}">
                <a16:creationId xmlns:a16="http://schemas.microsoft.com/office/drawing/2014/main" id="{86D08CB9-AB02-D076-BB6B-8C3E2CC39367}"/>
              </a:ext>
            </a:extLst>
          </p:cNvPr>
          <p:cNvPicPr>
            <a:picLocks noChangeAspect="1"/>
          </p:cNvPicPr>
          <p:nvPr userDrawn="1"/>
        </p:nvPicPr>
        <p:blipFill>
          <a:blip r:embed="rId2"/>
          <a:srcRect/>
          <a:stretch/>
        </p:blipFill>
        <p:spPr>
          <a:xfrm>
            <a:off x="5605487" y="5990374"/>
            <a:ext cx="976686" cy="434089"/>
          </a:xfrm>
          <a:prstGeom prst="rect">
            <a:avLst/>
          </a:prstGeom>
        </p:spPr>
      </p:pic>
    </p:spTree>
    <p:extLst>
      <p:ext uri="{BB962C8B-B14F-4D97-AF65-F5344CB8AC3E}">
        <p14:creationId xmlns:p14="http://schemas.microsoft.com/office/powerpoint/2010/main" val="3231574520"/>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328366"/>
            <a:ext cx="4556067" cy="589709"/>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sp>
        <p:nvSpPr>
          <p:cNvPr id="7" name="Text Placeholder 6">
            <a:extLst>
              <a:ext uri="{FF2B5EF4-FFF2-40B4-BE49-F238E27FC236}">
                <a16:creationId xmlns:a16="http://schemas.microsoft.com/office/drawing/2014/main" id="{7F0E72B5-5A1C-2B40-BA86-C1CFD3AE9B99}"/>
              </a:ext>
            </a:extLst>
          </p:cNvPr>
          <p:cNvSpPr>
            <a:spLocks noGrp="1"/>
          </p:cNvSpPr>
          <p:nvPr>
            <p:ph type="body" sz="quarter" idx="10" hasCustomPrompt="1"/>
          </p:nvPr>
        </p:nvSpPr>
        <p:spPr>
          <a:xfrm>
            <a:off x="3817065" y="3939924"/>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FirstName </a:t>
            </a:r>
            <a:r>
              <a:rPr lang="en-US" err="1"/>
              <a:t>LastName</a:t>
            </a:r>
            <a:endParaRPr lang="en-US"/>
          </a:p>
        </p:txBody>
      </p:sp>
      <p:sp>
        <p:nvSpPr>
          <p:cNvPr id="10" name="Text Placeholder 9">
            <a:extLst>
              <a:ext uri="{FF2B5EF4-FFF2-40B4-BE49-F238E27FC236}">
                <a16:creationId xmlns:a16="http://schemas.microsoft.com/office/drawing/2014/main" id="{7AD3262C-B14D-249D-011B-0727CBC7AAA6}"/>
              </a:ext>
            </a:extLst>
          </p:cNvPr>
          <p:cNvSpPr>
            <a:spLocks noGrp="1"/>
          </p:cNvSpPr>
          <p:nvPr>
            <p:ph type="body" sz="quarter" idx="11" hasCustomPrompt="1"/>
          </p:nvPr>
        </p:nvSpPr>
        <p:spPr>
          <a:xfrm>
            <a:off x="3817065" y="4311131"/>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name@collegeboard.org</a:t>
            </a:r>
          </a:p>
        </p:txBody>
      </p:sp>
      <p:pic>
        <p:nvPicPr>
          <p:cNvPr id="3" name="Picture 1">
            <a:extLst>
              <a:ext uri="{FF2B5EF4-FFF2-40B4-BE49-F238E27FC236}">
                <a16:creationId xmlns:a16="http://schemas.microsoft.com/office/drawing/2014/main" id="{D3345D36-31AD-89AA-3CB4-EDBCEEA6771F}"/>
              </a:ext>
            </a:extLst>
          </p:cNvPr>
          <p:cNvPicPr>
            <a:picLocks noChangeAspect="1"/>
          </p:cNvPicPr>
          <p:nvPr userDrawn="1"/>
        </p:nvPicPr>
        <p:blipFill>
          <a:blip r:embed="rId2"/>
          <a:srcRect/>
          <a:stretch/>
        </p:blipFill>
        <p:spPr>
          <a:xfrm>
            <a:off x="5605487" y="5990374"/>
            <a:ext cx="976686" cy="434089"/>
          </a:xfrm>
          <a:prstGeom prst="rect">
            <a:avLst/>
          </a:prstGeom>
        </p:spPr>
      </p:pic>
    </p:spTree>
    <p:extLst>
      <p:ext uri="{BB962C8B-B14F-4D97-AF65-F5344CB8AC3E}">
        <p14:creationId xmlns:p14="http://schemas.microsoft.com/office/powerpoint/2010/main" val="2156740644"/>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p:cSld name="(K12) 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734457"/>
            <a:ext cx="4556067" cy="694542"/>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pic>
        <p:nvPicPr>
          <p:cNvPr id="5" name="Graphic 4">
            <a:extLst>
              <a:ext uri="{FF2B5EF4-FFF2-40B4-BE49-F238E27FC236}">
                <a16:creationId xmlns:a16="http://schemas.microsoft.com/office/drawing/2014/main" id="{B4F17A8B-0F92-6E1D-76D2-5C211918DBD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9828" y="5990374"/>
            <a:ext cx="972345" cy="434089"/>
          </a:xfrm>
          <a:prstGeom prst="rect">
            <a:avLst/>
          </a:prstGeom>
        </p:spPr>
      </p:pic>
    </p:spTree>
    <p:extLst>
      <p:ext uri="{BB962C8B-B14F-4D97-AF65-F5344CB8AC3E}">
        <p14:creationId xmlns:p14="http://schemas.microsoft.com/office/powerpoint/2010/main" val="2529565601"/>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K12) 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7967" y="2328366"/>
            <a:ext cx="4556067" cy="589709"/>
          </a:xfrm>
          <a:prstGeom prst="rect">
            <a:avLst/>
          </a:prstGeom>
        </p:spPr>
        <p:txBody>
          <a:bodyPr lIns="0" tIns="0" rIns="0" bIns="0" anchor="ctr" anchorCtr="0">
            <a:noAutofit/>
          </a:bodyPr>
          <a:lstStyle>
            <a:lvl1pPr algn="ctr">
              <a:defRPr sz="6836" b="0">
                <a:solidFill>
                  <a:schemeClr val="tx2"/>
                </a:solidFill>
              </a:defRPr>
            </a:lvl1pPr>
          </a:lstStyle>
          <a:p>
            <a:r>
              <a:rPr lang="en-US"/>
              <a:t>Thank You</a:t>
            </a:r>
          </a:p>
        </p:txBody>
      </p:sp>
      <p:sp>
        <p:nvSpPr>
          <p:cNvPr id="7" name="Text Placeholder 6">
            <a:extLst>
              <a:ext uri="{FF2B5EF4-FFF2-40B4-BE49-F238E27FC236}">
                <a16:creationId xmlns:a16="http://schemas.microsoft.com/office/drawing/2014/main" id="{7F0E72B5-5A1C-2B40-BA86-C1CFD3AE9B99}"/>
              </a:ext>
            </a:extLst>
          </p:cNvPr>
          <p:cNvSpPr>
            <a:spLocks noGrp="1"/>
          </p:cNvSpPr>
          <p:nvPr>
            <p:ph type="body" sz="quarter" idx="10" hasCustomPrompt="1"/>
          </p:nvPr>
        </p:nvSpPr>
        <p:spPr>
          <a:xfrm>
            <a:off x="3817065" y="3939924"/>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FirstName </a:t>
            </a:r>
            <a:r>
              <a:rPr lang="en-US" err="1"/>
              <a:t>LastName</a:t>
            </a:r>
            <a:endParaRPr lang="en-US"/>
          </a:p>
        </p:txBody>
      </p:sp>
      <p:sp>
        <p:nvSpPr>
          <p:cNvPr id="10" name="Text Placeholder 9">
            <a:extLst>
              <a:ext uri="{FF2B5EF4-FFF2-40B4-BE49-F238E27FC236}">
                <a16:creationId xmlns:a16="http://schemas.microsoft.com/office/drawing/2014/main" id="{7AD3262C-B14D-249D-011B-0727CBC7AAA6}"/>
              </a:ext>
            </a:extLst>
          </p:cNvPr>
          <p:cNvSpPr>
            <a:spLocks noGrp="1"/>
          </p:cNvSpPr>
          <p:nvPr>
            <p:ph type="body" sz="quarter" idx="11" hasCustomPrompt="1"/>
          </p:nvPr>
        </p:nvSpPr>
        <p:spPr>
          <a:xfrm>
            <a:off x="3817065" y="4311131"/>
            <a:ext cx="4557870" cy="347271"/>
          </a:xfrm>
          <a:noFill/>
          <a:ln w="9525">
            <a:noFill/>
            <a:miter lim="800000"/>
            <a:headEnd/>
            <a:tailEnd/>
          </a:ln>
          <a:effectLst/>
        </p:spPr>
        <p:txBody>
          <a:bodyPr vert="horz" wrap="square" lIns="0" tIns="0" rIns="0" bIns="0" numCol="1" anchor="ctr" anchorCtr="0" compatLnSpc="1">
            <a:prstTxWarp prst="textNoShape">
              <a:avLst/>
            </a:prstTxWarp>
            <a:noAutofit/>
          </a:bodyPr>
          <a:lstStyle>
            <a:lvl1pPr marL="0" indent="0" algn="ctr">
              <a:buNone/>
              <a:defRPr lang="en-US" sz="1899" smtClean="0">
                <a:solidFill>
                  <a:schemeClr val="tx2"/>
                </a:solidFill>
                <a:latin typeface="Arial" panose="020B0604020202020204" pitchFamily="34" charset="0"/>
                <a:ea typeface="+mj-ea"/>
                <a:cs typeface="+mj-cs"/>
              </a:defRPr>
            </a:lvl1pPr>
            <a:lvl2pPr>
              <a:defRPr lang="en-US" smtClean="0"/>
            </a:lvl2pPr>
            <a:lvl3pPr>
              <a:defRPr lang="en-US" smtClean="0"/>
            </a:lvl3pPr>
            <a:lvl4pPr>
              <a:defRPr lang="en-US" smtClean="0"/>
            </a:lvl4pPr>
            <a:lvl5pPr>
              <a:defRPr lang="en-US"/>
            </a:lvl5pPr>
          </a:lstStyle>
          <a:p>
            <a:pPr marL="217033" lvl="0" indent="-217033" algn="ctr" defTabSz="931678">
              <a:spcBef>
                <a:spcPct val="0"/>
              </a:spcBef>
            </a:pPr>
            <a:r>
              <a:rPr lang="en-US"/>
              <a:t>name@collegeboard.org</a:t>
            </a:r>
          </a:p>
        </p:txBody>
      </p:sp>
      <p:pic>
        <p:nvPicPr>
          <p:cNvPr id="5" name="Graphic 4">
            <a:extLst>
              <a:ext uri="{FF2B5EF4-FFF2-40B4-BE49-F238E27FC236}">
                <a16:creationId xmlns:a16="http://schemas.microsoft.com/office/drawing/2014/main" id="{5BD782A3-4AFB-4FE5-F65B-A184A30B55F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09828" y="5990374"/>
            <a:ext cx="972345" cy="434089"/>
          </a:xfrm>
          <a:prstGeom prst="rect">
            <a:avLst/>
          </a:prstGeom>
        </p:spPr>
      </p:pic>
    </p:spTree>
    <p:extLst>
      <p:ext uri="{BB962C8B-B14F-4D97-AF65-F5344CB8AC3E}">
        <p14:creationId xmlns:p14="http://schemas.microsoft.com/office/powerpoint/2010/main" val="1459043621"/>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Data Right">
    <p:spTree>
      <p:nvGrpSpPr>
        <p:cNvPr id="1" name=""/>
        <p:cNvGrpSpPr/>
        <p:nvPr/>
      </p:nvGrpSpPr>
      <p:grpSpPr>
        <a:xfrm>
          <a:off x="0" y="0"/>
          <a:ext cx="0" cy="0"/>
          <a:chOff x="0" y="0"/>
          <a:chExt cx="0" cy="0"/>
        </a:xfrm>
      </p:grpSpPr>
      <p:sp>
        <p:nvSpPr>
          <p:cNvPr id="12" name="Rectangle 11"/>
          <p:cNvSpPr/>
          <p:nvPr/>
        </p:nvSpPr>
        <p:spPr>
          <a:xfrm>
            <a:off x="5282215" y="0"/>
            <a:ext cx="690978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897">
              <a:solidFill>
                <a:schemeClr val="tx1"/>
              </a:solidFill>
            </a:endParaRPr>
          </a:p>
        </p:txBody>
      </p:sp>
      <p:cxnSp>
        <p:nvCxnSpPr>
          <p:cNvPr id="23" name="Straight Connector 22"/>
          <p:cNvCxnSpPr>
            <a:cxnSpLocks/>
          </p:cNvCxnSpPr>
          <p:nvPr/>
        </p:nvCxnSpPr>
        <p:spPr>
          <a:xfrm>
            <a:off x="356461" y="6252279"/>
            <a:ext cx="479258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4792588" cy="473654"/>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479258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a:cxnSpLocks/>
          </p:cNvCxnSpPr>
          <p:nvPr userDrawn="1"/>
        </p:nvCxnSpPr>
        <p:spPr>
          <a:xfrm flipV="1">
            <a:off x="356462" y="427206"/>
            <a:ext cx="4863609" cy="5675"/>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1394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5763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lideAdd9">
    <p:spTree>
      <p:nvGrpSpPr>
        <p:cNvPr id="1" name=""/>
        <p:cNvGrpSpPr/>
        <p:nvPr/>
      </p:nvGrpSpPr>
      <p:grpSpPr>
        <a:xfrm>
          <a:off x="0" y="0"/>
          <a:ext cx="0" cy="0"/>
          <a:chOff x="0" y="0"/>
          <a:chExt cx="0" cy="0"/>
        </a:xfrm>
      </p:grpSpPr>
      <p:sp>
        <p:nvSpPr>
          <p:cNvPr id="5" name="PpHolder1">
            <a:extLst>
              <a:ext uri="{FF2B5EF4-FFF2-40B4-BE49-F238E27FC236}">
                <a16:creationId xmlns:a16="http://schemas.microsoft.com/office/drawing/2014/main" id="{FAE57B95-48AF-49D5-8E42-18A7AB001239}"/>
              </a:ext>
            </a:extLst>
          </p:cNvPr>
          <p:cNvSpPr>
            <a:spLocks noGrp="1"/>
          </p:cNvSpPr>
          <p:nvPr>
            <p:ph type="pic" sz="quarter" idx="10"/>
          </p:nvPr>
        </p:nvSpPr>
        <p:spPr>
          <a:xfrm>
            <a:off x="0" y="0"/>
            <a:ext cx="12192000"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lvl1pPr>
              <a:defRPr lang="en-ID" sz="599">
                <a:solidFill>
                  <a:schemeClr val="bg1">
                    <a:alpha val="0"/>
                  </a:schemeClr>
                </a:solidFill>
              </a:defRPr>
            </a:lvl1pPr>
          </a:lstStyle>
          <a:p>
            <a:pPr marL="0" lvl="0" algn="ctr" defTabSz="456564"/>
            <a:endParaRPr lang="en-ID"/>
          </a:p>
        </p:txBody>
      </p:sp>
    </p:spTree>
    <p:extLst>
      <p:ext uri="{BB962C8B-B14F-4D97-AF65-F5344CB8AC3E}">
        <p14:creationId xmlns:p14="http://schemas.microsoft.com/office/powerpoint/2010/main" val="2222581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Dat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38" tIns="34138" rIns="34138" bIns="34138" rtlCol="0" anchor="ctr"/>
          <a:lstStyle/>
          <a:p>
            <a:pPr algn="ctr"/>
            <a:endParaRPr lang="en-US" sz="1897">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546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dirty="0">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endParaRPr lang="en-US" dirty="0"/>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dirty="0"/>
              <a:t>Insert Brand Approved Picture for Cover</a:t>
            </a:r>
            <a:br>
              <a:rPr lang="en-US" dirty="0"/>
            </a:br>
            <a:r>
              <a:rPr lang="en-US" dirty="0"/>
              <a:t>(Square Pictures only)</a:t>
            </a:r>
          </a:p>
        </p:txBody>
      </p:sp>
    </p:spTree>
    <p:extLst>
      <p:ext uri="{BB962C8B-B14F-4D97-AF65-F5344CB8AC3E}">
        <p14:creationId xmlns:p14="http://schemas.microsoft.com/office/powerpoint/2010/main" val="259643402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dirty="0">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dirty="0"/>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dirty="0"/>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dirty="0"/>
              <a:t>Add presenter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3070749108"/>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40559716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5" name="Text Placeholder 4">
            <a:extLst>
              <a:ext uri="{FF2B5EF4-FFF2-40B4-BE49-F238E27FC236}">
                <a16:creationId xmlns:a16="http://schemas.microsoft.com/office/drawing/2014/main" id="{AB34DEF0-FFE3-4595-95D6-EC205AEF5A24}"/>
              </a:ext>
            </a:extLst>
          </p:cNvPr>
          <p:cNvSpPr>
            <a:spLocks noGrp="1"/>
          </p:cNvSpPr>
          <p:nvPr>
            <p:ph type="body" sz="quarter" idx="10"/>
          </p:nvPr>
        </p:nvSpPr>
        <p:spPr>
          <a:xfrm>
            <a:off x="357215" y="1287194"/>
            <a:ext cx="11286153" cy="46438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755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dirty="0"/>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7672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15094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801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08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with a s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9717878"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117661" y="1740546"/>
            <a:ext cx="971787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16416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412211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0656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Highlight Area Right">
    <p:spTree>
      <p:nvGrpSpPr>
        <p:cNvPr id="1" name=""/>
        <p:cNvGrpSpPr/>
        <p:nvPr/>
      </p:nvGrpSpPr>
      <p:grpSpPr>
        <a:xfrm>
          <a:off x="0" y="0"/>
          <a:ext cx="0" cy="0"/>
          <a:chOff x="0" y="0"/>
          <a:chExt cx="0" cy="0"/>
        </a:xfrm>
      </p:grpSpPr>
      <p:sp>
        <p:nvSpPr>
          <p:cNvPr id="12" name="Rectangle 11"/>
          <p:cNvSpPr/>
          <p:nvPr/>
        </p:nvSpPr>
        <p:spPr>
          <a:xfrm>
            <a:off x="9364484" y="0"/>
            <a:ext cx="2827516"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sp>
        <p:nvSpPr>
          <p:cNvPr id="26" name="SlideNumber"/>
          <p:cNvSpPr/>
          <p:nvPr/>
        </p:nvSpPr>
        <p:spPr>
          <a:xfrm>
            <a:off x="8615614"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dirty="0">
              <a:solidFill>
                <a:srgbClr val="080808"/>
              </a:solidFill>
              <a:latin typeface="+mj-lt"/>
            </a:endParaRPr>
          </a:p>
        </p:txBody>
      </p:sp>
      <p:cxnSp>
        <p:nvCxnSpPr>
          <p:cNvPr id="29" name="Straight Connector 28"/>
          <p:cNvCxnSpPr/>
          <p:nvPr/>
        </p:nvCxnSpPr>
        <p:spPr>
          <a:xfrm>
            <a:off x="372974" y="6252279"/>
            <a:ext cx="86816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0120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Highlight Area Right">
    <p:spTree>
      <p:nvGrpSpPr>
        <p:cNvPr id="1" name=""/>
        <p:cNvGrpSpPr/>
        <p:nvPr/>
      </p:nvGrpSpPr>
      <p:grpSpPr>
        <a:xfrm>
          <a:off x="0" y="0"/>
          <a:ext cx="0" cy="0"/>
          <a:chOff x="0" y="0"/>
          <a:chExt cx="0" cy="0"/>
        </a:xfrm>
      </p:grpSpPr>
      <p:sp>
        <p:nvSpPr>
          <p:cNvPr id="12" name="Rectangle 11"/>
          <p:cNvSpPr/>
          <p:nvPr/>
        </p:nvSpPr>
        <p:spPr>
          <a:xfrm>
            <a:off x="9364484" y="0"/>
            <a:ext cx="2827516"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dirty="0">
              <a:solidFill>
                <a:schemeClr val="tx1"/>
              </a:solidFill>
            </a:endParaRPr>
          </a:p>
        </p:txBody>
      </p:sp>
      <p:cxnSp>
        <p:nvCxnSpPr>
          <p:cNvPr id="29" name="Straight Connector 28"/>
          <p:cNvCxnSpPr/>
          <p:nvPr/>
        </p:nvCxnSpPr>
        <p:spPr>
          <a:xfrm>
            <a:off x="372974" y="6252279"/>
            <a:ext cx="86816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4357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dirty="0"/>
              <a:t>Insert Full Background Photo Photo To Highlight a Key Message</a:t>
            </a:r>
          </a:p>
        </p:txBody>
      </p:sp>
      <p:sp>
        <p:nvSpPr>
          <p:cNvPr id="5" name="Slide title"/>
          <p:cNvSpPr>
            <a:spLocks noGrp="1" noChangeArrowheads="1"/>
          </p:cNvSpPr>
          <p:nvPr>
            <p:ph type="title" hasCustomPrompt="1"/>
          </p:nvPr>
        </p:nvSpPr>
        <p:spPr bwMode="gray">
          <a:xfrm>
            <a:off x="749371"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961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dirty="0"/>
              <a:t>This is a sample quote to draw help make a point based on what people are saying</a:t>
            </a:r>
            <a:br>
              <a:rPr lang="en-US" dirty="0"/>
            </a:br>
            <a:r>
              <a:rPr lang="en-US" dirty="0"/>
              <a:t>(Use Format Background to Change Picture)</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4" name="Freeform 3">
            <a:extLst>
              <a:ext uri="{FF2B5EF4-FFF2-40B4-BE49-F238E27FC236}">
                <a16:creationId xmlns:a16="http://schemas.microsoft.com/office/drawing/2014/main" id="{1208AFD6-1385-D348-8E8D-FF026764B56B}"/>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extLst>
      <p:ext uri="{BB962C8B-B14F-4D97-AF65-F5344CB8AC3E}">
        <p14:creationId xmlns:p14="http://schemas.microsoft.com/office/powerpoint/2010/main" val="26484704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dirty="0"/>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dirty="0"/>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dirty="0"/>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dirty="0">
                <a:solidFill>
                  <a:schemeClr val="tx2"/>
                </a:solidFill>
              </a:rPr>
              <a:t>Brianna Sullivan</a:t>
            </a:r>
          </a:p>
        </p:txBody>
      </p:sp>
      <p:sp>
        <p:nvSpPr>
          <p:cNvPr id="27" name="Freeform 26"/>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dirty="0">
              <a:solidFill>
                <a:schemeClr val="tx2"/>
              </a:solidFill>
              <a:latin typeface="+mj-lt"/>
            </a:endParaRPr>
          </a:p>
        </p:txBody>
      </p:sp>
    </p:spTree>
    <p:extLst>
      <p:ext uri="{BB962C8B-B14F-4D97-AF65-F5344CB8AC3E}">
        <p14:creationId xmlns:p14="http://schemas.microsoft.com/office/powerpoint/2010/main" val="347419499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dirty="0"/>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2099635585"/>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0824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Slide — Two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10"/>
            <a:ext cx="6960030" cy="2581961"/>
          </a:xfrm>
          <a:prstGeom prst="rect">
            <a:avLst/>
          </a:prstGeom>
        </p:spPr>
        <p:txBody>
          <a:bodyPr lIns="0" tIns="228600" rIns="0" bIns="0"/>
          <a:lstStyle>
            <a:lvl1pPr marL="285724" indent="-285724">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466611" y="555810"/>
            <a:ext cx="3741179" cy="1246495"/>
          </a:xfrm>
          <a:prstGeom prst="rect">
            <a:avLst/>
          </a:prstGeom>
        </p:spPr>
        <p:txBody>
          <a:bodyPr lIns="0" tIns="137160" rIns="0" bIns="0">
            <a:spAutoFit/>
          </a:bodyPr>
          <a:lstStyle>
            <a:lvl1pPr>
              <a:defRPr sz="3199" baseline="0">
                <a:solidFill>
                  <a:schemeClr val="tx1"/>
                </a:solidFill>
                <a:latin typeface="Roboto Slab" charset="0"/>
                <a:ea typeface="Roboto Slab" charset="0"/>
                <a:cs typeface="Roboto Slab" charset="0"/>
              </a:defRPr>
            </a:lvl1pPr>
          </a:lstStyle>
          <a:p>
            <a:r>
              <a:rPr lang="en-US" sz="360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6" y="1692275"/>
            <a:ext cx="3741738" cy="723275"/>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
        <p:nvSpPr>
          <p:cNvPr id="7" name="Content Placeholder 2"/>
          <p:cNvSpPr>
            <a:spLocks noGrp="1"/>
          </p:cNvSpPr>
          <p:nvPr>
            <p:ph idx="14"/>
          </p:nvPr>
        </p:nvSpPr>
        <p:spPr>
          <a:xfrm>
            <a:off x="4773478" y="3137771"/>
            <a:ext cx="6960030" cy="2774515"/>
          </a:xfrm>
          <a:prstGeom prst="rect">
            <a:avLst/>
          </a:prstGeom>
        </p:spPr>
        <p:txBody>
          <a:bodyPr lIns="0" tIns="228600" rIns="0" bIns="0"/>
          <a:lstStyle>
            <a:lvl1pPr marL="285724" indent="-285724">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925987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00658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65" name="Picture Placeholder 64"/>
          <p:cNvSpPr>
            <a:spLocks noGrp="1"/>
          </p:cNvSpPr>
          <p:nvPr>
            <p:ph type="pic" sz="quarter" idx="12" hasCustomPrompt="1"/>
          </p:nvPr>
        </p:nvSpPr>
        <p:spPr>
          <a:xfrm>
            <a:off x="6067348" y="340639"/>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1">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Roboto"/>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Roboto"/>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11" name="Picture 10" descr="A white text on a black background&#10;&#10;Description automatically generated">
            <a:extLst>
              <a:ext uri="{FF2B5EF4-FFF2-40B4-BE49-F238E27FC236}">
                <a16:creationId xmlns:a16="http://schemas.microsoft.com/office/drawing/2014/main" id="{80903345-2465-AFA5-AC8B-99067D01D9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359" y="947995"/>
            <a:ext cx="1762376" cy="314882"/>
          </a:xfrm>
          <a:prstGeom prst="rect">
            <a:avLst/>
          </a:prstGeom>
        </p:spPr>
      </p:pic>
    </p:spTree>
    <p:extLst>
      <p:ext uri="{BB962C8B-B14F-4D97-AF65-F5344CB8AC3E}">
        <p14:creationId xmlns:p14="http://schemas.microsoft.com/office/powerpoint/2010/main" val="44029411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203285878"/>
      </p:ext>
    </p:extLst>
  </p:cSld>
  <p:clrMapOvr>
    <a:masterClrMapping/>
  </p:clrMapOvr>
  <p:extLst>
    <p:ext uri="{DCECCB84-F9BA-43D5-87BE-67443E8EF086}">
      <p15:sldGuideLst xmlns:p15="http://schemas.microsoft.com/office/powerpoint/2012/main">
        <p15:guide id="1" orient="horz" pos="2275">
          <p15:clr>
            <a:srgbClr val="FBAE40"/>
          </p15:clr>
        </p15:guide>
        <p15:guide id="2" pos="40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over Slide No Picture">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1">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Roboto"/>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Roboto"/>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4" name="Picture 3" descr="A white text on a black background&#10;&#10;Description automatically generated">
            <a:extLst>
              <a:ext uri="{FF2B5EF4-FFF2-40B4-BE49-F238E27FC236}">
                <a16:creationId xmlns:a16="http://schemas.microsoft.com/office/drawing/2014/main" id="{4EDB57D1-A3D3-5AFF-D920-22B55408AD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6359" y="947995"/>
            <a:ext cx="1762376" cy="314882"/>
          </a:xfrm>
          <a:prstGeom prst="rect">
            <a:avLst/>
          </a:prstGeom>
        </p:spPr>
      </p:pic>
    </p:spTree>
    <p:extLst>
      <p:ext uri="{BB962C8B-B14F-4D97-AF65-F5344CB8AC3E}">
        <p14:creationId xmlns:p14="http://schemas.microsoft.com/office/powerpoint/2010/main" val="119527378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Roboto"/>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Roboto"/>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sp>
        <p:nvSpPr>
          <p:cNvPr id="7" name="Rectangle 6">
            <a:extLst>
              <a:ext uri="{FF2B5EF4-FFF2-40B4-BE49-F238E27FC236}">
                <a16:creationId xmlns:a16="http://schemas.microsoft.com/office/drawing/2014/main" id="{CA72B925-05D3-3EE1-F028-2340424EB611}"/>
              </a:ext>
            </a:extLst>
          </p:cNvPr>
          <p:cNvSpPr/>
          <p:nvPr userDrawn="1"/>
        </p:nvSpPr>
        <p:spPr>
          <a:xfrm>
            <a:off x="0" y="0"/>
            <a:ext cx="1790485" cy="589035"/>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6" name="Picture 5" descr="A white text on a black background&#10;&#10;Description automatically generated">
            <a:extLst>
              <a:ext uri="{FF2B5EF4-FFF2-40B4-BE49-F238E27FC236}">
                <a16:creationId xmlns:a16="http://schemas.microsoft.com/office/drawing/2014/main" id="{6B815FFF-5F64-1577-BF08-CBA109A2B0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809" y="150493"/>
            <a:ext cx="1418868" cy="253509"/>
          </a:xfrm>
          <a:prstGeom prst="rect">
            <a:avLst/>
          </a:prstGeom>
        </p:spPr>
      </p:pic>
    </p:spTree>
    <p:extLst>
      <p:ext uri="{BB962C8B-B14F-4D97-AF65-F5344CB8AC3E}">
        <p14:creationId xmlns:p14="http://schemas.microsoft.com/office/powerpoint/2010/main" val="2772085295"/>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8429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with a s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9717878"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117661" y="1740546"/>
            <a:ext cx="971787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71166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11132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8666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31DACC2-5C18-C407-5125-6F2A110AA866}"/>
              </a:ext>
            </a:extLst>
          </p:cNvPr>
          <p:cNvSpPr>
            <a:spLocks noGrp="1"/>
          </p:cNvSpPr>
          <p:nvPr>
            <p:ph type="body" sz="quarter" idx="11"/>
          </p:nvPr>
        </p:nvSpPr>
        <p:spPr>
          <a:xfrm>
            <a:off x="7906940" y="681278"/>
            <a:ext cx="3939904" cy="53296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1360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6" name="Straight Connector 15"/>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1" name="Straight Connector 10"/>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15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2551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935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a:t>This is a sample quote to support your slides</a:t>
            </a:r>
            <a:br>
              <a:rPr lang="en-US"/>
            </a:br>
            <a:r>
              <a:rPr lang="en-US"/>
              <a:t>(Use Format Background to Change Picture:</a:t>
            </a:r>
            <a:br>
              <a:rPr lang="en-US"/>
            </a:br>
            <a:r>
              <a:rPr lang="en-US"/>
              <a:t>Copy image you like. Right Click Format Background. Change Picture Source to Clipboard)</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4" name="Freeform 3"/>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5" name="Freeform 4"/>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629624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4228937291"/>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1">
                <a:solidFill>
                  <a:schemeClr val="accent2"/>
                </a:solidFill>
              </a:defRPr>
            </a:lvl1pPr>
          </a:lstStyle>
          <a:p>
            <a:r>
              <a:rPr lang="en-US"/>
              <a:t>Thank you</a:t>
            </a:r>
          </a:p>
        </p:txBody>
      </p:sp>
      <p:pic>
        <p:nvPicPr>
          <p:cNvPr id="3" name="Picture 2" descr="A white text on a black background&#10;&#10;Description automatically generated">
            <a:extLst>
              <a:ext uri="{FF2B5EF4-FFF2-40B4-BE49-F238E27FC236}">
                <a16:creationId xmlns:a16="http://schemas.microsoft.com/office/drawing/2014/main" id="{B4292D95-3D43-5110-19DD-8A770A963E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14812" y="5914335"/>
            <a:ext cx="1762376" cy="314882"/>
          </a:xfrm>
          <a:prstGeom prst="rect">
            <a:avLst/>
          </a:prstGeom>
        </p:spPr>
      </p:pic>
    </p:spTree>
    <p:extLst>
      <p:ext uri="{BB962C8B-B14F-4D97-AF65-F5344CB8AC3E}">
        <p14:creationId xmlns:p14="http://schemas.microsoft.com/office/powerpoint/2010/main" val="2940525315"/>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9586370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232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3" y="538396"/>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6" name="Content Placeholder 5">
            <a:extLst>
              <a:ext uri="{FF2B5EF4-FFF2-40B4-BE49-F238E27FC236}">
                <a16:creationId xmlns:a16="http://schemas.microsoft.com/office/drawing/2014/main" id="{AA72FAAA-330C-B949-8F85-3CD3200CA2DE}"/>
              </a:ext>
            </a:extLst>
          </p:cNvPr>
          <p:cNvSpPr>
            <a:spLocks noGrp="1"/>
          </p:cNvSpPr>
          <p:nvPr>
            <p:ph sz="quarter" idx="10"/>
          </p:nvPr>
        </p:nvSpPr>
        <p:spPr>
          <a:xfrm>
            <a:off x="356463" y="1311907"/>
            <a:ext cx="11286153" cy="4634802"/>
          </a:xfrm>
        </p:spPr>
        <p:txBody>
          <a:bodyPr/>
          <a:lstStyle>
            <a:lvl1pPr>
              <a:buClr>
                <a:schemeClr val="accent3"/>
              </a:buClr>
              <a:buSzPct val="100000"/>
              <a:defRPr/>
            </a:lvl1pPr>
            <a:lvl2pPr>
              <a:buClr>
                <a:schemeClr val="accent3"/>
              </a:buClr>
              <a:defRPr/>
            </a:lvl2pPr>
            <a:lvl3pPr marL="999073" indent="-272749">
              <a:buClr>
                <a:schemeClr val="accent3"/>
              </a:buClr>
              <a:buFont typeface="Wingdings" pitchFamily="2" charset="2"/>
              <a:buChar char="§"/>
              <a:defRPr/>
            </a:lvl3pPr>
            <a:lvl4pPr>
              <a:buClr>
                <a:schemeClr val="accent3"/>
              </a:buCl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744573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3FECD-9599-C555-5F71-2A9BCD73DA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9E039C-E948-C1F5-C586-C509EDA165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34FB44-57B1-6D46-F853-24902F15FFBA}"/>
              </a:ext>
            </a:extLst>
          </p:cNvPr>
          <p:cNvSpPr>
            <a:spLocks noGrp="1"/>
          </p:cNvSpPr>
          <p:nvPr>
            <p:ph type="dt" sz="half" idx="10"/>
          </p:nvPr>
        </p:nvSpPr>
        <p:spPr/>
        <p:txBody>
          <a:bodyPr/>
          <a:lstStyle/>
          <a:p>
            <a:fld id="{3AAF96FC-D3A3-4617-8CFF-EA09767F343C}" type="datetimeFigureOut">
              <a:rPr lang="en-US" smtClean="0"/>
              <a:t>8/25/2025</a:t>
            </a:fld>
            <a:endParaRPr lang="en-US"/>
          </a:p>
        </p:txBody>
      </p:sp>
      <p:sp>
        <p:nvSpPr>
          <p:cNvPr id="5" name="Footer Placeholder 4">
            <a:extLst>
              <a:ext uri="{FF2B5EF4-FFF2-40B4-BE49-F238E27FC236}">
                <a16:creationId xmlns:a16="http://schemas.microsoft.com/office/drawing/2014/main" id="{F605725B-81F3-5F74-0283-77EDA967C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5E906-A604-033D-8C19-CAFC6E0BE7A6}"/>
              </a:ext>
            </a:extLst>
          </p:cNvPr>
          <p:cNvSpPr>
            <a:spLocks noGrp="1"/>
          </p:cNvSpPr>
          <p:nvPr>
            <p:ph type="sldNum" sz="quarter" idx="12"/>
          </p:nvPr>
        </p:nvSpPr>
        <p:spPr/>
        <p:txBody>
          <a:bodyPr/>
          <a:lstStyle/>
          <a:p>
            <a:fld id="{20368BC4-50F6-4F9D-AF0C-0AAE33D84C27}" type="slidenum">
              <a:rPr lang="en-US" smtClean="0"/>
              <a:t>‹#›</a:t>
            </a:fld>
            <a:endParaRPr lang="en-US"/>
          </a:p>
        </p:txBody>
      </p:sp>
    </p:spTree>
    <p:extLst>
      <p:ext uri="{BB962C8B-B14F-4D97-AF65-F5344CB8AC3E}">
        <p14:creationId xmlns:p14="http://schemas.microsoft.com/office/powerpoint/2010/main" val="1517851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71A14-6207-FDB4-BC58-D373F818B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F3B563-EB82-5EF2-3060-6A7279F2F3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AF8C7-B871-6F06-A14C-116729C7FC94}"/>
              </a:ext>
            </a:extLst>
          </p:cNvPr>
          <p:cNvSpPr>
            <a:spLocks noGrp="1"/>
          </p:cNvSpPr>
          <p:nvPr>
            <p:ph type="dt" sz="half" idx="10"/>
          </p:nvPr>
        </p:nvSpPr>
        <p:spPr/>
        <p:txBody>
          <a:bodyPr/>
          <a:lstStyle/>
          <a:p>
            <a:fld id="{3AAF96FC-D3A3-4617-8CFF-EA09767F343C}" type="datetimeFigureOut">
              <a:rPr lang="en-US" smtClean="0"/>
              <a:t>8/25/2025</a:t>
            </a:fld>
            <a:endParaRPr lang="en-US"/>
          </a:p>
        </p:txBody>
      </p:sp>
      <p:sp>
        <p:nvSpPr>
          <p:cNvPr id="5" name="Footer Placeholder 4">
            <a:extLst>
              <a:ext uri="{FF2B5EF4-FFF2-40B4-BE49-F238E27FC236}">
                <a16:creationId xmlns:a16="http://schemas.microsoft.com/office/drawing/2014/main" id="{861E9F0B-3C05-6C0E-EBCE-A96AC84F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99026A-A77E-4CF1-E2D4-9C9CA53DA415}"/>
              </a:ext>
            </a:extLst>
          </p:cNvPr>
          <p:cNvSpPr>
            <a:spLocks noGrp="1"/>
          </p:cNvSpPr>
          <p:nvPr>
            <p:ph type="sldNum" sz="quarter" idx="12"/>
          </p:nvPr>
        </p:nvSpPr>
        <p:spPr/>
        <p:txBody>
          <a:bodyPr/>
          <a:lstStyle/>
          <a:p>
            <a:fld id="{20368BC4-50F6-4F9D-AF0C-0AAE33D84C27}" type="slidenum">
              <a:rPr lang="en-US" smtClean="0"/>
              <a:t>‹#›</a:t>
            </a:fld>
            <a:endParaRPr lang="en-US"/>
          </a:p>
        </p:txBody>
      </p:sp>
    </p:spTree>
    <p:extLst>
      <p:ext uri="{BB962C8B-B14F-4D97-AF65-F5344CB8AC3E}">
        <p14:creationId xmlns:p14="http://schemas.microsoft.com/office/powerpoint/2010/main" val="36828750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5633-2A47-C7B9-141D-5F0B752CDD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FB432C-0664-48F2-B5BA-10D71DE54B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54F5E4-DC54-240F-400B-752997F41AE0}"/>
              </a:ext>
            </a:extLst>
          </p:cNvPr>
          <p:cNvSpPr>
            <a:spLocks noGrp="1"/>
          </p:cNvSpPr>
          <p:nvPr>
            <p:ph type="dt" sz="half" idx="10"/>
          </p:nvPr>
        </p:nvSpPr>
        <p:spPr/>
        <p:txBody>
          <a:bodyPr/>
          <a:lstStyle/>
          <a:p>
            <a:fld id="{3AAF96FC-D3A3-4617-8CFF-EA09767F343C}" type="datetimeFigureOut">
              <a:rPr lang="en-US" smtClean="0"/>
              <a:t>8/25/2025</a:t>
            </a:fld>
            <a:endParaRPr lang="en-US"/>
          </a:p>
        </p:txBody>
      </p:sp>
      <p:sp>
        <p:nvSpPr>
          <p:cNvPr id="5" name="Footer Placeholder 4">
            <a:extLst>
              <a:ext uri="{FF2B5EF4-FFF2-40B4-BE49-F238E27FC236}">
                <a16:creationId xmlns:a16="http://schemas.microsoft.com/office/drawing/2014/main" id="{4E26CAF3-C2E6-9CBA-05BD-996BCCA7A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1DA9A-FCDF-70DD-4A26-247958FE223C}"/>
              </a:ext>
            </a:extLst>
          </p:cNvPr>
          <p:cNvSpPr>
            <a:spLocks noGrp="1"/>
          </p:cNvSpPr>
          <p:nvPr>
            <p:ph type="sldNum" sz="quarter" idx="12"/>
          </p:nvPr>
        </p:nvSpPr>
        <p:spPr/>
        <p:txBody>
          <a:bodyPr/>
          <a:lstStyle/>
          <a:p>
            <a:fld id="{20368BC4-50F6-4F9D-AF0C-0AAE33D84C27}" type="slidenum">
              <a:rPr lang="en-US" smtClean="0"/>
              <a:t>‹#›</a:t>
            </a:fld>
            <a:endParaRPr lang="en-US"/>
          </a:p>
        </p:txBody>
      </p:sp>
    </p:spTree>
    <p:extLst>
      <p:ext uri="{BB962C8B-B14F-4D97-AF65-F5344CB8AC3E}">
        <p14:creationId xmlns:p14="http://schemas.microsoft.com/office/powerpoint/2010/main" val="4249910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ata Right">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8807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911F-4984-5003-2323-B1848F20D6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08E3DE-02C4-885F-0040-895E039D36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F17993-28D8-F31C-5ABD-8FFC5AA0B1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B3A27F-E039-D2C3-C983-CF2D5F88F12E}"/>
              </a:ext>
            </a:extLst>
          </p:cNvPr>
          <p:cNvSpPr>
            <a:spLocks noGrp="1"/>
          </p:cNvSpPr>
          <p:nvPr>
            <p:ph type="dt" sz="half" idx="10"/>
          </p:nvPr>
        </p:nvSpPr>
        <p:spPr/>
        <p:txBody>
          <a:bodyPr/>
          <a:lstStyle/>
          <a:p>
            <a:fld id="{3AAF96FC-D3A3-4617-8CFF-EA09767F343C}" type="datetimeFigureOut">
              <a:rPr lang="en-US" smtClean="0"/>
              <a:t>8/25/2025</a:t>
            </a:fld>
            <a:endParaRPr lang="en-US"/>
          </a:p>
        </p:txBody>
      </p:sp>
      <p:sp>
        <p:nvSpPr>
          <p:cNvPr id="6" name="Footer Placeholder 5">
            <a:extLst>
              <a:ext uri="{FF2B5EF4-FFF2-40B4-BE49-F238E27FC236}">
                <a16:creationId xmlns:a16="http://schemas.microsoft.com/office/drawing/2014/main" id="{51BA9D99-DF1B-129C-3ADA-972870F71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54E2F2-CDBE-AA8C-2131-53FAC250527C}"/>
              </a:ext>
            </a:extLst>
          </p:cNvPr>
          <p:cNvSpPr>
            <a:spLocks noGrp="1"/>
          </p:cNvSpPr>
          <p:nvPr>
            <p:ph type="sldNum" sz="quarter" idx="12"/>
          </p:nvPr>
        </p:nvSpPr>
        <p:spPr/>
        <p:txBody>
          <a:bodyPr/>
          <a:lstStyle/>
          <a:p>
            <a:fld id="{20368BC4-50F6-4F9D-AF0C-0AAE33D84C27}" type="slidenum">
              <a:rPr lang="en-US" smtClean="0"/>
              <a:t>‹#›</a:t>
            </a:fld>
            <a:endParaRPr lang="en-US"/>
          </a:p>
        </p:txBody>
      </p:sp>
    </p:spTree>
    <p:extLst>
      <p:ext uri="{BB962C8B-B14F-4D97-AF65-F5344CB8AC3E}">
        <p14:creationId xmlns:p14="http://schemas.microsoft.com/office/powerpoint/2010/main" val="41628977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4173-551C-0C06-19AB-981F169329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8D6B1C-0A93-12D7-49FF-FFC31B8082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CDEA6-A0F7-12AD-3931-811EBCAC3A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4AE983-50FA-0994-3AEF-CD858034D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41F3DE-EE46-B25A-47C5-5E98EEA964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FA90E4-7645-24FF-E983-5035FF982314}"/>
              </a:ext>
            </a:extLst>
          </p:cNvPr>
          <p:cNvSpPr>
            <a:spLocks noGrp="1"/>
          </p:cNvSpPr>
          <p:nvPr>
            <p:ph type="dt" sz="half" idx="10"/>
          </p:nvPr>
        </p:nvSpPr>
        <p:spPr/>
        <p:txBody>
          <a:bodyPr/>
          <a:lstStyle/>
          <a:p>
            <a:fld id="{3AAF96FC-D3A3-4617-8CFF-EA09767F343C}" type="datetimeFigureOut">
              <a:rPr lang="en-US" smtClean="0"/>
              <a:t>8/25/2025</a:t>
            </a:fld>
            <a:endParaRPr lang="en-US"/>
          </a:p>
        </p:txBody>
      </p:sp>
      <p:sp>
        <p:nvSpPr>
          <p:cNvPr id="8" name="Footer Placeholder 7">
            <a:extLst>
              <a:ext uri="{FF2B5EF4-FFF2-40B4-BE49-F238E27FC236}">
                <a16:creationId xmlns:a16="http://schemas.microsoft.com/office/drawing/2014/main" id="{6D64C4C4-5835-CDA7-E2B5-7BB067A3CD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CA8F8F-C55D-9D88-8E3E-463687EC63BE}"/>
              </a:ext>
            </a:extLst>
          </p:cNvPr>
          <p:cNvSpPr>
            <a:spLocks noGrp="1"/>
          </p:cNvSpPr>
          <p:nvPr>
            <p:ph type="sldNum" sz="quarter" idx="12"/>
          </p:nvPr>
        </p:nvSpPr>
        <p:spPr/>
        <p:txBody>
          <a:bodyPr/>
          <a:lstStyle/>
          <a:p>
            <a:fld id="{20368BC4-50F6-4F9D-AF0C-0AAE33D84C27}" type="slidenum">
              <a:rPr lang="en-US" smtClean="0"/>
              <a:t>‹#›</a:t>
            </a:fld>
            <a:endParaRPr lang="en-US"/>
          </a:p>
        </p:txBody>
      </p:sp>
    </p:spTree>
    <p:extLst>
      <p:ext uri="{BB962C8B-B14F-4D97-AF65-F5344CB8AC3E}">
        <p14:creationId xmlns:p14="http://schemas.microsoft.com/office/powerpoint/2010/main" val="39730727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4F108-7E8A-9D90-38B8-A4F8BC3CD3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DF44B6-4520-1A2B-C5AB-148C34DEE0E3}"/>
              </a:ext>
            </a:extLst>
          </p:cNvPr>
          <p:cNvSpPr>
            <a:spLocks noGrp="1"/>
          </p:cNvSpPr>
          <p:nvPr>
            <p:ph type="dt" sz="half" idx="10"/>
          </p:nvPr>
        </p:nvSpPr>
        <p:spPr/>
        <p:txBody>
          <a:bodyPr/>
          <a:lstStyle/>
          <a:p>
            <a:fld id="{3AAF96FC-D3A3-4617-8CFF-EA09767F343C}" type="datetimeFigureOut">
              <a:rPr lang="en-US" smtClean="0"/>
              <a:t>8/25/2025</a:t>
            </a:fld>
            <a:endParaRPr lang="en-US"/>
          </a:p>
        </p:txBody>
      </p:sp>
      <p:sp>
        <p:nvSpPr>
          <p:cNvPr id="4" name="Footer Placeholder 3">
            <a:extLst>
              <a:ext uri="{FF2B5EF4-FFF2-40B4-BE49-F238E27FC236}">
                <a16:creationId xmlns:a16="http://schemas.microsoft.com/office/drawing/2014/main" id="{2448CDC0-5B68-D105-C53E-D344FA447B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BB042C-D791-128A-2C62-4DC9B1A19D06}"/>
              </a:ext>
            </a:extLst>
          </p:cNvPr>
          <p:cNvSpPr>
            <a:spLocks noGrp="1"/>
          </p:cNvSpPr>
          <p:nvPr>
            <p:ph type="sldNum" sz="quarter" idx="12"/>
          </p:nvPr>
        </p:nvSpPr>
        <p:spPr/>
        <p:txBody>
          <a:bodyPr/>
          <a:lstStyle/>
          <a:p>
            <a:fld id="{20368BC4-50F6-4F9D-AF0C-0AAE33D84C27}" type="slidenum">
              <a:rPr lang="en-US" smtClean="0"/>
              <a:t>‹#›</a:t>
            </a:fld>
            <a:endParaRPr lang="en-US"/>
          </a:p>
        </p:txBody>
      </p:sp>
    </p:spTree>
    <p:extLst>
      <p:ext uri="{BB962C8B-B14F-4D97-AF65-F5344CB8AC3E}">
        <p14:creationId xmlns:p14="http://schemas.microsoft.com/office/powerpoint/2010/main" val="372452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7747A-2BF2-E3F5-CD0C-C74798CED810}"/>
              </a:ext>
            </a:extLst>
          </p:cNvPr>
          <p:cNvSpPr>
            <a:spLocks noGrp="1"/>
          </p:cNvSpPr>
          <p:nvPr>
            <p:ph type="dt" sz="half" idx="10"/>
          </p:nvPr>
        </p:nvSpPr>
        <p:spPr/>
        <p:txBody>
          <a:bodyPr/>
          <a:lstStyle/>
          <a:p>
            <a:fld id="{3AAF96FC-D3A3-4617-8CFF-EA09767F343C}" type="datetimeFigureOut">
              <a:rPr lang="en-US" smtClean="0"/>
              <a:t>8/25/2025</a:t>
            </a:fld>
            <a:endParaRPr lang="en-US"/>
          </a:p>
        </p:txBody>
      </p:sp>
      <p:sp>
        <p:nvSpPr>
          <p:cNvPr id="3" name="Footer Placeholder 2">
            <a:extLst>
              <a:ext uri="{FF2B5EF4-FFF2-40B4-BE49-F238E27FC236}">
                <a16:creationId xmlns:a16="http://schemas.microsoft.com/office/drawing/2014/main" id="{BC1705A6-14AE-3583-CD2F-EC91FC70C3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E251A2-766A-41B1-90F3-D83A009CCF4B}"/>
              </a:ext>
            </a:extLst>
          </p:cNvPr>
          <p:cNvSpPr>
            <a:spLocks noGrp="1"/>
          </p:cNvSpPr>
          <p:nvPr>
            <p:ph type="sldNum" sz="quarter" idx="12"/>
          </p:nvPr>
        </p:nvSpPr>
        <p:spPr/>
        <p:txBody>
          <a:bodyPr/>
          <a:lstStyle/>
          <a:p>
            <a:fld id="{20368BC4-50F6-4F9D-AF0C-0AAE33D84C27}" type="slidenum">
              <a:rPr lang="en-US" smtClean="0"/>
              <a:t>‹#›</a:t>
            </a:fld>
            <a:endParaRPr lang="en-US"/>
          </a:p>
        </p:txBody>
      </p:sp>
    </p:spTree>
    <p:extLst>
      <p:ext uri="{BB962C8B-B14F-4D97-AF65-F5344CB8AC3E}">
        <p14:creationId xmlns:p14="http://schemas.microsoft.com/office/powerpoint/2010/main" val="37083537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079C-1AAD-222A-F558-64FFF882E8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6BFAAB-B2D3-DCA8-01B4-DDA8EADC8E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8DBB78-EC67-947B-69FD-CFA01FBFF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9294C0-6901-5C16-02A6-41BCF486ABB0}"/>
              </a:ext>
            </a:extLst>
          </p:cNvPr>
          <p:cNvSpPr>
            <a:spLocks noGrp="1"/>
          </p:cNvSpPr>
          <p:nvPr>
            <p:ph type="dt" sz="half" idx="10"/>
          </p:nvPr>
        </p:nvSpPr>
        <p:spPr/>
        <p:txBody>
          <a:bodyPr/>
          <a:lstStyle/>
          <a:p>
            <a:fld id="{3AAF96FC-D3A3-4617-8CFF-EA09767F343C}" type="datetimeFigureOut">
              <a:rPr lang="en-US" smtClean="0"/>
              <a:t>8/25/2025</a:t>
            </a:fld>
            <a:endParaRPr lang="en-US"/>
          </a:p>
        </p:txBody>
      </p:sp>
      <p:sp>
        <p:nvSpPr>
          <p:cNvPr id="6" name="Footer Placeholder 5">
            <a:extLst>
              <a:ext uri="{FF2B5EF4-FFF2-40B4-BE49-F238E27FC236}">
                <a16:creationId xmlns:a16="http://schemas.microsoft.com/office/drawing/2014/main" id="{EB36589B-7D56-4ABA-ED6D-19A1786CBC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CAA1E-77AC-5AEE-7503-CF63CB036845}"/>
              </a:ext>
            </a:extLst>
          </p:cNvPr>
          <p:cNvSpPr>
            <a:spLocks noGrp="1"/>
          </p:cNvSpPr>
          <p:nvPr>
            <p:ph type="sldNum" sz="quarter" idx="12"/>
          </p:nvPr>
        </p:nvSpPr>
        <p:spPr/>
        <p:txBody>
          <a:bodyPr/>
          <a:lstStyle/>
          <a:p>
            <a:fld id="{20368BC4-50F6-4F9D-AF0C-0AAE33D84C27}" type="slidenum">
              <a:rPr lang="en-US" smtClean="0"/>
              <a:t>‹#›</a:t>
            </a:fld>
            <a:endParaRPr lang="en-US"/>
          </a:p>
        </p:txBody>
      </p:sp>
    </p:spTree>
    <p:extLst>
      <p:ext uri="{BB962C8B-B14F-4D97-AF65-F5344CB8AC3E}">
        <p14:creationId xmlns:p14="http://schemas.microsoft.com/office/powerpoint/2010/main" val="33965687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82832-CB85-12AE-C3F0-F764CA917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276763-CD1F-4A2D-D7E8-CA2089B5B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92B296-2C49-A5C3-A10A-1EC6D8D85A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E35BF7-89D6-71D1-BD93-8B8BE2AFD16B}"/>
              </a:ext>
            </a:extLst>
          </p:cNvPr>
          <p:cNvSpPr>
            <a:spLocks noGrp="1"/>
          </p:cNvSpPr>
          <p:nvPr>
            <p:ph type="dt" sz="half" idx="10"/>
          </p:nvPr>
        </p:nvSpPr>
        <p:spPr/>
        <p:txBody>
          <a:bodyPr/>
          <a:lstStyle/>
          <a:p>
            <a:fld id="{3AAF96FC-D3A3-4617-8CFF-EA09767F343C}" type="datetimeFigureOut">
              <a:rPr lang="en-US" smtClean="0"/>
              <a:t>8/25/2025</a:t>
            </a:fld>
            <a:endParaRPr lang="en-US"/>
          </a:p>
        </p:txBody>
      </p:sp>
      <p:sp>
        <p:nvSpPr>
          <p:cNvPr id="6" name="Footer Placeholder 5">
            <a:extLst>
              <a:ext uri="{FF2B5EF4-FFF2-40B4-BE49-F238E27FC236}">
                <a16:creationId xmlns:a16="http://schemas.microsoft.com/office/drawing/2014/main" id="{F4207619-138C-D70D-797C-9690B87F6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5B38A-3AFA-0C71-EF54-50EED600A8BF}"/>
              </a:ext>
            </a:extLst>
          </p:cNvPr>
          <p:cNvSpPr>
            <a:spLocks noGrp="1"/>
          </p:cNvSpPr>
          <p:nvPr>
            <p:ph type="sldNum" sz="quarter" idx="12"/>
          </p:nvPr>
        </p:nvSpPr>
        <p:spPr/>
        <p:txBody>
          <a:bodyPr/>
          <a:lstStyle/>
          <a:p>
            <a:fld id="{20368BC4-50F6-4F9D-AF0C-0AAE33D84C27}" type="slidenum">
              <a:rPr lang="en-US" smtClean="0"/>
              <a:t>‹#›</a:t>
            </a:fld>
            <a:endParaRPr lang="en-US"/>
          </a:p>
        </p:txBody>
      </p:sp>
    </p:spTree>
    <p:extLst>
      <p:ext uri="{BB962C8B-B14F-4D97-AF65-F5344CB8AC3E}">
        <p14:creationId xmlns:p14="http://schemas.microsoft.com/office/powerpoint/2010/main" val="18631029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46592-0C47-5116-6149-F60B078B10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5B6F2C-9FD6-E0F6-4CA1-C0F4CDB96B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8ED21-2C59-B65E-6658-C3E00BE2C3BC}"/>
              </a:ext>
            </a:extLst>
          </p:cNvPr>
          <p:cNvSpPr>
            <a:spLocks noGrp="1"/>
          </p:cNvSpPr>
          <p:nvPr>
            <p:ph type="dt" sz="half" idx="10"/>
          </p:nvPr>
        </p:nvSpPr>
        <p:spPr/>
        <p:txBody>
          <a:bodyPr/>
          <a:lstStyle/>
          <a:p>
            <a:fld id="{3AAF96FC-D3A3-4617-8CFF-EA09767F343C}" type="datetimeFigureOut">
              <a:rPr lang="en-US" smtClean="0"/>
              <a:t>8/25/2025</a:t>
            </a:fld>
            <a:endParaRPr lang="en-US"/>
          </a:p>
        </p:txBody>
      </p:sp>
      <p:sp>
        <p:nvSpPr>
          <p:cNvPr id="5" name="Footer Placeholder 4">
            <a:extLst>
              <a:ext uri="{FF2B5EF4-FFF2-40B4-BE49-F238E27FC236}">
                <a16:creationId xmlns:a16="http://schemas.microsoft.com/office/drawing/2014/main" id="{B5DDF0BD-3D37-7052-08AC-F84FD3892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CD893-D932-C0E5-23EA-E0B96A4C4E01}"/>
              </a:ext>
            </a:extLst>
          </p:cNvPr>
          <p:cNvSpPr>
            <a:spLocks noGrp="1"/>
          </p:cNvSpPr>
          <p:nvPr>
            <p:ph type="sldNum" sz="quarter" idx="12"/>
          </p:nvPr>
        </p:nvSpPr>
        <p:spPr/>
        <p:txBody>
          <a:bodyPr/>
          <a:lstStyle/>
          <a:p>
            <a:fld id="{20368BC4-50F6-4F9D-AF0C-0AAE33D84C27}" type="slidenum">
              <a:rPr lang="en-US" smtClean="0"/>
              <a:t>‹#›</a:t>
            </a:fld>
            <a:endParaRPr lang="en-US"/>
          </a:p>
        </p:txBody>
      </p:sp>
    </p:spTree>
    <p:extLst>
      <p:ext uri="{BB962C8B-B14F-4D97-AF65-F5344CB8AC3E}">
        <p14:creationId xmlns:p14="http://schemas.microsoft.com/office/powerpoint/2010/main" val="39644172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51739B-7241-05D5-94F8-37CF79A6BE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18E216-F74B-50EA-50B7-D085ABD9C2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36BCA-EF85-F721-1230-6B182F63C978}"/>
              </a:ext>
            </a:extLst>
          </p:cNvPr>
          <p:cNvSpPr>
            <a:spLocks noGrp="1"/>
          </p:cNvSpPr>
          <p:nvPr>
            <p:ph type="dt" sz="half" idx="10"/>
          </p:nvPr>
        </p:nvSpPr>
        <p:spPr/>
        <p:txBody>
          <a:bodyPr/>
          <a:lstStyle/>
          <a:p>
            <a:fld id="{3AAF96FC-D3A3-4617-8CFF-EA09767F343C}" type="datetimeFigureOut">
              <a:rPr lang="en-US" smtClean="0"/>
              <a:t>8/25/2025</a:t>
            </a:fld>
            <a:endParaRPr lang="en-US"/>
          </a:p>
        </p:txBody>
      </p:sp>
      <p:sp>
        <p:nvSpPr>
          <p:cNvPr id="5" name="Footer Placeholder 4">
            <a:extLst>
              <a:ext uri="{FF2B5EF4-FFF2-40B4-BE49-F238E27FC236}">
                <a16:creationId xmlns:a16="http://schemas.microsoft.com/office/drawing/2014/main" id="{D737F489-05D1-A4EC-0128-FED9E89FD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CF1CE-543B-B0E1-8451-9BE8F183F823}"/>
              </a:ext>
            </a:extLst>
          </p:cNvPr>
          <p:cNvSpPr>
            <a:spLocks noGrp="1"/>
          </p:cNvSpPr>
          <p:nvPr>
            <p:ph type="sldNum" sz="quarter" idx="12"/>
          </p:nvPr>
        </p:nvSpPr>
        <p:spPr/>
        <p:txBody>
          <a:bodyPr/>
          <a:lstStyle/>
          <a:p>
            <a:fld id="{20368BC4-50F6-4F9D-AF0C-0AAE33D84C27}" type="slidenum">
              <a:rPr lang="en-US" smtClean="0"/>
              <a:t>‹#›</a:t>
            </a:fld>
            <a:endParaRPr lang="en-US"/>
          </a:p>
        </p:txBody>
      </p:sp>
    </p:spTree>
    <p:extLst>
      <p:ext uri="{BB962C8B-B14F-4D97-AF65-F5344CB8AC3E}">
        <p14:creationId xmlns:p14="http://schemas.microsoft.com/office/powerpoint/2010/main" val="1470145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dirty="0"/>
              <a:t>Insert Full Background Photo Photo To Highlight a Key Message</a:t>
            </a:r>
          </a:p>
        </p:txBody>
      </p:sp>
      <p:sp>
        <p:nvSpPr>
          <p:cNvPr id="5" name="Slide title"/>
          <p:cNvSpPr>
            <a:spLocks noGrp="1" noChangeArrowheads="1"/>
          </p:cNvSpPr>
          <p:nvPr>
            <p:ph type="title" hasCustomPrompt="1"/>
          </p:nvPr>
        </p:nvSpPr>
        <p:spPr bwMode="gray">
          <a:xfrm>
            <a:off x="749371"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5308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592" y="555810"/>
            <a:ext cx="6960031" cy="5372292"/>
          </a:xfrm>
          <a:prstGeom prst="rect">
            <a:avLst/>
          </a:prstGeom>
        </p:spPr>
        <p:txBody>
          <a:bodyPr lIns="0" tIns="228600" rIns="0" bIns="0"/>
          <a:lstStyle>
            <a:lvl1pPr marL="285724" indent="-285724">
              <a:buClr>
                <a:schemeClr val="accent2"/>
              </a:buClr>
              <a:buFont typeface="Arial" charset="0"/>
              <a:buChar char="•"/>
              <a:defRPr sz="1600" b="0" i="0">
                <a:latin typeface="Arial" charset="0"/>
                <a:ea typeface="Arial" charset="0"/>
                <a:cs typeface="Arial" charset="0"/>
              </a:defRPr>
            </a:lvl1pPr>
            <a:lvl2pPr>
              <a:buClr>
                <a:schemeClr val="accent2"/>
              </a:buClr>
              <a:defRPr sz="1600" b="0" i="0">
                <a:latin typeface="Arial" charset="0"/>
                <a:ea typeface="Arial" charset="0"/>
                <a:cs typeface="Arial" charset="0"/>
              </a:defRPr>
            </a:lvl2pPr>
            <a:lvl3pPr>
              <a:buClr>
                <a:schemeClr val="accent2"/>
              </a:buClr>
              <a:defRPr sz="1600" b="0" i="0">
                <a:latin typeface="Arial" charset="0"/>
                <a:ea typeface="Arial" charset="0"/>
                <a:cs typeface="Arial" charset="0"/>
              </a:defRPr>
            </a:lvl3pPr>
            <a:lvl4pPr>
              <a:buClr>
                <a:schemeClr val="accent2"/>
              </a:buClr>
              <a:defRPr sz="1600" b="0" i="0">
                <a:latin typeface="Arial" charset="0"/>
                <a:ea typeface="Arial" charset="0"/>
                <a:cs typeface="Arial" charset="0"/>
              </a:defRPr>
            </a:lvl4pPr>
            <a:lvl5pPr>
              <a:buClr>
                <a:schemeClr val="accent2"/>
              </a:buClr>
              <a:defRPr sz="16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5" name="Text Placeholder 14"/>
          <p:cNvSpPr>
            <a:spLocks noGrp="1"/>
          </p:cNvSpPr>
          <p:nvPr>
            <p:ph type="body" sz="quarter" idx="13" hasCustomPrompt="1"/>
          </p:nvPr>
        </p:nvSpPr>
        <p:spPr>
          <a:xfrm>
            <a:off x="466725" y="1446928"/>
            <a:ext cx="3741739" cy="895630"/>
          </a:xfrm>
          <a:prstGeom prst="rect">
            <a:avLst/>
          </a:prstGeom>
        </p:spPr>
        <p:txBody>
          <a:bodyPr lIns="0" tIns="228600" rIns="0" bIns="0">
            <a:spAutoFit/>
          </a:bodyPr>
          <a:lstStyle>
            <a:lvl1pPr marL="0" indent="0">
              <a:buNone/>
              <a:defRPr sz="1600" b="1" i="0">
                <a:solidFill>
                  <a:schemeClr val="accent1"/>
                </a:solidFill>
                <a:latin typeface="Verdana Bold" charset="0"/>
                <a:ea typeface="Verdana Bold" charset="0"/>
                <a:cs typeface="Verdana Bold" charset="0"/>
              </a:defRPr>
            </a:lvl1pPr>
          </a:lstStyle>
          <a:p>
            <a:pPr lvl="0"/>
            <a:r>
              <a:rPr lang="en-US"/>
              <a:t>Subtitle goes here — align top of subtitle box with bottom of title box.</a:t>
            </a:r>
          </a:p>
        </p:txBody>
      </p:sp>
      <p:sp>
        <p:nvSpPr>
          <p:cNvPr id="9" name="Title 7"/>
          <p:cNvSpPr>
            <a:spLocks noGrp="1"/>
          </p:cNvSpPr>
          <p:nvPr>
            <p:ph type="title" hasCustomPrompt="1"/>
          </p:nvPr>
        </p:nvSpPr>
        <p:spPr>
          <a:xfrm>
            <a:off x="466838" y="555810"/>
            <a:ext cx="3741737" cy="969496"/>
          </a:xfrm>
          <a:prstGeom prst="rect">
            <a:avLst/>
          </a:prstGeom>
        </p:spPr>
        <p:txBody>
          <a:bodyPr wrap="square" lIns="0" tIns="137160" rIns="0" bIns="0" anchor="t" anchorCtr="0">
            <a:spAutoFit/>
          </a:bodyPr>
          <a:lstStyle>
            <a:lvl1pPr>
              <a:defRPr sz="3000" b="0" i="0">
                <a:solidFill>
                  <a:schemeClr val="tx1"/>
                </a:solidFill>
                <a:latin typeface="Verdana" charset="0"/>
                <a:ea typeface="Verdana" charset="0"/>
                <a:cs typeface="Verdana" charset="0"/>
              </a:defRPr>
            </a:lvl1pPr>
          </a:lstStyle>
          <a:p>
            <a:r>
              <a:rPr lang="en-US"/>
              <a:t>Title of slide</a:t>
            </a:r>
            <a:br>
              <a:rPr lang="en-US"/>
            </a:br>
            <a:r>
              <a:rPr lang="en-US"/>
              <a:t>goes here.</a:t>
            </a:r>
          </a:p>
        </p:txBody>
      </p:sp>
    </p:spTree>
    <p:extLst>
      <p:ext uri="{BB962C8B-B14F-4D97-AF65-F5344CB8AC3E}">
        <p14:creationId xmlns:p14="http://schemas.microsoft.com/office/powerpoint/2010/main" val="136653764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227.xml"/><Relationship Id="rId21" Type="http://schemas.openxmlformats.org/officeDocument/2006/relationships/slideLayout" Target="../slideLayouts/slideLayout222.xml"/><Relationship Id="rId42" Type="http://schemas.openxmlformats.org/officeDocument/2006/relationships/slideLayout" Target="../slideLayouts/slideLayout243.xml"/><Relationship Id="rId47" Type="http://schemas.openxmlformats.org/officeDocument/2006/relationships/slideLayout" Target="../slideLayouts/slideLayout248.xml"/><Relationship Id="rId63" Type="http://schemas.openxmlformats.org/officeDocument/2006/relationships/slideLayout" Target="../slideLayouts/slideLayout264.xml"/><Relationship Id="rId68" Type="http://schemas.openxmlformats.org/officeDocument/2006/relationships/slideLayout" Target="../slideLayouts/slideLayout269.xml"/><Relationship Id="rId7" Type="http://schemas.openxmlformats.org/officeDocument/2006/relationships/slideLayout" Target="../slideLayouts/slideLayout208.xml"/><Relationship Id="rId71" Type="http://schemas.openxmlformats.org/officeDocument/2006/relationships/tags" Target="../tags/tag16.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9" Type="http://schemas.openxmlformats.org/officeDocument/2006/relationships/slideLayout" Target="../slideLayouts/slideLayout230.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32" Type="http://schemas.openxmlformats.org/officeDocument/2006/relationships/slideLayout" Target="../slideLayouts/slideLayout233.xml"/><Relationship Id="rId37" Type="http://schemas.openxmlformats.org/officeDocument/2006/relationships/slideLayout" Target="../slideLayouts/slideLayout238.xml"/><Relationship Id="rId40" Type="http://schemas.openxmlformats.org/officeDocument/2006/relationships/slideLayout" Target="../slideLayouts/slideLayout241.xml"/><Relationship Id="rId45" Type="http://schemas.openxmlformats.org/officeDocument/2006/relationships/slideLayout" Target="../slideLayouts/slideLayout246.xml"/><Relationship Id="rId53" Type="http://schemas.openxmlformats.org/officeDocument/2006/relationships/slideLayout" Target="../slideLayouts/slideLayout254.xml"/><Relationship Id="rId58" Type="http://schemas.openxmlformats.org/officeDocument/2006/relationships/slideLayout" Target="../slideLayouts/slideLayout259.xml"/><Relationship Id="rId66" Type="http://schemas.openxmlformats.org/officeDocument/2006/relationships/slideLayout" Target="../slideLayouts/slideLayout267.xml"/><Relationship Id="rId5" Type="http://schemas.openxmlformats.org/officeDocument/2006/relationships/slideLayout" Target="../slideLayouts/slideLayout206.xml"/><Relationship Id="rId61" Type="http://schemas.openxmlformats.org/officeDocument/2006/relationships/slideLayout" Target="../slideLayouts/slideLayout262.xml"/><Relationship Id="rId19" Type="http://schemas.openxmlformats.org/officeDocument/2006/relationships/slideLayout" Target="../slideLayouts/slideLayout22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 Id="rId30" Type="http://schemas.openxmlformats.org/officeDocument/2006/relationships/slideLayout" Target="../slideLayouts/slideLayout231.xml"/><Relationship Id="rId35" Type="http://schemas.openxmlformats.org/officeDocument/2006/relationships/slideLayout" Target="../slideLayouts/slideLayout236.xml"/><Relationship Id="rId43" Type="http://schemas.openxmlformats.org/officeDocument/2006/relationships/slideLayout" Target="../slideLayouts/slideLayout244.xml"/><Relationship Id="rId48" Type="http://schemas.openxmlformats.org/officeDocument/2006/relationships/slideLayout" Target="../slideLayouts/slideLayout249.xml"/><Relationship Id="rId56" Type="http://schemas.openxmlformats.org/officeDocument/2006/relationships/slideLayout" Target="../slideLayouts/slideLayout257.xml"/><Relationship Id="rId64" Type="http://schemas.openxmlformats.org/officeDocument/2006/relationships/slideLayout" Target="../slideLayouts/slideLayout265.xml"/><Relationship Id="rId69" Type="http://schemas.openxmlformats.org/officeDocument/2006/relationships/slideLayout" Target="../slideLayouts/slideLayout270.xml"/><Relationship Id="rId8" Type="http://schemas.openxmlformats.org/officeDocument/2006/relationships/slideLayout" Target="../slideLayouts/slideLayout209.xml"/><Relationship Id="rId51" Type="http://schemas.openxmlformats.org/officeDocument/2006/relationships/slideLayout" Target="../slideLayouts/slideLayout252.xml"/><Relationship Id="rId72" Type="http://schemas.openxmlformats.org/officeDocument/2006/relationships/tags" Target="../tags/tag17.xml"/><Relationship Id="rId3" Type="http://schemas.openxmlformats.org/officeDocument/2006/relationships/slideLayout" Target="../slideLayouts/slideLayout204.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33" Type="http://schemas.openxmlformats.org/officeDocument/2006/relationships/slideLayout" Target="../slideLayouts/slideLayout234.xml"/><Relationship Id="rId38" Type="http://schemas.openxmlformats.org/officeDocument/2006/relationships/slideLayout" Target="../slideLayouts/slideLayout239.xml"/><Relationship Id="rId46" Type="http://schemas.openxmlformats.org/officeDocument/2006/relationships/slideLayout" Target="../slideLayouts/slideLayout247.xml"/><Relationship Id="rId59" Type="http://schemas.openxmlformats.org/officeDocument/2006/relationships/slideLayout" Target="../slideLayouts/slideLayout260.xml"/><Relationship Id="rId67" Type="http://schemas.openxmlformats.org/officeDocument/2006/relationships/slideLayout" Target="../slideLayouts/slideLayout268.xml"/><Relationship Id="rId20" Type="http://schemas.openxmlformats.org/officeDocument/2006/relationships/slideLayout" Target="../slideLayouts/slideLayout221.xml"/><Relationship Id="rId41" Type="http://schemas.openxmlformats.org/officeDocument/2006/relationships/slideLayout" Target="../slideLayouts/slideLayout242.xml"/><Relationship Id="rId54" Type="http://schemas.openxmlformats.org/officeDocument/2006/relationships/slideLayout" Target="../slideLayouts/slideLayout255.xml"/><Relationship Id="rId62" Type="http://schemas.openxmlformats.org/officeDocument/2006/relationships/slideLayout" Target="../slideLayouts/slideLayout263.xml"/><Relationship Id="rId70" Type="http://schemas.openxmlformats.org/officeDocument/2006/relationships/theme" Target="../theme/theme10.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slideLayout" Target="../slideLayouts/slideLayout229.xml"/><Relationship Id="rId36" Type="http://schemas.openxmlformats.org/officeDocument/2006/relationships/slideLayout" Target="../slideLayouts/slideLayout237.xml"/><Relationship Id="rId49" Type="http://schemas.openxmlformats.org/officeDocument/2006/relationships/slideLayout" Target="../slideLayouts/slideLayout250.xml"/><Relationship Id="rId57" Type="http://schemas.openxmlformats.org/officeDocument/2006/relationships/slideLayout" Target="../slideLayouts/slideLayout258.xml"/><Relationship Id="rId10" Type="http://schemas.openxmlformats.org/officeDocument/2006/relationships/slideLayout" Target="../slideLayouts/slideLayout211.xml"/><Relationship Id="rId31" Type="http://schemas.openxmlformats.org/officeDocument/2006/relationships/slideLayout" Target="../slideLayouts/slideLayout232.xml"/><Relationship Id="rId44" Type="http://schemas.openxmlformats.org/officeDocument/2006/relationships/slideLayout" Target="../slideLayouts/slideLayout245.xml"/><Relationship Id="rId52" Type="http://schemas.openxmlformats.org/officeDocument/2006/relationships/slideLayout" Target="../slideLayouts/slideLayout253.xml"/><Relationship Id="rId60" Type="http://schemas.openxmlformats.org/officeDocument/2006/relationships/slideLayout" Target="../slideLayouts/slideLayout261.xml"/><Relationship Id="rId65" Type="http://schemas.openxmlformats.org/officeDocument/2006/relationships/slideLayout" Target="../slideLayouts/slideLayout266.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9" Type="http://schemas.openxmlformats.org/officeDocument/2006/relationships/slideLayout" Target="../slideLayouts/slideLayout240.xml"/><Relationship Id="rId34" Type="http://schemas.openxmlformats.org/officeDocument/2006/relationships/slideLayout" Target="../slideLayouts/slideLayout235.xml"/><Relationship Id="rId50" Type="http://schemas.openxmlformats.org/officeDocument/2006/relationships/slideLayout" Target="../slideLayouts/slideLayout251.xml"/><Relationship Id="rId55" Type="http://schemas.openxmlformats.org/officeDocument/2006/relationships/slideLayout" Target="../slideLayouts/slideLayout2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slideLayout" Target="../slideLayouts/slideLayout288.xml"/><Relationship Id="rId3" Type="http://schemas.openxmlformats.org/officeDocument/2006/relationships/slideLayout" Target="../slideLayouts/slideLayout273.xml"/><Relationship Id="rId21" Type="http://schemas.openxmlformats.org/officeDocument/2006/relationships/tags" Target="../tags/tag44.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slideLayout" Target="../slideLayouts/slideLayout287.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20" Type="http://schemas.openxmlformats.org/officeDocument/2006/relationships/theme" Target="../theme/theme11.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10" Type="http://schemas.openxmlformats.org/officeDocument/2006/relationships/slideLayout" Target="../slideLayouts/slideLayout280.xml"/><Relationship Id="rId19" Type="http://schemas.openxmlformats.org/officeDocument/2006/relationships/slideLayout" Target="../slideLayouts/slideLayout289.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 Id="rId22" Type="http://schemas.openxmlformats.org/officeDocument/2006/relationships/tags" Target="../tags/tag45.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315.xml"/><Relationship Id="rId21" Type="http://schemas.openxmlformats.org/officeDocument/2006/relationships/slideLayout" Target="../slideLayouts/slideLayout310.xml"/><Relationship Id="rId42" Type="http://schemas.openxmlformats.org/officeDocument/2006/relationships/slideLayout" Target="../slideLayouts/slideLayout331.xml"/><Relationship Id="rId47" Type="http://schemas.openxmlformats.org/officeDocument/2006/relationships/slideLayout" Target="../slideLayouts/slideLayout336.xml"/><Relationship Id="rId63" Type="http://schemas.openxmlformats.org/officeDocument/2006/relationships/slideLayout" Target="../slideLayouts/slideLayout352.xml"/><Relationship Id="rId68" Type="http://schemas.openxmlformats.org/officeDocument/2006/relationships/slideLayout" Target="../slideLayouts/slideLayout357.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9" Type="http://schemas.openxmlformats.org/officeDocument/2006/relationships/slideLayout" Target="../slideLayouts/slideLayout318.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slideLayout" Target="../slideLayouts/slideLayout321.xml"/><Relationship Id="rId37" Type="http://schemas.openxmlformats.org/officeDocument/2006/relationships/slideLayout" Target="../slideLayouts/slideLayout326.xml"/><Relationship Id="rId40" Type="http://schemas.openxmlformats.org/officeDocument/2006/relationships/slideLayout" Target="../slideLayouts/slideLayout329.xml"/><Relationship Id="rId45" Type="http://schemas.openxmlformats.org/officeDocument/2006/relationships/slideLayout" Target="../slideLayouts/slideLayout334.xml"/><Relationship Id="rId53" Type="http://schemas.openxmlformats.org/officeDocument/2006/relationships/slideLayout" Target="../slideLayouts/slideLayout342.xml"/><Relationship Id="rId58" Type="http://schemas.openxmlformats.org/officeDocument/2006/relationships/slideLayout" Target="../slideLayouts/slideLayout347.xml"/><Relationship Id="rId66" Type="http://schemas.openxmlformats.org/officeDocument/2006/relationships/slideLayout" Target="../slideLayouts/slideLayout355.xml"/><Relationship Id="rId74" Type="http://schemas.openxmlformats.org/officeDocument/2006/relationships/theme" Target="../theme/theme12.xml"/><Relationship Id="rId5" Type="http://schemas.openxmlformats.org/officeDocument/2006/relationships/slideLayout" Target="../slideLayouts/slideLayout294.xml"/><Relationship Id="rId61" Type="http://schemas.openxmlformats.org/officeDocument/2006/relationships/slideLayout" Target="../slideLayouts/slideLayout350.xml"/><Relationship Id="rId19" Type="http://schemas.openxmlformats.org/officeDocument/2006/relationships/slideLayout" Target="../slideLayouts/slideLayout30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43" Type="http://schemas.openxmlformats.org/officeDocument/2006/relationships/slideLayout" Target="../slideLayouts/slideLayout332.xml"/><Relationship Id="rId48" Type="http://schemas.openxmlformats.org/officeDocument/2006/relationships/slideLayout" Target="../slideLayouts/slideLayout337.xml"/><Relationship Id="rId56" Type="http://schemas.openxmlformats.org/officeDocument/2006/relationships/slideLayout" Target="../slideLayouts/slideLayout345.xml"/><Relationship Id="rId64" Type="http://schemas.openxmlformats.org/officeDocument/2006/relationships/slideLayout" Target="../slideLayouts/slideLayout353.xml"/><Relationship Id="rId69" Type="http://schemas.openxmlformats.org/officeDocument/2006/relationships/slideLayout" Target="../slideLayouts/slideLayout358.xml"/><Relationship Id="rId8" Type="http://schemas.openxmlformats.org/officeDocument/2006/relationships/slideLayout" Target="../slideLayouts/slideLayout297.xml"/><Relationship Id="rId51" Type="http://schemas.openxmlformats.org/officeDocument/2006/relationships/slideLayout" Target="../slideLayouts/slideLayout340.xml"/><Relationship Id="rId72" Type="http://schemas.openxmlformats.org/officeDocument/2006/relationships/slideLayout" Target="../slideLayouts/slideLayout361.xml"/><Relationship Id="rId3" Type="http://schemas.openxmlformats.org/officeDocument/2006/relationships/slideLayout" Target="../slideLayouts/slideLayout292.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slideLayout" Target="../slideLayouts/slideLayout322.xml"/><Relationship Id="rId38" Type="http://schemas.openxmlformats.org/officeDocument/2006/relationships/slideLayout" Target="../slideLayouts/slideLayout327.xml"/><Relationship Id="rId46" Type="http://schemas.openxmlformats.org/officeDocument/2006/relationships/slideLayout" Target="../slideLayouts/slideLayout335.xml"/><Relationship Id="rId59" Type="http://schemas.openxmlformats.org/officeDocument/2006/relationships/slideLayout" Target="../slideLayouts/slideLayout348.xml"/><Relationship Id="rId67" Type="http://schemas.openxmlformats.org/officeDocument/2006/relationships/slideLayout" Target="../slideLayouts/slideLayout356.xml"/><Relationship Id="rId20" Type="http://schemas.openxmlformats.org/officeDocument/2006/relationships/slideLayout" Target="../slideLayouts/slideLayout309.xml"/><Relationship Id="rId41" Type="http://schemas.openxmlformats.org/officeDocument/2006/relationships/slideLayout" Target="../slideLayouts/slideLayout330.xml"/><Relationship Id="rId54" Type="http://schemas.openxmlformats.org/officeDocument/2006/relationships/slideLayout" Target="../slideLayouts/slideLayout343.xml"/><Relationship Id="rId62" Type="http://schemas.openxmlformats.org/officeDocument/2006/relationships/slideLayout" Target="../slideLayouts/slideLayout351.xml"/><Relationship Id="rId70" Type="http://schemas.openxmlformats.org/officeDocument/2006/relationships/slideLayout" Target="../slideLayouts/slideLayout359.xml"/><Relationship Id="rId75" Type="http://schemas.openxmlformats.org/officeDocument/2006/relationships/tags" Target="../tags/tag46.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36" Type="http://schemas.openxmlformats.org/officeDocument/2006/relationships/slideLayout" Target="../slideLayouts/slideLayout325.xml"/><Relationship Id="rId49" Type="http://schemas.openxmlformats.org/officeDocument/2006/relationships/slideLayout" Target="../slideLayouts/slideLayout338.xml"/><Relationship Id="rId57" Type="http://schemas.openxmlformats.org/officeDocument/2006/relationships/slideLayout" Target="../slideLayouts/slideLayout346.xml"/><Relationship Id="rId10" Type="http://schemas.openxmlformats.org/officeDocument/2006/relationships/slideLayout" Target="../slideLayouts/slideLayout299.xml"/><Relationship Id="rId31" Type="http://schemas.openxmlformats.org/officeDocument/2006/relationships/slideLayout" Target="../slideLayouts/slideLayout320.xml"/><Relationship Id="rId44" Type="http://schemas.openxmlformats.org/officeDocument/2006/relationships/slideLayout" Target="../slideLayouts/slideLayout333.xml"/><Relationship Id="rId52" Type="http://schemas.openxmlformats.org/officeDocument/2006/relationships/slideLayout" Target="../slideLayouts/slideLayout341.xml"/><Relationship Id="rId60" Type="http://schemas.openxmlformats.org/officeDocument/2006/relationships/slideLayout" Target="../slideLayouts/slideLayout349.xml"/><Relationship Id="rId65" Type="http://schemas.openxmlformats.org/officeDocument/2006/relationships/slideLayout" Target="../slideLayouts/slideLayout354.xml"/><Relationship Id="rId73" Type="http://schemas.openxmlformats.org/officeDocument/2006/relationships/slideLayout" Target="../slideLayouts/slideLayout362.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39" Type="http://schemas.openxmlformats.org/officeDocument/2006/relationships/slideLayout" Target="../slideLayouts/slideLayout328.xml"/><Relationship Id="rId34" Type="http://schemas.openxmlformats.org/officeDocument/2006/relationships/slideLayout" Target="../slideLayouts/slideLayout323.xml"/><Relationship Id="rId50" Type="http://schemas.openxmlformats.org/officeDocument/2006/relationships/slideLayout" Target="../slideLayouts/slideLayout339.xml"/><Relationship Id="rId55" Type="http://schemas.openxmlformats.org/officeDocument/2006/relationships/slideLayout" Target="../slideLayouts/slideLayout344.xml"/><Relationship Id="rId76" Type="http://schemas.openxmlformats.org/officeDocument/2006/relationships/tags" Target="../tags/tag47.xml"/><Relationship Id="rId7" Type="http://schemas.openxmlformats.org/officeDocument/2006/relationships/slideLayout" Target="../slideLayouts/slideLayout296.xml"/><Relationship Id="rId71" Type="http://schemas.openxmlformats.org/officeDocument/2006/relationships/slideLayout" Target="../slideLayouts/slideLayout36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slideLayout" Target="../slideLayouts/slideLayout380.xml"/><Relationship Id="rId26" Type="http://schemas.openxmlformats.org/officeDocument/2006/relationships/image" Target="../media/image41.jpeg"/><Relationship Id="rId3" Type="http://schemas.openxmlformats.org/officeDocument/2006/relationships/slideLayout" Target="../slideLayouts/slideLayout365.xml"/><Relationship Id="rId21" Type="http://schemas.openxmlformats.org/officeDocument/2006/relationships/slideLayout" Target="../slideLayouts/slideLayout383.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5" Type="http://schemas.openxmlformats.org/officeDocument/2006/relationships/tags" Target="../tags/tag75.xml"/><Relationship Id="rId2" Type="http://schemas.openxmlformats.org/officeDocument/2006/relationships/slideLayout" Target="../slideLayouts/slideLayout364.xml"/><Relationship Id="rId16" Type="http://schemas.openxmlformats.org/officeDocument/2006/relationships/slideLayout" Target="../slideLayouts/slideLayout378.xml"/><Relationship Id="rId20" Type="http://schemas.openxmlformats.org/officeDocument/2006/relationships/slideLayout" Target="../slideLayouts/slideLayout382.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24" Type="http://schemas.openxmlformats.org/officeDocument/2006/relationships/tags" Target="../tags/tag74.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23" Type="http://schemas.openxmlformats.org/officeDocument/2006/relationships/theme" Target="../theme/theme13.xml"/><Relationship Id="rId10" Type="http://schemas.openxmlformats.org/officeDocument/2006/relationships/slideLayout" Target="../slideLayouts/slideLayout372.xml"/><Relationship Id="rId19" Type="http://schemas.openxmlformats.org/officeDocument/2006/relationships/slideLayout" Target="../slideLayouts/slideLayout381.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 Id="rId22" Type="http://schemas.openxmlformats.org/officeDocument/2006/relationships/slideLayout" Target="../slideLayouts/slideLayout38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18" Type="http://schemas.openxmlformats.org/officeDocument/2006/relationships/slideLayout" Target="../slideLayouts/slideLayout402.xml"/><Relationship Id="rId3" Type="http://schemas.openxmlformats.org/officeDocument/2006/relationships/slideLayout" Target="../slideLayouts/slideLayout387.xml"/><Relationship Id="rId21" Type="http://schemas.openxmlformats.org/officeDocument/2006/relationships/tags" Target="../tags/tag78.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17" Type="http://schemas.openxmlformats.org/officeDocument/2006/relationships/slideLayout" Target="../slideLayouts/slideLayout401.xml"/><Relationship Id="rId2" Type="http://schemas.openxmlformats.org/officeDocument/2006/relationships/slideLayout" Target="../slideLayouts/slideLayout386.xml"/><Relationship Id="rId16" Type="http://schemas.openxmlformats.org/officeDocument/2006/relationships/slideLayout" Target="../slideLayouts/slideLayout400.xml"/><Relationship Id="rId20" Type="http://schemas.openxmlformats.org/officeDocument/2006/relationships/tags" Target="../tags/tag77.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slideLayout" Target="../slideLayouts/slideLayout399.xml"/><Relationship Id="rId10" Type="http://schemas.openxmlformats.org/officeDocument/2006/relationships/slideLayout" Target="../slideLayouts/slideLayout394.xml"/><Relationship Id="rId19" Type="http://schemas.openxmlformats.org/officeDocument/2006/relationships/theme" Target="../theme/theme1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slideLayout" Target="../slideLayouts/slideLayout398.xml"/><Relationship Id="rId22" Type="http://schemas.openxmlformats.org/officeDocument/2006/relationships/image" Target="../media/image41.jpeg"/></Relationships>
</file>

<file path=ppt/slideMasters/_rels/slideMaster15.xml.rels><?xml version="1.0" encoding="UTF-8" standalone="yes"?>
<Relationships xmlns="http://schemas.openxmlformats.org/package/2006/relationships"><Relationship Id="rId26" Type="http://schemas.openxmlformats.org/officeDocument/2006/relationships/slideLayout" Target="../slideLayouts/slideLayout428.xml"/><Relationship Id="rId21" Type="http://schemas.openxmlformats.org/officeDocument/2006/relationships/slideLayout" Target="../slideLayouts/slideLayout423.xml"/><Relationship Id="rId42" Type="http://schemas.openxmlformats.org/officeDocument/2006/relationships/slideLayout" Target="../slideLayouts/slideLayout444.xml"/><Relationship Id="rId47" Type="http://schemas.openxmlformats.org/officeDocument/2006/relationships/slideLayout" Target="../slideLayouts/slideLayout449.xml"/><Relationship Id="rId63" Type="http://schemas.openxmlformats.org/officeDocument/2006/relationships/slideLayout" Target="../slideLayouts/slideLayout465.xml"/><Relationship Id="rId68" Type="http://schemas.openxmlformats.org/officeDocument/2006/relationships/slideLayout" Target="../slideLayouts/slideLayout470.xml"/><Relationship Id="rId84" Type="http://schemas.openxmlformats.org/officeDocument/2006/relationships/slideLayout" Target="../slideLayouts/slideLayout486.xml"/><Relationship Id="rId89" Type="http://schemas.openxmlformats.org/officeDocument/2006/relationships/oleObject" Target="../embeddings/oleObject2.bin"/><Relationship Id="rId16" Type="http://schemas.openxmlformats.org/officeDocument/2006/relationships/slideLayout" Target="../slideLayouts/slideLayout418.xml"/><Relationship Id="rId11" Type="http://schemas.openxmlformats.org/officeDocument/2006/relationships/slideLayout" Target="../slideLayouts/slideLayout413.xml"/><Relationship Id="rId32" Type="http://schemas.openxmlformats.org/officeDocument/2006/relationships/slideLayout" Target="../slideLayouts/slideLayout434.xml"/><Relationship Id="rId37" Type="http://schemas.openxmlformats.org/officeDocument/2006/relationships/slideLayout" Target="../slideLayouts/slideLayout439.xml"/><Relationship Id="rId53" Type="http://schemas.openxmlformats.org/officeDocument/2006/relationships/slideLayout" Target="../slideLayouts/slideLayout455.xml"/><Relationship Id="rId58" Type="http://schemas.openxmlformats.org/officeDocument/2006/relationships/slideLayout" Target="../slideLayouts/slideLayout460.xml"/><Relationship Id="rId74" Type="http://schemas.openxmlformats.org/officeDocument/2006/relationships/slideLayout" Target="../slideLayouts/slideLayout476.xml"/><Relationship Id="rId79" Type="http://schemas.openxmlformats.org/officeDocument/2006/relationships/slideLayout" Target="../slideLayouts/slideLayout481.xml"/><Relationship Id="rId5" Type="http://schemas.openxmlformats.org/officeDocument/2006/relationships/slideLayout" Target="../slideLayouts/slideLayout407.xml"/><Relationship Id="rId90" Type="http://schemas.openxmlformats.org/officeDocument/2006/relationships/image" Target="../media/image42.emf"/><Relationship Id="rId14" Type="http://schemas.openxmlformats.org/officeDocument/2006/relationships/slideLayout" Target="../slideLayouts/slideLayout416.xml"/><Relationship Id="rId22" Type="http://schemas.openxmlformats.org/officeDocument/2006/relationships/slideLayout" Target="../slideLayouts/slideLayout424.xml"/><Relationship Id="rId27" Type="http://schemas.openxmlformats.org/officeDocument/2006/relationships/slideLayout" Target="../slideLayouts/slideLayout429.xml"/><Relationship Id="rId30" Type="http://schemas.openxmlformats.org/officeDocument/2006/relationships/slideLayout" Target="../slideLayouts/slideLayout432.xml"/><Relationship Id="rId35" Type="http://schemas.openxmlformats.org/officeDocument/2006/relationships/slideLayout" Target="../slideLayouts/slideLayout437.xml"/><Relationship Id="rId43" Type="http://schemas.openxmlformats.org/officeDocument/2006/relationships/slideLayout" Target="../slideLayouts/slideLayout445.xml"/><Relationship Id="rId48" Type="http://schemas.openxmlformats.org/officeDocument/2006/relationships/slideLayout" Target="../slideLayouts/slideLayout450.xml"/><Relationship Id="rId56" Type="http://schemas.openxmlformats.org/officeDocument/2006/relationships/slideLayout" Target="../slideLayouts/slideLayout458.xml"/><Relationship Id="rId64" Type="http://schemas.openxmlformats.org/officeDocument/2006/relationships/slideLayout" Target="../slideLayouts/slideLayout466.xml"/><Relationship Id="rId69" Type="http://schemas.openxmlformats.org/officeDocument/2006/relationships/slideLayout" Target="../slideLayouts/slideLayout471.xml"/><Relationship Id="rId77" Type="http://schemas.openxmlformats.org/officeDocument/2006/relationships/slideLayout" Target="../slideLayouts/slideLayout479.xml"/><Relationship Id="rId8" Type="http://schemas.openxmlformats.org/officeDocument/2006/relationships/slideLayout" Target="../slideLayouts/slideLayout410.xml"/><Relationship Id="rId51" Type="http://schemas.openxmlformats.org/officeDocument/2006/relationships/slideLayout" Target="../slideLayouts/slideLayout453.xml"/><Relationship Id="rId72" Type="http://schemas.openxmlformats.org/officeDocument/2006/relationships/slideLayout" Target="../slideLayouts/slideLayout474.xml"/><Relationship Id="rId80" Type="http://schemas.openxmlformats.org/officeDocument/2006/relationships/slideLayout" Target="../slideLayouts/slideLayout482.xml"/><Relationship Id="rId85" Type="http://schemas.openxmlformats.org/officeDocument/2006/relationships/theme" Target="../theme/theme15.xml"/><Relationship Id="rId3" Type="http://schemas.openxmlformats.org/officeDocument/2006/relationships/slideLayout" Target="../slideLayouts/slideLayout405.xml"/><Relationship Id="rId12" Type="http://schemas.openxmlformats.org/officeDocument/2006/relationships/slideLayout" Target="../slideLayouts/slideLayout414.xml"/><Relationship Id="rId17" Type="http://schemas.openxmlformats.org/officeDocument/2006/relationships/slideLayout" Target="../slideLayouts/slideLayout419.xml"/><Relationship Id="rId25" Type="http://schemas.openxmlformats.org/officeDocument/2006/relationships/slideLayout" Target="../slideLayouts/slideLayout427.xml"/><Relationship Id="rId33" Type="http://schemas.openxmlformats.org/officeDocument/2006/relationships/slideLayout" Target="../slideLayouts/slideLayout435.xml"/><Relationship Id="rId38" Type="http://schemas.openxmlformats.org/officeDocument/2006/relationships/slideLayout" Target="../slideLayouts/slideLayout440.xml"/><Relationship Id="rId46" Type="http://schemas.openxmlformats.org/officeDocument/2006/relationships/slideLayout" Target="../slideLayouts/slideLayout448.xml"/><Relationship Id="rId59" Type="http://schemas.openxmlformats.org/officeDocument/2006/relationships/slideLayout" Target="../slideLayouts/slideLayout461.xml"/><Relationship Id="rId67" Type="http://schemas.openxmlformats.org/officeDocument/2006/relationships/slideLayout" Target="../slideLayouts/slideLayout469.xml"/><Relationship Id="rId20" Type="http://schemas.openxmlformats.org/officeDocument/2006/relationships/slideLayout" Target="../slideLayouts/slideLayout422.xml"/><Relationship Id="rId41" Type="http://schemas.openxmlformats.org/officeDocument/2006/relationships/slideLayout" Target="../slideLayouts/slideLayout443.xml"/><Relationship Id="rId54" Type="http://schemas.openxmlformats.org/officeDocument/2006/relationships/slideLayout" Target="../slideLayouts/slideLayout456.xml"/><Relationship Id="rId62" Type="http://schemas.openxmlformats.org/officeDocument/2006/relationships/slideLayout" Target="../slideLayouts/slideLayout464.xml"/><Relationship Id="rId70" Type="http://schemas.openxmlformats.org/officeDocument/2006/relationships/slideLayout" Target="../slideLayouts/slideLayout472.xml"/><Relationship Id="rId75" Type="http://schemas.openxmlformats.org/officeDocument/2006/relationships/slideLayout" Target="../slideLayouts/slideLayout477.xml"/><Relationship Id="rId83" Type="http://schemas.openxmlformats.org/officeDocument/2006/relationships/slideLayout" Target="../slideLayouts/slideLayout485.xml"/><Relationship Id="rId88" Type="http://schemas.openxmlformats.org/officeDocument/2006/relationships/tags" Target="../tags/tag81.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5" Type="http://schemas.openxmlformats.org/officeDocument/2006/relationships/slideLayout" Target="../slideLayouts/slideLayout417.xml"/><Relationship Id="rId23" Type="http://schemas.openxmlformats.org/officeDocument/2006/relationships/slideLayout" Target="../slideLayouts/slideLayout425.xml"/><Relationship Id="rId28" Type="http://schemas.openxmlformats.org/officeDocument/2006/relationships/slideLayout" Target="../slideLayouts/slideLayout430.xml"/><Relationship Id="rId36" Type="http://schemas.openxmlformats.org/officeDocument/2006/relationships/slideLayout" Target="../slideLayouts/slideLayout438.xml"/><Relationship Id="rId49" Type="http://schemas.openxmlformats.org/officeDocument/2006/relationships/slideLayout" Target="../slideLayouts/slideLayout451.xml"/><Relationship Id="rId57" Type="http://schemas.openxmlformats.org/officeDocument/2006/relationships/slideLayout" Target="../slideLayouts/slideLayout459.xml"/><Relationship Id="rId10" Type="http://schemas.openxmlformats.org/officeDocument/2006/relationships/slideLayout" Target="../slideLayouts/slideLayout412.xml"/><Relationship Id="rId31" Type="http://schemas.openxmlformats.org/officeDocument/2006/relationships/slideLayout" Target="../slideLayouts/slideLayout433.xml"/><Relationship Id="rId44" Type="http://schemas.openxmlformats.org/officeDocument/2006/relationships/slideLayout" Target="../slideLayouts/slideLayout446.xml"/><Relationship Id="rId52" Type="http://schemas.openxmlformats.org/officeDocument/2006/relationships/slideLayout" Target="../slideLayouts/slideLayout454.xml"/><Relationship Id="rId60" Type="http://schemas.openxmlformats.org/officeDocument/2006/relationships/slideLayout" Target="../slideLayouts/slideLayout462.xml"/><Relationship Id="rId65" Type="http://schemas.openxmlformats.org/officeDocument/2006/relationships/slideLayout" Target="../slideLayouts/slideLayout467.xml"/><Relationship Id="rId73" Type="http://schemas.openxmlformats.org/officeDocument/2006/relationships/slideLayout" Target="../slideLayouts/slideLayout475.xml"/><Relationship Id="rId78" Type="http://schemas.openxmlformats.org/officeDocument/2006/relationships/slideLayout" Target="../slideLayouts/slideLayout480.xml"/><Relationship Id="rId81" Type="http://schemas.openxmlformats.org/officeDocument/2006/relationships/slideLayout" Target="../slideLayouts/slideLayout483.xml"/><Relationship Id="rId86" Type="http://schemas.openxmlformats.org/officeDocument/2006/relationships/tags" Target="../tags/tag79.xml"/><Relationship Id="rId4" Type="http://schemas.openxmlformats.org/officeDocument/2006/relationships/slideLayout" Target="../slideLayouts/slideLayout406.xml"/><Relationship Id="rId9" Type="http://schemas.openxmlformats.org/officeDocument/2006/relationships/slideLayout" Target="../slideLayouts/slideLayout411.xml"/><Relationship Id="rId13" Type="http://schemas.openxmlformats.org/officeDocument/2006/relationships/slideLayout" Target="../slideLayouts/slideLayout415.xml"/><Relationship Id="rId18" Type="http://schemas.openxmlformats.org/officeDocument/2006/relationships/slideLayout" Target="../slideLayouts/slideLayout420.xml"/><Relationship Id="rId39" Type="http://schemas.openxmlformats.org/officeDocument/2006/relationships/slideLayout" Target="../slideLayouts/slideLayout441.xml"/><Relationship Id="rId34" Type="http://schemas.openxmlformats.org/officeDocument/2006/relationships/slideLayout" Target="../slideLayouts/slideLayout436.xml"/><Relationship Id="rId50" Type="http://schemas.openxmlformats.org/officeDocument/2006/relationships/slideLayout" Target="../slideLayouts/slideLayout452.xml"/><Relationship Id="rId55" Type="http://schemas.openxmlformats.org/officeDocument/2006/relationships/slideLayout" Target="../slideLayouts/slideLayout457.xml"/><Relationship Id="rId76" Type="http://schemas.openxmlformats.org/officeDocument/2006/relationships/slideLayout" Target="../slideLayouts/slideLayout478.xml"/><Relationship Id="rId7" Type="http://schemas.openxmlformats.org/officeDocument/2006/relationships/slideLayout" Target="../slideLayouts/slideLayout409.xml"/><Relationship Id="rId71" Type="http://schemas.openxmlformats.org/officeDocument/2006/relationships/slideLayout" Target="../slideLayouts/slideLayout473.xml"/><Relationship Id="rId2" Type="http://schemas.openxmlformats.org/officeDocument/2006/relationships/slideLayout" Target="../slideLayouts/slideLayout404.xml"/><Relationship Id="rId29" Type="http://schemas.openxmlformats.org/officeDocument/2006/relationships/slideLayout" Target="../slideLayouts/slideLayout431.xml"/><Relationship Id="rId24" Type="http://schemas.openxmlformats.org/officeDocument/2006/relationships/slideLayout" Target="../slideLayouts/slideLayout426.xml"/><Relationship Id="rId40" Type="http://schemas.openxmlformats.org/officeDocument/2006/relationships/slideLayout" Target="../slideLayouts/slideLayout442.xml"/><Relationship Id="rId45" Type="http://schemas.openxmlformats.org/officeDocument/2006/relationships/slideLayout" Target="../slideLayouts/slideLayout447.xml"/><Relationship Id="rId66" Type="http://schemas.openxmlformats.org/officeDocument/2006/relationships/slideLayout" Target="../slideLayouts/slideLayout468.xml"/><Relationship Id="rId87" Type="http://schemas.openxmlformats.org/officeDocument/2006/relationships/tags" Target="../tags/tag80.xml"/><Relationship Id="rId61" Type="http://schemas.openxmlformats.org/officeDocument/2006/relationships/slideLayout" Target="../slideLayouts/slideLayout463.xml"/><Relationship Id="rId82" Type="http://schemas.openxmlformats.org/officeDocument/2006/relationships/slideLayout" Target="../slideLayouts/slideLayout484.xml"/><Relationship Id="rId19" Type="http://schemas.openxmlformats.org/officeDocument/2006/relationships/slideLayout" Target="../slideLayouts/slideLayout42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image" Target="../media/image6.emf"/><Relationship Id="rId21" Type="http://schemas.openxmlformats.org/officeDocument/2006/relationships/slideLayout" Target="../slideLayouts/slideLayout39.xml"/><Relationship Id="rId34"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oleObject" Target="../embeddings/oleObject1.bin"/><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tags" Target="../tags/tag5.xml"/><Relationship Id="rId40" Type="http://schemas.openxmlformats.org/officeDocument/2006/relationships/image" Target="../media/image1.jpe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tags" Target="../tags/tag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tags" Target="../tags/tag3.xml"/><Relationship Id="rId8" Type="http://schemas.openxmlformats.org/officeDocument/2006/relationships/slideLayout" Target="../slideLayouts/slideLayout26.xml"/><Relationship Id="rId3"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ags" Target="../tags/tag7.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ags" Target="../tags/tag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theme" Target="../theme/theme3.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4.xml"/><Relationship Id="rId3" Type="http://schemas.openxmlformats.org/officeDocument/2006/relationships/slideLayout" Target="../slideLayouts/slideLayout72.xml"/><Relationship Id="rId21" Type="http://schemas.openxmlformats.org/officeDocument/2006/relationships/image" Target="../media/image10.emf"/><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tags" Target="../tags/tag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ags" Target="../tags/tag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5.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01.xml"/><Relationship Id="rId7" Type="http://schemas.openxmlformats.org/officeDocument/2006/relationships/theme" Target="../theme/theme6.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3" Type="http://schemas.openxmlformats.org/officeDocument/2006/relationships/slideLayout" Target="../slideLayouts/slideLayout107.xml"/><Relationship Id="rId21" Type="http://schemas.openxmlformats.org/officeDocument/2006/relationships/theme" Target="../theme/theme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image" Target="../media/image1.jpeg"/><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tags" Target="../tags/tag11.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tags" Target="../tags/tag1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tags" Target="../tags/tag13.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tags" Target="../tags/tag12.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theme" Target="../theme/theme8.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8"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9" Type="http://schemas.openxmlformats.org/officeDocument/2006/relationships/slideLayout" Target="../slideLayouts/slideLayout193.xml"/><Relationship Id="rId21" Type="http://schemas.openxmlformats.org/officeDocument/2006/relationships/slideLayout" Target="../slideLayouts/slideLayout175.xml"/><Relationship Id="rId34" Type="http://schemas.openxmlformats.org/officeDocument/2006/relationships/slideLayout" Target="../slideLayouts/slideLayout188.xml"/><Relationship Id="rId42" Type="http://schemas.openxmlformats.org/officeDocument/2006/relationships/slideLayout" Target="../slideLayouts/slideLayout196.xml"/><Relationship Id="rId47" Type="http://schemas.openxmlformats.org/officeDocument/2006/relationships/slideLayout" Target="../slideLayouts/slideLayout201.xml"/><Relationship Id="rId50" Type="http://schemas.openxmlformats.org/officeDocument/2006/relationships/tags" Target="../tags/tag15.xml"/><Relationship Id="rId7" Type="http://schemas.openxmlformats.org/officeDocument/2006/relationships/slideLayout" Target="../slideLayouts/slideLayout16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9" Type="http://schemas.openxmlformats.org/officeDocument/2006/relationships/slideLayout" Target="../slideLayouts/slideLayout183.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slideLayout" Target="../slideLayouts/slideLayout186.xml"/><Relationship Id="rId37" Type="http://schemas.openxmlformats.org/officeDocument/2006/relationships/slideLayout" Target="../slideLayouts/slideLayout191.xml"/><Relationship Id="rId40" Type="http://schemas.openxmlformats.org/officeDocument/2006/relationships/slideLayout" Target="../slideLayouts/slideLayout194.xml"/><Relationship Id="rId45" Type="http://schemas.openxmlformats.org/officeDocument/2006/relationships/slideLayout" Target="../slideLayouts/slideLayout199.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36" Type="http://schemas.openxmlformats.org/officeDocument/2006/relationships/slideLayout" Target="../slideLayouts/slideLayout190.xml"/><Relationship Id="rId49" Type="http://schemas.openxmlformats.org/officeDocument/2006/relationships/tags" Target="../tags/tag14.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slideLayout" Target="../slideLayouts/slideLayout185.xml"/><Relationship Id="rId44" Type="http://schemas.openxmlformats.org/officeDocument/2006/relationships/slideLayout" Target="../slideLayouts/slideLayout198.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 Id="rId35" Type="http://schemas.openxmlformats.org/officeDocument/2006/relationships/slideLayout" Target="../slideLayouts/slideLayout189.xml"/><Relationship Id="rId43" Type="http://schemas.openxmlformats.org/officeDocument/2006/relationships/slideLayout" Target="../slideLayouts/slideLayout197.xml"/><Relationship Id="rId48" Type="http://schemas.openxmlformats.org/officeDocument/2006/relationships/theme" Target="../theme/theme9.xml"/><Relationship Id="rId8" Type="http://schemas.openxmlformats.org/officeDocument/2006/relationships/slideLayout" Target="../slideLayouts/slideLayout162.xml"/><Relationship Id="rId51" Type="http://schemas.openxmlformats.org/officeDocument/2006/relationships/image" Target="../media/image1.jpeg"/><Relationship Id="rId3" Type="http://schemas.openxmlformats.org/officeDocument/2006/relationships/slideLayout" Target="../slideLayouts/slideLayout157.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33" Type="http://schemas.openxmlformats.org/officeDocument/2006/relationships/slideLayout" Target="../slideLayouts/slideLayout187.xml"/><Relationship Id="rId38" Type="http://schemas.openxmlformats.org/officeDocument/2006/relationships/slideLayout" Target="../slideLayouts/slideLayout192.xml"/><Relationship Id="rId46" Type="http://schemas.openxmlformats.org/officeDocument/2006/relationships/slideLayout" Target="../slideLayouts/slideLayout200.xml"/><Relationship Id="rId20" Type="http://schemas.openxmlformats.org/officeDocument/2006/relationships/slideLayout" Target="../slideLayouts/slideLayout174.xml"/><Relationship Id="rId41" Type="http://schemas.openxmlformats.org/officeDocument/2006/relationships/slideLayout" Target="../slideLayouts/slideLayout195.xml"/><Relationship Id="rId1" Type="http://schemas.openxmlformats.org/officeDocument/2006/relationships/slideLayout" Target="../slideLayouts/slideLayout155.xml"/><Relationship Id="rId6"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1"/>
            </p:custDataLst>
          </p:nvPr>
        </p:nvSpPr>
        <p:spPr>
          <a:xfrm>
            <a:off x="356461" y="1213751"/>
            <a:ext cx="11479079"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20"/>
    </p:custDataLst>
    <p:extLst>
      <p:ext uri="{BB962C8B-B14F-4D97-AF65-F5344CB8AC3E}">
        <p14:creationId xmlns:p14="http://schemas.microsoft.com/office/powerpoint/2010/main" val="75890328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678" r:id="rId18"/>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CA" noProof="1"/>
              <a:t>Click to edit title</a:t>
            </a:r>
          </a:p>
        </p:txBody>
      </p:sp>
      <p:sp>
        <p:nvSpPr>
          <p:cNvPr id="11" name="Text Placeholder 10"/>
          <p:cNvSpPr>
            <a:spLocks noGrp="1"/>
          </p:cNvSpPr>
          <p:nvPr>
            <p:ph type="body" idx="1"/>
            <p:custDataLst>
              <p:tags r:id="rId72"/>
            </p:custDataLst>
          </p:nvPr>
        </p:nvSpPr>
        <p:spPr>
          <a:xfrm>
            <a:off x="356461" y="1213751"/>
            <a:ext cx="11479079" cy="440014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Tree>
    <p:custDataLst>
      <p:tags r:id="rId71"/>
    </p:custDataLst>
    <p:extLst>
      <p:ext uri="{BB962C8B-B14F-4D97-AF65-F5344CB8AC3E}">
        <p14:creationId xmlns:p14="http://schemas.microsoft.com/office/powerpoint/2010/main" val="2132013782"/>
      </p:ext>
    </p:extLst>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 id="2147484405" r:id="rId12"/>
    <p:sldLayoutId id="2147484406" r:id="rId13"/>
    <p:sldLayoutId id="2147484407" r:id="rId14"/>
    <p:sldLayoutId id="2147484408" r:id="rId15"/>
    <p:sldLayoutId id="2147484409" r:id="rId16"/>
    <p:sldLayoutId id="2147484410" r:id="rId17"/>
    <p:sldLayoutId id="2147484411" r:id="rId18"/>
    <p:sldLayoutId id="2147484412" r:id="rId19"/>
    <p:sldLayoutId id="2147484413" r:id="rId20"/>
    <p:sldLayoutId id="2147484414" r:id="rId21"/>
    <p:sldLayoutId id="2147484415" r:id="rId22"/>
    <p:sldLayoutId id="2147484416" r:id="rId23"/>
    <p:sldLayoutId id="2147484417" r:id="rId24"/>
    <p:sldLayoutId id="2147484418" r:id="rId25"/>
    <p:sldLayoutId id="2147484419" r:id="rId26"/>
    <p:sldLayoutId id="2147484420" r:id="rId27"/>
    <p:sldLayoutId id="2147484421" r:id="rId28"/>
    <p:sldLayoutId id="2147484422" r:id="rId29"/>
    <p:sldLayoutId id="2147484423" r:id="rId30"/>
    <p:sldLayoutId id="2147484424" r:id="rId31"/>
    <p:sldLayoutId id="2147484425" r:id="rId32"/>
    <p:sldLayoutId id="2147484426" r:id="rId33"/>
    <p:sldLayoutId id="2147484427" r:id="rId34"/>
    <p:sldLayoutId id="2147484428" r:id="rId35"/>
    <p:sldLayoutId id="2147484429" r:id="rId36"/>
    <p:sldLayoutId id="2147484430" r:id="rId37"/>
    <p:sldLayoutId id="2147484431" r:id="rId38"/>
    <p:sldLayoutId id="2147484432" r:id="rId39"/>
    <p:sldLayoutId id="2147484433" r:id="rId40"/>
    <p:sldLayoutId id="2147484434" r:id="rId41"/>
    <p:sldLayoutId id="2147484435" r:id="rId42"/>
    <p:sldLayoutId id="2147484436" r:id="rId43"/>
    <p:sldLayoutId id="2147484437" r:id="rId44"/>
    <p:sldLayoutId id="2147484438" r:id="rId45"/>
    <p:sldLayoutId id="2147484439" r:id="rId46"/>
    <p:sldLayoutId id="2147484440" r:id="rId47"/>
    <p:sldLayoutId id="2147484441" r:id="rId48"/>
    <p:sldLayoutId id="2147484442" r:id="rId49"/>
    <p:sldLayoutId id="2147484443" r:id="rId50"/>
    <p:sldLayoutId id="2147484444" r:id="rId51"/>
    <p:sldLayoutId id="2147484445" r:id="rId52"/>
    <p:sldLayoutId id="2147484446" r:id="rId53"/>
    <p:sldLayoutId id="2147484447" r:id="rId54"/>
    <p:sldLayoutId id="2147484448" r:id="rId55"/>
    <p:sldLayoutId id="2147484449" r:id="rId56"/>
    <p:sldLayoutId id="2147484450" r:id="rId57"/>
    <p:sldLayoutId id="2147484451" r:id="rId58"/>
    <p:sldLayoutId id="2147484452" r:id="rId59"/>
    <p:sldLayoutId id="2147484453" r:id="rId60"/>
    <p:sldLayoutId id="2147484454" r:id="rId61"/>
    <p:sldLayoutId id="2147484455" r:id="rId62"/>
    <p:sldLayoutId id="2147484456" r:id="rId63"/>
    <p:sldLayoutId id="2147484457" r:id="rId64"/>
    <p:sldLayoutId id="2147484458" r:id="rId65"/>
    <p:sldLayoutId id="2147484459" r:id="rId66"/>
    <p:sldLayoutId id="2147484460" r:id="rId67"/>
    <p:sldLayoutId id="2147484461" r:id="rId68"/>
    <p:sldLayoutId id="2147484462" r:id="rId69"/>
  </p:sldLayoutIdLst>
  <p:txStyles>
    <p:titleStyle>
      <a:lvl1pPr algn="l" defTabSz="931678" rtl="0" eaLnBrk="1" latinLnBrk="0" hangingPunct="1">
        <a:spcBef>
          <a:spcPct val="0"/>
        </a:spcBef>
        <a:buNone/>
        <a:defRPr sz="3418" b="0" i="0" kern="1200">
          <a:solidFill>
            <a:schemeClr val="tx1"/>
          </a:solidFill>
          <a:latin typeface="Arial" panose="020B0604020202020204" pitchFamily="34" charset="0"/>
          <a:ea typeface="+mj-ea"/>
          <a:cs typeface="+mj-cs"/>
        </a:defRPr>
      </a:lvl1pPr>
    </p:titleStyle>
    <p:bodyStyle>
      <a:lvl1pPr marL="217033" marR="0" indent="-217033" algn="l" defTabSz="931433" rtl="0" eaLnBrk="1" fontAlgn="base" latinLnBrk="0" hangingPunct="1">
        <a:lnSpc>
          <a:spcPct val="110000"/>
        </a:lnSpc>
        <a:spcBef>
          <a:spcPts val="570"/>
        </a:spcBef>
        <a:spcAft>
          <a:spcPct val="0"/>
        </a:spcAft>
        <a:buClr>
          <a:schemeClr val="accent3"/>
        </a:buClr>
        <a:buSzPct val="80000"/>
        <a:buFont typeface="Arial" panose="020B0604020202020204"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434066" marR="0" indent="-217033" algn="l" defTabSz="931433" rtl="0" eaLnBrk="1" fontAlgn="base" latinLnBrk="0" hangingPunct="1">
        <a:lnSpc>
          <a:spcPct val="110000"/>
        </a:lnSpc>
        <a:spcBef>
          <a:spcPts val="285"/>
        </a:spcBef>
        <a:spcAft>
          <a:spcPct val="0"/>
        </a:spcAft>
        <a:buClr>
          <a:schemeClr val="accent3"/>
        </a:buClr>
        <a:buSzPct val="100000"/>
        <a:buFont typeface="Arial" panose="020B0604020202020204" pitchFamily="34" charset="0"/>
        <a:buChar char="–"/>
        <a:tabLst/>
        <a:defRPr lang="en-CA" altLang="zh-CN" sz="1519" b="0" i="0" kern="1200" baseline="0" noProof="1">
          <a:solidFill>
            <a:schemeClr val="tx1"/>
          </a:solidFill>
          <a:latin typeface="+mn-lt"/>
          <a:ea typeface="+mn-ea"/>
          <a:cs typeface="+mn-cs"/>
        </a:defRPr>
      </a:lvl2pPr>
      <a:lvl3pPr marL="651099" marR="0" indent="-217033" algn="l" defTabSz="931433" rtl="0" eaLnBrk="1" fontAlgn="base" latinLnBrk="0" hangingPunct="1">
        <a:lnSpc>
          <a:spcPct val="110000"/>
        </a:lnSpc>
        <a:spcBef>
          <a:spcPts val="285"/>
        </a:spcBef>
        <a:spcAft>
          <a:spcPct val="0"/>
        </a:spcAft>
        <a:buClr>
          <a:schemeClr val="accent3"/>
        </a:buClr>
        <a:buSzPct val="100000"/>
        <a:buFont typeface="Wingdings" panose="05000000000000000000" pitchFamily="2" charset="2"/>
        <a:buChar char=""/>
        <a:tabLst/>
        <a:defRPr lang="zh-CN" altLang="en-US" sz="1329" b="0" i="0" kern="1200" noProof="1">
          <a:solidFill>
            <a:schemeClr val="tx1"/>
          </a:solidFill>
          <a:latin typeface="+mn-lt"/>
          <a:ea typeface="+mn-ea"/>
          <a:cs typeface="+mn-cs"/>
        </a:defRPr>
      </a:lvl3pPr>
      <a:lvl4pPr marL="868131" marR="0" indent="-217033" algn="l" defTabSz="931678" rtl="0" eaLnBrk="1" fontAlgn="auto" latinLnBrk="0" hangingPunct="1">
        <a:lnSpc>
          <a:spcPct val="110000"/>
        </a:lnSpc>
        <a:spcBef>
          <a:spcPts val="285"/>
        </a:spcBef>
        <a:spcAft>
          <a:spcPts val="0"/>
        </a:spcAft>
        <a:buClr>
          <a:schemeClr val="accent3"/>
        </a:buClr>
        <a:buSzPct val="100000"/>
        <a:buFont typeface="Arial" panose="020B0604020202020204" pitchFamily="34" charset="0"/>
        <a:buChar char="–"/>
        <a:tabLst/>
        <a:defRPr lang="en-CA" altLang="zh-CN" sz="1329" b="0" i="0" kern="1200">
          <a:solidFill>
            <a:schemeClr val="tx1"/>
          </a:solidFill>
          <a:latin typeface="+mn-lt"/>
          <a:ea typeface="+mn-ea"/>
          <a:cs typeface="+mn-cs"/>
        </a:defRPr>
      </a:lvl4pPr>
      <a:lvl5pPr marL="1389010" indent="-173626" algn="l" defTabSz="931678" rtl="0" eaLnBrk="1" latinLnBrk="0" hangingPunct="1">
        <a:spcBef>
          <a:spcPts val="570"/>
        </a:spcBef>
        <a:buClr>
          <a:schemeClr val="accent3"/>
        </a:buClr>
        <a:buFont typeface="Arial" panose="020B0604020202020204" pitchFamily="34" charset="0"/>
        <a:buChar char="»"/>
        <a:defRPr sz="1139" kern="1200">
          <a:solidFill>
            <a:schemeClr val="tx1"/>
          </a:solidFill>
          <a:latin typeface="+mn-lt"/>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75">
          <p15:clr>
            <a:srgbClr val="F26B43"/>
          </p15:clr>
        </p15:guide>
        <p15:guide id="2" pos="404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2"/>
            </p:custDataLst>
          </p:nvPr>
        </p:nvSpPr>
        <p:spPr>
          <a:xfrm>
            <a:off x="356461" y="1213751"/>
            <a:ext cx="11479079"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Arial" panose="020B0604020202020204" pitchFamily="34" charset="0"/>
                <a:cs typeface="Arial" panose="020B0604020202020204" pitchFamily="34" charset="0"/>
              </a:rPr>
              <a:pPr algn="r"/>
              <a:t>‹#›</a:t>
            </a:fld>
            <a:endParaRPr lang="fr-FR" sz="1139" b="0">
              <a:solidFill>
                <a:srgbClr val="080808"/>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21"/>
    </p:custDataLst>
    <p:extLst>
      <p:ext uri="{BB962C8B-B14F-4D97-AF65-F5344CB8AC3E}">
        <p14:creationId xmlns:p14="http://schemas.microsoft.com/office/powerpoint/2010/main" val="1691558541"/>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 id="2147484498" r:id="rId14"/>
    <p:sldLayoutId id="2147484499" r:id="rId15"/>
    <p:sldLayoutId id="2147484500" r:id="rId16"/>
    <p:sldLayoutId id="2147484501" r:id="rId17"/>
    <p:sldLayoutId id="2147484502" r:id="rId18"/>
    <p:sldLayoutId id="2147484503" r:id="rId19"/>
  </p:sldLayoutIdLst>
  <p:txStyles>
    <p:titleStyle>
      <a:lvl1pPr algn="l" defTabSz="931678" rtl="0" eaLnBrk="1" latinLnBrk="0" hangingPunct="1">
        <a:spcBef>
          <a:spcPct val="0"/>
        </a:spcBef>
        <a:buNone/>
        <a:defRPr sz="3418" kern="1200">
          <a:solidFill>
            <a:schemeClr val="tx1"/>
          </a:solidFill>
          <a:latin typeface="Arial" panose="020B0604020202020204" pitchFamily="34" charset="0"/>
          <a:ea typeface="+mj-ea"/>
          <a:cs typeface="Arial" panose="020B0604020202020204" pitchFamily="34" charset="0"/>
        </a:defRPr>
      </a:lvl1pPr>
    </p:titleStyle>
    <p:bodyStyle>
      <a:lvl1pPr marL="257727" marR="0" indent="-257727" algn="l" defTabSz="931433"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accent3"/>
        </a:buClr>
        <a:buSzPts val="2200"/>
        <a:buFont typeface="Verdana"/>
        <a:buChar char="-"/>
        <a:tabLst/>
        <a:defRPr lang="en-CA" altLang="zh-CN" sz="1519"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519"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519"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CA" noProof="1"/>
              <a:t>Click to edit title</a:t>
            </a:r>
          </a:p>
        </p:txBody>
      </p:sp>
      <p:sp>
        <p:nvSpPr>
          <p:cNvPr id="11" name="Text Placeholder 10"/>
          <p:cNvSpPr>
            <a:spLocks noGrp="1"/>
          </p:cNvSpPr>
          <p:nvPr>
            <p:ph type="body" idx="1"/>
            <p:custDataLst>
              <p:tags r:id="rId76"/>
            </p:custDataLst>
          </p:nvPr>
        </p:nvSpPr>
        <p:spPr>
          <a:xfrm>
            <a:off x="356461" y="1213751"/>
            <a:ext cx="11479079" cy="440014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Tree>
    <p:custDataLst>
      <p:tags r:id="rId75"/>
    </p:custDataLst>
    <p:extLst>
      <p:ext uri="{BB962C8B-B14F-4D97-AF65-F5344CB8AC3E}">
        <p14:creationId xmlns:p14="http://schemas.microsoft.com/office/powerpoint/2010/main" val="524222358"/>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 id="2147484533" r:id="rId12"/>
    <p:sldLayoutId id="2147484534" r:id="rId13"/>
    <p:sldLayoutId id="2147484535" r:id="rId14"/>
    <p:sldLayoutId id="2147484536" r:id="rId15"/>
    <p:sldLayoutId id="2147484537" r:id="rId16"/>
    <p:sldLayoutId id="2147484538" r:id="rId17"/>
    <p:sldLayoutId id="2147484539" r:id="rId18"/>
    <p:sldLayoutId id="2147484540" r:id="rId19"/>
    <p:sldLayoutId id="2147484541" r:id="rId20"/>
    <p:sldLayoutId id="2147484542" r:id="rId21"/>
    <p:sldLayoutId id="2147484543" r:id="rId22"/>
    <p:sldLayoutId id="2147484544" r:id="rId23"/>
    <p:sldLayoutId id="2147484545" r:id="rId24"/>
    <p:sldLayoutId id="2147484546" r:id="rId25"/>
    <p:sldLayoutId id="2147484547" r:id="rId26"/>
    <p:sldLayoutId id="2147484548" r:id="rId27"/>
    <p:sldLayoutId id="2147484549" r:id="rId28"/>
    <p:sldLayoutId id="2147484550" r:id="rId29"/>
    <p:sldLayoutId id="2147484551" r:id="rId30"/>
    <p:sldLayoutId id="2147484552" r:id="rId31"/>
    <p:sldLayoutId id="2147484553" r:id="rId32"/>
    <p:sldLayoutId id="2147484554" r:id="rId33"/>
    <p:sldLayoutId id="2147484555" r:id="rId34"/>
    <p:sldLayoutId id="2147484556" r:id="rId35"/>
    <p:sldLayoutId id="2147484557" r:id="rId36"/>
    <p:sldLayoutId id="2147484558" r:id="rId37"/>
    <p:sldLayoutId id="2147484559" r:id="rId38"/>
    <p:sldLayoutId id="2147484560" r:id="rId39"/>
    <p:sldLayoutId id="2147484561" r:id="rId40"/>
    <p:sldLayoutId id="2147484562" r:id="rId41"/>
    <p:sldLayoutId id="2147484563" r:id="rId42"/>
    <p:sldLayoutId id="2147484564" r:id="rId43"/>
    <p:sldLayoutId id="2147484565" r:id="rId44"/>
    <p:sldLayoutId id="2147484566" r:id="rId45"/>
    <p:sldLayoutId id="2147484567" r:id="rId46"/>
    <p:sldLayoutId id="2147484568" r:id="rId47"/>
    <p:sldLayoutId id="2147484569" r:id="rId48"/>
    <p:sldLayoutId id="2147484570" r:id="rId49"/>
    <p:sldLayoutId id="2147484571" r:id="rId50"/>
    <p:sldLayoutId id="2147484572" r:id="rId51"/>
    <p:sldLayoutId id="2147484573" r:id="rId52"/>
    <p:sldLayoutId id="2147484574" r:id="rId53"/>
    <p:sldLayoutId id="2147484575" r:id="rId54"/>
    <p:sldLayoutId id="2147484576" r:id="rId55"/>
    <p:sldLayoutId id="2147484577" r:id="rId56"/>
    <p:sldLayoutId id="2147484578" r:id="rId57"/>
    <p:sldLayoutId id="2147484579" r:id="rId58"/>
    <p:sldLayoutId id="2147484580" r:id="rId59"/>
    <p:sldLayoutId id="2147484581" r:id="rId60"/>
    <p:sldLayoutId id="2147484582" r:id="rId61"/>
    <p:sldLayoutId id="2147484583" r:id="rId62"/>
    <p:sldLayoutId id="2147484584" r:id="rId63"/>
    <p:sldLayoutId id="2147484585" r:id="rId64"/>
    <p:sldLayoutId id="2147484586" r:id="rId65"/>
    <p:sldLayoutId id="2147484587" r:id="rId66"/>
    <p:sldLayoutId id="2147484588" r:id="rId67"/>
    <p:sldLayoutId id="2147484589" r:id="rId68"/>
    <p:sldLayoutId id="2147484590" r:id="rId69"/>
    <p:sldLayoutId id="2147484591" r:id="rId70"/>
    <p:sldLayoutId id="2147484592" r:id="rId71"/>
    <p:sldLayoutId id="2147484593" r:id="rId72"/>
    <p:sldLayoutId id="2147484594" r:id="rId73"/>
  </p:sldLayoutIdLst>
  <p:txStyles>
    <p:titleStyle>
      <a:lvl1pPr algn="l" defTabSz="931678" rtl="0" eaLnBrk="1" latinLnBrk="0" hangingPunct="1">
        <a:spcBef>
          <a:spcPct val="0"/>
        </a:spcBef>
        <a:buNone/>
        <a:defRPr sz="3418" b="0" i="0" kern="1200">
          <a:solidFill>
            <a:schemeClr val="tx1"/>
          </a:solidFill>
          <a:latin typeface="Arial" panose="020B0604020202020204" pitchFamily="34" charset="0"/>
          <a:ea typeface="+mj-ea"/>
          <a:cs typeface="+mj-cs"/>
        </a:defRPr>
      </a:lvl1pPr>
    </p:titleStyle>
    <p:bodyStyle>
      <a:lvl1pPr marL="217033" marR="0" indent="-217033" algn="l" defTabSz="931433" rtl="0" eaLnBrk="1" fontAlgn="base" latinLnBrk="0" hangingPunct="1">
        <a:lnSpc>
          <a:spcPct val="110000"/>
        </a:lnSpc>
        <a:spcBef>
          <a:spcPts val="570"/>
        </a:spcBef>
        <a:spcAft>
          <a:spcPct val="0"/>
        </a:spcAft>
        <a:buClr>
          <a:schemeClr val="accent3"/>
        </a:buClr>
        <a:buSzPct val="80000"/>
        <a:buFont typeface="Arial" panose="020B0604020202020204"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434066" marR="0" indent="-217033" algn="l" defTabSz="931433" rtl="0" eaLnBrk="1" fontAlgn="base" latinLnBrk="0" hangingPunct="1">
        <a:lnSpc>
          <a:spcPct val="110000"/>
        </a:lnSpc>
        <a:spcBef>
          <a:spcPts val="285"/>
        </a:spcBef>
        <a:spcAft>
          <a:spcPct val="0"/>
        </a:spcAft>
        <a:buClr>
          <a:schemeClr val="accent3"/>
        </a:buClr>
        <a:buSzPct val="100000"/>
        <a:buFont typeface="Arial" panose="020B0604020202020204" pitchFamily="34" charset="0"/>
        <a:buChar char="–"/>
        <a:tabLst/>
        <a:defRPr lang="en-CA" altLang="zh-CN" sz="1519" b="0" i="0" kern="1200" baseline="0" noProof="1">
          <a:solidFill>
            <a:schemeClr val="tx1"/>
          </a:solidFill>
          <a:latin typeface="+mn-lt"/>
          <a:ea typeface="+mn-ea"/>
          <a:cs typeface="+mn-cs"/>
        </a:defRPr>
      </a:lvl2pPr>
      <a:lvl3pPr marL="651099" marR="0" indent="-217033" algn="l" defTabSz="931433" rtl="0" eaLnBrk="1" fontAlgn="base" latinLnBrk="0" hangingPunct="1">
        <a:lnSpc>
          <a:spcPct val="110000"/>
        </a:lnSpc>
        <a:spcBef>
          <a:spcPts val="285"/>
        </a:spcBef>
        <a:spcAft>
          <a:spcPct val="0"/>
        </a:spcAft>
        <a:buClr>
          <a:schemeClr val="accent3"/>
        </a:buClr>
        <a:buSzPct val="100000"/>
        <a:buFont typeface="Wingdings" panose="05000000000000000000" pitchFamily="2" charset="2"/>
        <a:buChar char=""/>
        <a:tabLst/>
        <a:defRPr lang="zh-CN" altLang="en-US" sz="1329" b="0" i="0" kern="1200" noProof="1">
          <a:solidFill>
            <a:schemeClr val="tx1"/>
          </a:solidFill>
          <a:latin typeface="+mn-lt"/>
          <a:ea typeface="+mn-ea"/>
          <a:cs typeface="+mn-cs"/>
        </a:defRPr>
      </a:lvl3pPr>
      <a:lvl4pPr marL="868131" marR="0" indent="-217033" algn="l" defTabSz="931678" rtl="0" eaLnBrk="1" fontAlgn="auto" latinLnBrk="0" hangingPunct="1">
        <a:lnSpc>
          <a:spcPct val="110000"/>
        </a:lnSpc>
        <a:spcBef>
          <a:spcPts val="285"/>
        </a:spcBef>
        <a:spcAft>
          <a:spcPts val="0"/>
        </a:spcAft>
        <a:buClr>
          <a:schemeClr val="accent3"/>
        </a:buClr>
        <a:buSzPct val="100000"/>
        <a:buFont typeface="Arial" panose="020B0604020202020204" pitchFamily="34" charset="0"/>
        <a:buChar char="–"/>
        <a:tabLst/>
        <a:defRPr lang="en-CA" altLang="zh-CN" sz="1329" b="0" i="0" kern="1200">
          <a:solidFill>
            <a:schemeClr val="tx1"/>
          </a:solidFill>
          <a:latin typeface="+mn-lt"/>
          <a:ea typeface="+mn-ea"/>
          <a:cs typeface="+mn-cs"/>
        </a:defRPr>
      </a:lvl4pPr>
      <a:lvl5pPr marL="1389010" indent="-173626" algn="l" defTabSz="931678" rtl="0" eaLnBrk="1" latinLnBrk="0" hangingPunct="1">
        <a:spcBef>
          <a:spcPts val="570"/>
        </a:spcBef>
        <a:buClr>
          <a:schemeClr val="accent3"/>
        </a:buClr>
        <a:buFont typeface="Arial" panose="020B0604020202020204" pitchFamily="34" charset="0"/>
        <a:buChar char="»"/>
        <a:defRPr sz="1139" kern="1200">
          <a:solidFill>
            <a:schemeClr val="tx1"/>
          </a:solidFill>
          <a:latin typeface="+mn-lt"/>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75">
          <p15:clr>
            <a:srgbClr val="F26B43"/>
          </p15:clr>
        </p15:guide>
        <p15:guide id="2" pos="404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5"/>
            </p:custDataLst>
          </p:nvPr>
        </p:nvSpPr>
        <p:spPr>
          <a:xfrm>
            <a:off x="356461" y="1213751"/>
            <a:ext cx="11479079"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24"/>
    </p:custDataLst>
    <p:extLst>
      <p:ext uri="{BB962C8B-B14F-4D97-AF65-F5344CB8AC3E}">
        <p14:creationId xmlns:p14="http://schemas.microsoft.com/office/powerpoint/2010/main" val="1007840864"/>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 id="2147484607" r:id="rId12"/>
    <p:sldLayoutId id="2147484608" r:id="rId13"/>
    <p:sldLayoutId id="2147484609" r:id="rId14"/>
    <p:sldLayoutId id="2147484610" r:id="rId15"/>
    <p:sldLayoutId id="2147484611" r:id="rId16"/>
    <p:sldLayoutId id="2147484612" r:id="rId17"/>
    <p:sldLayoutId id="2147484613" r:id="rId18"/>
    <p:sldLayoutId id="2147484614" r:id="rId19"/>
    <p:sldLayoutId id="2147484615" r:id="rId20"/>
    <p:sldLayoutId id="2147484616" r:id="rId21"/>
    <p:sldLayoutId id="2147484617" r:id="rId22"/>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1"/>
            </p:custDataLst>
          </p:nvPr>
        </p:nvSpPr>
        <p:spPr>
          <a:xfrm>
            <a:off x="356461" y="1213751"/>
            <a:ext cx="11479079"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20"/>
    </p:custDataLst>
    <p:extLst>
      <p:ext uri="{BB962C8B-B14F-4D97-AF65-F5344CB8AC3E}">
        <p14:creationId xmlns:p14="http://schemas.microsoft.com/office/powerpoint/2010/main" val="534887530"/>
      </p:ext>
    </p:extLst>
  </p:cSld>
  <p:clrMap bg1="lt1" tx1="dk1" bg2="lt2" tx2="dk2" accent1="accent1" accent2="accent2" accent3="accent3" accent4="accent4" accent5="accent5" accent6="accent6" hlink="hlink" folHlink="folHlink"/>
  <p:sldLayoutIdLst>
    <p:sldLayoutId id="2147484619" r:id="rId1"/>
    <p:sldLayoutId id="2147484620" r:id="rId2"/>
    <p:sldLayoutId id="2147484621" r:id="rId3"/>
    <p:sldLayoutId id="2147484622" r:id="rId4"/>
    <p:sldLayoutId id="2147484623" r:id="rId5"/>
    <p:sldLayoutId id="2147484624" r:id="rId6"/>
    <p:sldLayoutId id="2147484625" r:id="rId7"/>
    <p:sldLayoutId id="2147484626" r:id="rId8"/>
    <p:sldLayoutId id="2147484627" r:id="rId9"/>
    <p:sldLayoutId id="2147484628" r:id="rId10"/>
    <p:sldLayoutId id="2147484629" r:id="rId11"/>
    <p:sldLayoutId id="2147484630" r:id="rId12"/>
    <p:sldLayoutId id="2147484631" r:id="rId13"/>
    <p:sldLayoutId id="2147484632" r:id="rId14"/>
    <p:sldLayoutId id="2147484633" r:id="rId15"/>
    <p:sldLayoutId id="2147484634" r:id="rId16"/>
    <p:sldLayoutId id="2147484635" r:id="rId17"/>
    <p:sldLayoutId id="2147484636" r:id="rId18"/>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81C60B7-3235-6CB3-8397-F47ECDC0E849}"/>
              </a:ext>
            </a:extLst>
          </p:cNvPr>
          <p:cNvGraphicFramePr>
            <a:graphicFrameLocks noChangeAspect="1"/>
          </p:cNvGraphicFramePr>
          <p:nvPr userDrawn="1">
            <p:custDataLst>
              <p:tags r:id="rId87"/>
            </p:custDataLst>
            <p:extLst>
              <p:ext uri="{D42A27DB-BD31-4B8C-83A1-F6EECF244321}">
                <p14:modId xmlns:p14="http://schemas.microsoft.com/office/powerpoint/2010/main" val="11186788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9" imgW="7772400" imgH="10058400" progId="TCLayout.ActiveDocument.1">
                  <p:embed/>
                </p:oleObj>
              </mc:Choice>
              <mc:Fallback>
                <p:oleObj name="think-cell Slide" r:id="rId89" imgW="7772400" imgH="10058400" progId="TCLayout.ActiveDocument.1">
                  <p:embed/>
                  <p:pic>
                    <p:nvPicPr>
                      <p:cNvPr id="3" name="think-cell data - do not delete" hidden="1">
                        <a:extLst>
                          <a:ext uri="{FF2B5EF4-FFF2-40B4-BE49-F238E27FC236}">
                            <a16:creationId xmlns:a16="http://schemas.microsoft.com/office/drawing/2014/main" id="{B81C60B7-3235-6CB3-8397-F47ECDC0E849}"/>
                          </a:ext>
                        </a:extLst>
                      </p:cNvPr>
                      <p:cNvPicPr/>
                      <p:nvPr/>
                    </p:nvPicPr>
                    <p:blipFill>
                      <a:blip r:embed="rId90"/>
                      <a:stretch>
                        <a:fillRect/>
                      </a:stretch>
                    </p:blipFill>
                    <p:spPr>
                      <a:xfrm>
                        <a:off x="1588" y="1588"/>
                        <a:ext cx="1227" cy="1588"/>
                      </a:xfrm>
                      <a:prstGeom prst="rect">
                        <a:avLst/>
                      </a:prstGeom>
                    </p:spPr>
                  </p:pic>
                </p:oleObj>
              </mc:Fallback>
            </mc:AlternateContent>
          </a:graphicData>
        </a:graphic>
      </p:graphicFrame>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CA" noProof="1"/>
              <a:t>Click to edit title</a:t>
            </a:r>
          </a:p>
        </p:txBody>
      </p:sp>
      <p:sp>
        <p:nvSpPr>
          <p:cNvPr id="11" name="Text Placeholder 10"/>
          <p:cNvSpPr>
            <a:spLocks noGrp="1"/>
          </p:cNvSpPr>
          <p:nvPr>
            <p:ph type="body" idx="1"/>
            <p:custDataLst>
              <p:tags r:id="rId88"/>
            </p:custDataLst>
          </p:nvPr>
        </p:nvSpPr>
        <p:spPr>
          <a:xfrm>
            <a:off x="356461" y="1213751"/>
            <a:ext cx="11479079" cy="440014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userDrawn="1"/>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i="0" baseline="0" smtClean="0">
                <a:solidFill>
                  <a:srgbClr val="080808"/>
                </a:solidFill>
                <a:latin typeface="Arial" panose="020B0604020202020204" pitchFamily="34" charset="0"/>
              </a:rPr>
              <a:pPr algn="r"/>
              <a:t>‹#›</a:t>
            </a:fld>
            <a:endParaRPr lang="fr-FR" sz="1139" b="0" i="0">
              <a:solidFill>
                <a:srgbClr val="080808"/>
              </a:solidFill>
              <a:latin typeface="Arial" panose="020B0604020202020204" pitchFamily="34" charset="0"/>
            </a:endParaRPr>
          </a:p>
        </p:txBody>
      </p:sp>
    </p:spTree>
    <p:custDataLst>
      <p:tags r:id="rId86"/>
    </p:custDataLst>
    <p:extLst>
      <p:ext uri="{BB962C8B-B14F-4D97-AF65-F5344CB8AC3E}">
        <p14:creationId xmlns:p14="http://schemas.microsoft.com/office/powerpoint/2010/main" val="4060992675"/>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 id="2147484650" r:id="rId13"/>
    <p:sldLayoutId id="2147484651" r:id="rId14"/>
    <p:sldLayoutId id="2147484652" r:id="rId15"/>
    <p:sldLayoutId id="2147484653" r:id="rId16"/>
    <p:sldLayoutId id="2147484654" r:id="rId17"/>
    <p:sldLayoutId id="2147484655" r:id="rId18"/>
    <p:sldLayoutId id="2147484656" r:id="rId19"/>
    <p:sldLayoutId id="2147484657" r:id="rId20"/>
    <p:sldLayoutId id="2147484658" r:id="rId21"/>
    <p:sldLayoutId id="2147484659" r:id="rId22"/>
    <p:sldLayoutId id="2147484660" r:id="rId23"/>
    <p:sldLayoutId id="2147484661" r:id="rId24"/>
    <p:sldLayoutId id="2147484662" r:id="rId25"/>
    <p:sldLayoutId id="2147484663" r:id="rId26"/>
    <p:sldLayoutId id="2147484664" r:id="rId27"/>
    <p:sldLayoutId id="2147484665" r:id="rId28"/>
    <p:sldLayoutId id="2147484666" r:id="rId29"/>
    <p:sldLayoutId id="2147484667" r:id="rId30"/>
    <p:sldLayoutId id="2147484668" r:id="rId31"/>
    <p:sldLayoutId id="2147484669" r:id="rId32"/>
    <p:sldLayoutId id="2147484670" r:id="rId33"/>
    <p:sldLayoutId id="2147484671" r:id="rId34"/>
    <p:sldLayoutId id="2147484672" r:id="rId35"/>
    <p:sldLayoutId id="2147484673" r:id="rId36"/>
    <p:sldLayoutId id="2147484674" r:id="rId37"/>
    <p:sldLayoutId id="2147484675" r:id="rId38"/>
    <p:sldLayoutId id="2147484676" r:id="rId39"/>
    <p:sldLayoutId id="2147484677" r:id="rId40"/>
    <p:sldLayoutId id="2147484678" r:id="rId41"/>
    <p:sldLayoutId id="2147484679" r:id="rId42"/>
    <p:sldLayoutId id="2147484680" r:id="rId43"/>
    <p:sldLayoutId id="2147484681" r:id="rId44"/>
    <p:sldLayoutId id="2147484682" r:id="rId45"/>
    <p:sldLayoutId id="2147484683" r:id="rId46"/>
    <p:sldLayoutId id="2147484684" r:id="rId47"/>
    <p:sldLayoutId id="2147484685" r:id="rId48"/>
    <p:sldLayoutId id="2147484686" r:id="rId49"/>
    <p:sldLayoutId id="2147484687" r:id="rId50"/>
    <p:sldLayoutId id="2147484688" r:id="rId51"/>
    <p:sldLayoutId id="2147484689" r:id="rId52"/>
    <p:sldLayoutId id="2147484690" r:id="rId53"/>
    <p:sldLayoutId id="2147484691" r:id="rId54"/>
    <p:sldLayoutId id="2147484692" r:id="rId55"/>
    <p:sldLayoutId id="2147484693" r:id="rId56"/>
    <p:sldLayoutId id="2147484694" r:id="rId57"/>
    <p:sldLayoutId id="2147484695" r:id="rId58"/>
    <p:sldLayoutId id="2147484696" r:id="rId59"/>
    <p:sldLayoutId id="2147484697" r:id="rId60"/>
    <p:sldLayoutId id="2147484698" r:id="rId61"/>
    <p:sldLayoutId id="2147484699" r:id="rId62"/>
    <p:sldLayoutId id="2147484700" r:id="rId63"/>
    <p:sldLayoutId id="2147484701" r:id="rId64"/>
    <p:sldLayoutId id="2147484702" r:id="rId65"/>
    <p:sldLayoutId id="2147484703" r:id="rId66"/>
    <p:sldLayoutId id="2147484704" r:id="rId67"/>
    <p:sldLayoutId id="2147484705" r:id="rId68"/>
    <p:sldLayoutId id="2147484706" r:id="rId69"/>
    <p:sldLayoutId id="2147484707" r:id="rId70"/>
    <p:sldLayoutId id="2147484708" r:id="rId71"/>
    <p:sldLayoutId id="2147484709" r:id="rId72"/>
    <p:sldLayoutId id="2147484710" r:id="rId73"/>
    <p:sldLayoutId id="2147484711" r:id="rId74"/>
    <p:sldLayoutId id="2147484712" r:id="rId75"/>
    <p:sldLayoutId id="2147484713" r:id="rId76"/>
    <p:sldLayoutId id="2147484714" r:id="rId77"/>
    <p:sldLayoutId id="2147484715" r:id="rId78"/>
    <p:sldLayoutId id="2147484716" r:id="rId79"/>
    <p:sldLayoutId id="2147484717" r:id="rId80"/>
    <p:sldLayoutId id="2147484718" r:id="rId81"/>
    <p:sldLayoutId id="2147484719" r:id="rId82"/>
    <p:sldLayoutId id="2147484720" r:id="rId83"/>
    <p:sldLayoutId id="2147484721" r:id="rId84"/>
  </p:sldLayoutIdLst>
  <p:txStyles>
    <p:titleStyle>
      <a:lvl1pPr algn="l" defTabSz="931678" rtl="0" eaLnBrk="1" latinLnBrk="0" hangingPunct="1">
        <a:spcBef>
          <a:spcPct val="0"/>
        </a:spcBef>
        <a:buNone/>
        <a:defRPr sz="3418" b="0" i="0" kern="1200">
          <a:solidFill>
            <a:schemeClr val="tx1"/>
          </a:solidFill>
          <a:latin typeface="Arial" panose="020B0604020202020204" pitchFamily="34" charset="0"/>
          <a:ea typeface="+mj-ea"/>
          <a:cs typeface="+mj-cs"/>
        </a:defRPr>
      </a:lvl1pPr>
    </p:titleStyle>
    <p:bodyStyle>
      <a:lvl1pPr marL="217033" marR="0" indent="-217033" algn="l" defTabSz="931433" rtl="0" eaLnBrk="1" fontAlgn="base" latinLnBrk="0" hangingPunct="1">
        <a:lnSpc>
          <a:spcPct val="110000"/>
        </a:lnSpc>
        <a:spcBef>
          <a:spcPts val="570"/>
        </a:spcBef>
        <a:spcAft>
          <a:spcPct val="0"/>
        </a:spcAft>
        <a:buClr>
          <a:schemeClr val="accent3"/>
        </a:buClr>
        <a:buSzPct val="80000"/>
        <a:buFont typeface="Arial" panose="020B0604020202020204"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434066" marR="0" indent="-217033" algn="l" defTabSz="931433" rtl="0" eaLnBrk="1" fontAlgn="base" latinLnBrk="0" hangingPunct="1">
        <a:lnSpc>
          <a:spcPct val="110000"/>
        </a:lnSpc>
        <a:spcBef>
          <a:spcPts val="285"/>
        </a:spcBef>
        <a:spcAft>
          <a:spcPct val="0"/>
        </a:spcAft>
        <a:buClr>
          <a:schemeClr val="accent3"/>
        </a:buClr>
        <a:buSzPct val="100000"/>
        <a:buFont typeface="Arial" panose="020B0604020202020204" pitchFamily="34" charset="0"/>
        <a:buChar char="–"/>
        <a:tabLst/>
        <a:defRPr lang="en-CA" altLang="zh-CN" sz="1519" b="0" i="0" kern="1200" baseline="0" noProof="1">
          <a:solidFill>
            <a:schemeClr val="tx1"/>
          </a:solidFill>
          <a:latin typeface="+mn-lt"/>
          <a:ea typeface="+mn-ea"/>
          <a:cs typeface="+mn-cs"/>
        </a:defRPr>
      </a:lvl2pPr>
      <a:lvl3pPr marL="651099" marR="0" indent="-217033" algn="l" defTabSz="931433" rtl="0" eaLnBrk="1" fontAlgn="base" latinLnBrk="0" hangingPunct="1">
        <a:lnSpc>
          <a:spcPct val="110000"/>
        </a:lnSpc>
        <a:spcBef>
          <a:spcPts val="285"/>
        </a:spcBef>
        <a:spcAft>
          <a:spcPct val="0"/>
        </a:spcAft>
        <a:buClr>
          <a:schemeClr val="accent3"/>
        </a:buClr>
        <a:buSzPct val="100000"/>
        <a:buFont typeface="Wingdings" panose="05000000000000000000" pitchFamily="2" charset="2"/>
        <a:buChar char=""/>
        <a:tabLst/>
        <a:defRPr lang="zh-CN" altLang="en-US" sz="1329" b="0" i="0" kern="1200" noProof="1">
          <a:solidFill>
            <a:schemeClr val="tx1"/>
          </a:solidFill>
          <a:latin typeface="+mn-lt"/>
          <a:ea typeface="+mn-ea"/>
          <a:cs typeface="+mn-cs"/>
        </a:defRPr>
      </a:lvl3pPr>
      <a:lvl4pPr marL="868131" marR="0" indent="-217033" algn="l" defTabSz="931678" rtl="0" eaLnBrk="1" fontAlgn="auto" latinLnBrk="0" hangingPunct="1">
        <a:lnSpc>
          <a:spcPct val="110000"/>
        </a:lnSpc>
        <a:spcBef>
          <a:spcPts val="285"/>
        </a:spcBef>
        <a:spcAft>
          <a:spcPts val="0"/>
        </a:spcAft>
        <a:buClr>
          <a:schemeClr val="accent3"/>
        </a:buClr>
        <a:buSzPct val="100000"/>
        <a:buFont typeface="Arial" panose="020B0604020202020204" pitchFamily="34" charset="0"/>
        <a:buChar char="–"/>
        <a:tabLst/>
        <a:defRPr lang="en-CA" altLang="zh-CN" sz="1329" b="0" i="0" kern="1200">
          <a:solidFill>
            <a:schemeClr val="tx1"/>
          </a:solidFill>
          <a:latin typeface="+mn-lt"/>
          <a:ea typeface="+mn-ea"/>
          <a:cs typeface="+mn-cs"/>
        </a:defRPr>
      </a:lvl4pPr>
      <a:lvl5pPr marL="1389010" indent="-173626" algn="l" defTabSz="931678" rtl="0" eaLnBrk="1" latinLnBrk="0" hangingPunct="1">
        <a:spcBef>
          <a:spcPts val="570"/>
        </a:spcBef>
        <a:buClr>
          <a:schemeClr val="accent3"/>
        </a:buClr>
        <a:buFont typeface="Arial" panose="020B0604020202020204" pitchFamily="34" charset="0"/>
        <a:buChar char="»"/>
        <a:defRPr sz="1139" kern="1200">
          <a:solidFill>
            <a:schemeClr val="tx1"/>
          </a:solidFill>
          <a:latin typeface="+mn-lt"/>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75">
          <p15:clr>
            <a:srgbClr val="F26B43"/>
          </p15:clr>
        </p15:guide>
        <p15:guide id="2" pos="40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182C92D-5AAE-2D85-EE65-DE3C454F8AF0}"/>
              </a:ext>
            </a:extLst>
          </p:cNvPr>
          <p:cNvGraphicFramePr>
            <a:graphicFrameLocks noChangeAspect="1"/>
          </p:cNvGraphicFramePr>
          <p:nvPr userDrawn="1">
            <p:custDataLst>
              <p:tags r:id="rId36"/>
            </p:custDataLst>
            <p:extLst>
              <p:ext uri="{D42A27DB-BD31-4B8C-83A1-F6EECF244321}">
                <p14:modId xmlns:p14="http://schemas.microsoft.com/office/powerpoint/2010/main" val="317481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592" imgH="591" progId="TCLayout.ActiveDocument.1">
                  <p:embed/>
                </p:oleObj>
              </mc:Choice>
              <mc:Fallback>
                <p:oleObj name="think-cell Slide" r:id="rId38" imgW="592" imgH="591" progId="TCLayout.ActiveDocument.1">
                  <p:embed/>
                  <p:pic>
                    <p:nvPicPr>
                      <p:cNvPr id="2" name="Object 1" hidden="1">
                        <a:extLst>
                          <a:ext uri="{FF2B5EF4-FFF2-40B4-BE49-F238E27FC236}">
                            <a16:creationId xmlns:a16="http://schemas.microsoft.com/office/drawing/2014/main" id="{B182C92D-5AAE-2D85-EE65-DE3C454F8AF0}"/>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2" y="538395"/>
            <a:ext cx="1147907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37"/>
            </p:custDataLst>
          </p:nvPr>
        </p:nvSpPr>
        <p:spPr>
          <a:xfrm>
            <a:off x="356462" y="1213752"/>
            <a:ext cx="11479079"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8" b="0" baseline="0" smtClean="0">
                <a:solidFill>
                  <a:srgbClr val="080808"/>
                </a:solidFill>
                <a:latin typeface="+mj-lt"/>
              </a:rPr>
              <a:pPr algn="r"/>
              <a:t>‹#›</a:t>
            </a:fld>
            <a:endParaRPr lang="fr-FR" sz="1138" b="0">
              <a:solidFill>
                <a:srgbClr val="080808"/>
              </a:solidFill>
              <a:latin typeface="+mj-lt"/>
            </a:endParaRPr>
          </a:p>
        </p:txBody>
      </p:sp>
      <p:cxnSp>
        <p:nvCxnSpPr>
          <p:cNvPr id="12" name="Straight Connector 11"/>
          <p:cNvCxnSpPr/>
          <p:nvPr/>
        </p:nvCxnSpPr>
        <p:spPr>
          <a:xfrm>
            <a:off x="356462"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6"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35"/>
    </p:custDataLst>
    <p:extLst>
      <p:ext uri="{BB962C8B-B14F-4D97-AF65-F5344CB8AC3E}">
        <p14:creationId xmlns:p14="http://schemas.microsoft.com/office/powerpoint/2010/main" val="419979903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 id="2147483973" r:id="rId24"/>
    <p:sldLayoutId id="2147483974" r:id="rId25"/>
    <p:sldLayoutId id="2147483975" r:id="rId26"/>
    <p:sldLayoutId id="2147483976" r:id="rId27"/>
    <p:sldLayoutId id="2147483977" r:id="rId28"/>
    <p:sldLayoutId id="2147483978" r:id="rId29"/>
    <p:sldLayoutId id="2147483979" r:id="rId30"/>
    <p:sldLayoutId id="2147483980" r:id="rId31"/>
    <p:sldLayoutId id="2147483981" r:id="rId32"/>
    <p:sldLayoutId id="2147483982" r:id="rId3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30638" rtl="0" eaLnBrk="1" latinLnBrk="0" hangingPunct="1">
        <a:spcBef>
          <a:spcPct val="0"/>
        </a:spcBef>
        <a:buNone/>
        <a:defRPr sz="3414" kern="1200">
          <a:solidFill>
            <a:schemeClr val="tx1"/>
          </a:solidFill>
          <a:latin typeface="+mj-lt"/>
          <a:ea typeface="+mj-ea"/>
          <a:cs typeface="+mj-cs"/>
        </a:defRPr>
      </a:lvl1pPr>
    </p:titleStyle>
    <p:bodyStyle>
      <a:lvl1pPr marL="257439" marR="0" indent="-257439" algn="l" defTabSz="930393"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707" b="0" i="0" u="none" strike="noStrike" kern="1200" cap="none" spc="0" normalizeH="0" baseline="0" noProof="1">
          <a:ln>
            <a:noFill/>
          </a:ln>
          <a:solidFill>
            <a:schemeClr val="tx1"/>
          </a:solidFill>
          <a:effectLst/>
          <a:uLnTx/>
          <a:uFillTx/>
          <a:latin typeface="+mn-lt"/>
          <a:ea typeface="+mn-ea"/>
          <a:cs typeface="+mn-cs"/>
        </a:defRPr>
      </a:lvl1pPr>
      <a:lvl2pPr marL="544987" marR="0" indent="-112912" algn="l" defTabSz="930393" rtl="0" eaLnBrk="1" fontAlgn="base" latinLnBrk="0" hangingPunct="1">
        <a:lnSpc>
          <a:spcPct val="100000"/>
        </a:lnSpc>
        <a:spcBef>
          <a:spcPct val="20000"/>
        </a:spcBef>
        <a:spcAft>
          <a:spcPct val="0"/>
        </a:spcAft>
        <a:buClr>
          <a:schemeClr val="accent3"/>
        </a:buClr>
        <a:buSzPts val="2200"/>
        <a:buFont typeface="Verdana"/>
        <a:buChar char="-"/>
        <a:tabLst/>
        <a:defRPr lang="en-CA" altLang="zh-CN" sz="1517" kern="1200" baseline="0" noProof="1">
          <a:solidFill>
            <a:schemeClr val="tx1"/>
          </a:solidFill>
          <a:latin typeface="+mn-lt"/>
          <a:ea typeface="+mn-ea"/>
          <a:cs typeface="+mn-cs"/>
        </a:defRPr>
      </a:lvl2pPr>
      <a:lvl3pPr marL="998141" marR="0" indent="-272494" algn="l" defTabSz="930393"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517" kern="1200" noProof="1">
          <a:solidFill>
            <a:schemeClr val="tx1"/>
          </a:solidFill>
          <a:latin typeface="+mn-lt"/>
          <a:ea typeface="+mn-ea"/>
          <a:cs typeface="+mn-cs"/>
        </a:defRPr>
      </a:lvl3pPr>
      <a:lvl4pPr marL="1378789" marR="0" indent="-199447" algn="l" defTabSz="930638"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517" kern="1200">
          <a:solidFill>
            <a:schemeClr val="tx1"/>
          </a:solidFill>
          <a:latin typeface="+mn-lt"/>
          <a:ea typeface="+mn-ea"/>
          <a:cs typeface="+mn-cs"/>
        </a:defRPr>
      </a:lvl4pPr>
      <a:lvl5pPr marL="2093938" indent="-232661" algn="l" defTabSz="930638" rtl="0" eaLnBrk="1" latinLnBrk="0" hangingPunct="1">
        <a:spcBef>
          <a:spcPct val="20000"/>
        </a:spcBef>
        <a:buFont typeface="Arial" pitchFamily="34" charset="0"/>
        <a:buChar char="»"/>
        <a:defRPr sz="2276" kern="1200">
          <a:solidFill>
            <a:schemeClr val="tx1"/>
          </a:solidFill>
          <a:latin typeface="Verdana" pitchFamily="34" charset="0"/>
          <a:ea typeface="+mn-ea"/>
          <a:cs typeface="+mn-cs"/>
        </a:defRPr>
      </a:lvl5pPr>
      <a:lvl6pPr marL="2559257" indent="-232661" algn="l" defTabSz="930638" rtl="0" eaLnBrk="1" latinLnBrk="0" hangingPunct="1">
        <a:spcBef>
          <a:spcPct val="20000"/>
        </a:spcBef>
        <a:buFont typeface="Arial" pitchFamily="34" charset="0"/>
        <a:buChar char="•"/>
        <a:defRPr sz="1991" kern="1200">
          <a:solidFill>
            <a:schemeClr val="tx1"/>
          </a:solidFill>
          <a:latin typeface="+mn-lt"/>
          <a:ea typeface="+mn-ea"/>
          <a:cs typeface="+mn-cs"/>
        </a:defRPr>
      </a:lvl6pPr>
      <a:lvl7pPr marL="3024578" indent="-232661" algn="l" defTabSz="930638" rtl="0" eaLnBrk="1" latinLnBrk="0" hangingPunct="1">
        <a:spcBef>
          <a:spcPct val="20000"/>
        </a:spcBef>
        <a:buFont typeface="Arial" pitchFamily="34" charset="0"/>
        <a:buChar char="•"/>
        <a:defRPr sz="1991" kern="1200">
          <a:solidFill>
            <a:schemeClr val="tx1"/>
          </a:solidFill>
          <a:latin typeface="+mn-lt"/>
          <a:ea typeface="+mn-ea"/>
          <a:cs typeface="+mn-cs"/>
        </a:defRPr>
      </a:lvl7pPr>
      <a:lvl8pPr marL="3489897" indent="-232661" algn="l" defTabSz="930638" rtl="0" eaLnBrk="1" latinLnBrk="0" hangingPunct="1">
        <a:spcBef>
          <a:spcPct val="20000"/>
        </a:spcBef>
        <a:buFont typeface="Arial" pitchFamily="34" charset="0"/>
        <a:buChar char="•"/>
        <a:defRPr sz="1991" kern="1200">
          <a:solidFill>
            <a:schemeClr val="tx1"/>
          </a:solidFill>
          <a:latin typeface="+mn-lt"/>
          <a:ea typeface="+mn-ea"/>
          <a:cs typeface="+mn-cs"/>
        </a:defRPr>
      </a:lvl8pPr>
      <a:lvl9pPr marL="3955216" indent="-232661" algn="l" defTabSz="930638" rtl="0" eaLnBrk="1" latinLnBrk="0" hangingPunct="1">
        <a:spcBef>
          <a:spcPct val="20000"/>
        </a:spcBef>
        <a:buFont typeface="Arial" pitchFamily="34" charset="0"/>
        <a:buChar char="•"/>
        <a:defRPr sz="1991" kern="1200">
          <a:solidFill>
            <a:schemeClr val="tx1"/>
          </a:solidFill>
          <a:latin typeface="+mn-lt"/>
          <a:ea typeface="+mn-ea"/>
          <a:cs typeface="+mn-cs"/>
        </a:defRPr>
      </a:lvl9pPr>
    </p:bodyStyle>
    <p:otherStyle>
      <a:defPPr>
        <a:defRPr lang="en-US"/>
      </a:defPPr>
      <a:lvl1pPr marL="0" algn="l" defTabSz="930638" rtl="0" eaLnBrk="1" latinLnBrk="0" hangingPunct="1">
        <a:defRPr sz="1707" kern="1200">
          <a:solidFill>
            <a:schemeClr val="tx1"/>
          </a:solidFill>
          <a:latin typeface="+mn-lt"/>
          <a:ea typeface="+mn-ea"/>
          <a:cs typeface="+mn-cs"/>
        </a:defRPr>
      </a:lvl1pPr>
      <a:lvl2pPr marL="465319" algn="l" defTabSz="930638" rtl="0" eaLnBrk="1" latinLnBrk="0" hangingPunct="1">
        <a:defRPr sz="1802" kern="1200">
          <a:solidFill>
            <a:schemeClr val="tx1"/>
          </a:solidFill>
          <a:latin typeface="+mn-lt"/>
          <a:ea typeface="+mn-ea"/>
          <a:cs typeface="+mn-cs"/>
        </a:defRPr>
      </a:lvl2pPr>
      <a:lvl3pPr marL="930638" algn="l" defTabSz="930638" rtl="0" eaLnBrk="1" latinLnBrk="0" hangingPunct="1">
        <a:defRPr sz="1802" kern="1200">
          <a:solidFill>
            <a:schemeClr val="tx1"/>
          </a:solidFill>
          <a:latin typeface="+mn-lt"/>
          <a:ea typeface="+mn-ea"/>
          <a:cs typeface="+mn-cs"/>
        </a:defRPr>
      </a:lvl3pPr>
      <a:lvl4pPr marL="1395959" algn="l" defTabSz="930638" rtl="0" eaLnBrk="1" latinLnBrk="0" hangingPunct="1">
        <a:defRPr sz="1802" kern="1200">
          <a:solidFill>
            <a:schemeClr val="tx1"/>
          </a:solidFill>
          <a:latin typeface="+mn-lt"/>
          <a:ea typeface="+mn-ea"/>
          <a:cs typeface="+mn-cs"/>
        </a:defRPr>
      </a:lvl4pPr>
      <a:lvl5pPr marL="1861278" algn="l" defTabSz="930638" rtl="0" eaLnBrk="1" latinLnBrk="0" hangingPunct="1">
        <a:defRPr sz="1802" kern="1200">
          <a:solidFill>
            <a:schemeClr val="tx1"/>
          </a:solidFill>
          <a:latin typeface="+mn-lt"/>
          <a:ea typeface="+mn-ea"/>
          <a:cs typeface="+mn-cs"/>
        </a:defRPr>
      </a:lvl5pPr>
      <a:lvl6pPr marL="2326597" algn="l" defTabSz="930638" rtl="0" eaLnBrk="1" latinLnBrk="0" hangingPunct="1">
        <a:defRPr sz="1802" kern="1200">
          <a:solidFill>
            <a:schemeClr val="tx1"/>
          </a:solidFill>
          <a:latin typeface="+mn-lt"/>
          <a:ea typeface="+mn-ea"/>
          <a:cs typeface="+mn-cs"/>
        </a:defRPr>
      </a:lvl6pPr>
      <a:lvl7pPr marL="2791916" algn="l" defTabSz="930638" rtl="0" eaLnBrk="1" latinLnBrk="0" hangingPunct="1">
        <a:defRPr sz="1802" kern="1200">
          <a:solidFill>
            <a:schemeClr val="tx1"/>
          </a:solidFill>
          <a:latin typeface="+mn-lt"/>
          <a:ea typeface="+mn-ea"/>
          <a:cs typeface="+mn-cs"/>
        </a:defRPr>
      </a:lvl7pPr>
      <a:lvl8pPr marL="3257236" algn="l" defTabSz="930638" rtl="0" eaLnBrk="1" latinLnBrk="0" hangingPunct="1">
        <a:defRPr sz="1802" kern="1200">
          <a:solidFill>
            <a:schemeClr val="tx1"/>
          </a:solidFill>
          <a:latin typeface="+mn-lt"/>
          <a:ea typeface="+mn-ea"/>
          <a:cs typeface="+mn-cs"/>
        </a:defRPr>
      </a:lvl8pPr>
      <a:lvl9pPr marL="3722555" algn="l" defTabSz="930638" rtl="0" eaLnBrk="1" latinLnBrk="0" hangingPunct="1">
        <a:defRPr sz="180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1"/>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20"/>
    </p:custDataLst>
    <p:extLst>
      <p:ext uri="{BB962C8B-B14F-4D97-AF65-F5344CB8AC3E}">
        <p14:creationId xmlns:p14="http://schemas.microsoft.com/office/powerpoint/2010/main" val="747164536"/>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 id="2147484116" r:id="rId16"/>
    <p:sldLayoutId id="2147484117" r:id="rId17"/>
    <p:sldLayoutId id="2147484118" r:id="rId18"/>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0"/>
            </p:custDataLst>
          </p:nvPr>
        </p:nvSpPr>
        <p:spPr>
          <a:xfrm>
            <a:off x="356461" y="1213751"/>
            <a:ext cx="11479079"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n-lt"/>
              </a:rPr>
              <a:pPr algn="r"/>
              <a:t>‹#›</a:t>
            </a:fld>
            <a:endParaRPr lang="fr-FR" sz="1139" b="0">
              <a:solidFill>
                <a:srgbClr val="080808"/>
              </a:solidFill>
              <a:latin typeface="+mn-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6F9F53F-8523-EEA3-2F24-82F0BA9408E9}"/>
              </a:ext>
            </a:extLst>
          </p:cNvPr>
          <p:cNvPicPr>
            <a:picLocks noChangeAspect="1"/>
          </p:cNvPicPr>
          <p:nvPr userDrawn="1"/>
        </p:nvPicPr>
        <p:blipFill>
          <a:blip r:embed="rId21">
            <a:lum bright="-100000"/>
          </a:blip>
          <a:stretch>
            <a:fillRect/>
          </a:stretch>
        </p:blipFill>
        <p:spPr>
          <a:xfrm>
            <a:off x="347267" y="6363742"/>
            <a:ext cx="1266074" cy="217044"/>
          </a:xfrm>
          <a:prstGeom prst="rect">
            <a:avLst/>
          </a:prstGeom>
        </p:spPr>
      </p:pic>
      <p:sp>
        <p:nvSpPr>
          <p:cNvPr id="2" name="Subtitle 2">
            <a:extLst>
              <a:ext uri="{FF2B5EF4-FFF2-40B4-BE49-F238E27FC236}">
                <a16:creationId xmlns:a16="http://schemas.microsoft.com/office/drawing/2014/main" id="{EDE6CA42-3B11-2C6A-4985-BFD6FF0E00D0}"/>
              </a:ext>
            </a:extLst>
          </p:cNvPr>
          <p:cNvSpPr txBox="1">
            <a:spLocks/>
          </p:cNvSpPr>
          <p:nvPr userDrawn="1"/>
        </p:nvSpPr>
        <p:spPr>
          <a:xfrm>
            <a:off x="886360" y="5064161"/>
            <a:ext cx="4828269" cy="534662"/>
          </a:xfrm>
          <a:prstGeom prst="rect">
            <a:avLst/>
          </a:prstGeom>
        </p:spPr>
        <p:txBody>
          <a:bodyPr lIns="0" rIns="0">
            <a:noAutofit/>
          </a:bodyPr>
          <a:lstStyle>
            <a:lvl1pPr marL="0" marR="0" indent="0" algn="l" defTabSz="981075" rtl="0" eaLnBrk="1" fontAlgn="base" latinLnBrk="0" hangingPunct="1">
              <a:lnSpc>
                <a:spcPct val="100000"/>
              </a:lnSpc>
              <a:spcBef>
                <a:spcPct val="40000"/>
              </a:spcBef>
              <a:spcAft>
                <a:spcPct val="0"/>
              </a:spcAft>
              <a:buClr>
                <a:schemeClr val="accent3"/>
              </a:buClr>
              <a:buSzPts val="2400"/>
              <a:buFont typeface="Verdana" pitchFamily="34" charset="0"/>
              <a:buNone/>
              <a:tabLst/>
              <a:defRPr kumimoji="0" lang="en-US" altLang="zh-CN" sz="2000" b="1" i="0" u="none" strike="noStrike" kern="1200" cap="none" spc="0" normalizeH="0" baseline="0" noProof="1">
                <a:ln>
                  <a:noFill/>
                </a:ln>
                <a:solidFill>
                  <a:schemeClr val="accent2"/>
                </a:solidFill>
                <a:effectLst/>
                <a:uLnTx/>
                <a:uFillTx/>
                <a:latin typeface="Roboto"/>
                <a:ea typeface="+mn-ea"/>
                <a:cs typeface="+mn-cs"/>
              </a:defRPr>
            </a:lvl1pPr>
            <a:lvl2pPr marL="490667" marR="0" indent="0" algn="ctr" defTabSz="981075" rtl="0" eaLnBrk="1" fontAlgn="base" latinLnBrk="0" hangingPunct="1">
              <a:lnSpc>
                <a:spcPct val="100000"/>
              </a:lnSpc>
              <a:spcBef>
                <a:spcPct val="20000"/>
              </a:spcBef>
              <a:spcAft>
                <a:spcPct val="0"/>
              </a:spcAft>
              <a:buClr>
                <a:schemeClr val="accent3"/>
              </a:buClr>
              <a:buSzPts val="2200"/>
              <a:buFont typeface="Verdana"/>
              <a:buNone/>
              <a:tabLst/>
              <a:defRPr lang="en-CA" altLang="zh-CN" sz="1600" kern="1200" baseline="0" noProof="1">
                <a:solidFill>
                  <a:schemeClr val="tx1">
                    <a:tint val="75000"/>
                  </a:schemeClr>
                </a:solidFill>
                <a:latin typeface="+mn-lt"/>
                <a:ea typeface="+mn-ea"/>
                <a:cs typeface="+mn-cs"/>
              </a:defRPr>
            </a:lvl2pPr>
            <a:lvl3pPr marL="981334" marR="0" indent="0" algn="ctr" defTabSz="981075" rtl="0" eaLnBrk="1" fontAlgn="base" latinLnBrk="0" hangingPunct="1">
              <a:lnSpc>
                <a:spcPct val="100000"/>
              </a:lnSpc>
              <a:spcBef>
                <a:spcPct val="20000"/>
              </a:spcBef>
              <a:spcAft>
                <a:spcPct val="0"/>
              </a:spcAft>
              <a:buClr>
                <a:schemeClr val="accent3"/>
              </a:buClr>
              <a:buSzPts val="2200"/>
              <a:buFont typeface="Marlett" pitchFamily="2" charset="2"/>
              <a:buNone/>
              <a:tabLst/>
              <a:defRPr lang="zh-CN" altLang="en-US" sz="1600" kern="1200" noProof="1">
                <a:solidFill>
                  <a:schemeClr val="tx1">
                    <a:tint val="75000"/>
                  </a:schemeClr>
                </a:solidFill>
                <a:latin typeface="+mn-lt"/>
                <a:ea typeface="+mn-ea"/>
                <a:cs typeface="+mn-cs"/>
              </a:defRPr>
            </a:lvl3pPr>
            <a:lvl4pPr marL="1472001" marR="0" indent="0" algn="ctr" defTabSz="981334" rtl="0" eaLnBrk="1" fontAlgn="auto" latinLnBrk="0" hangingPunct="1">
              <a:lnSpc>
                <a:spcPct val="100000"/>
              </a:lnSpc>
              <a:spcBef>
                <a:spcPct val="20000"/>
              </a:spcBef>
              <a:spcAft>
                <a:spcPts val="0"/>
              </a:spcAft>
              <a:buClr>
                <a:schemeClr val="accent3"/>
              </a:buClr>
              <a:buSzTx/>
              <a:buFont typeface="Verdana" pitchFamily="34" charset="0"/>
              <a:buNone/>
              <a:tabLst/>
              <a:defRPr lang="en-CA" altLang="zh-CN" sz="1600" kern="1200">
                <a:solidFill>
                  <a:schemeClr val="tx1">
                    <a:tint val="75000"/>
                  </a:schemeClr>
                </a:solidFill>
                <a:latin typeface="+mn-lt"/>
                <a:ea typeface="+mn-ea"/>
                <a:cs typeface="+mn-cs"/>
              </a:defRPr>
            </a:lvl4pPr>
            <a:lvl5pPr marL="1962668" indent="0" algn="ctr" defTabSz="981334" rtl="0" eaLnBrk="1" latinLnBrk="0" hangingPunct="1">
              <a:spcBef>
                <a:spcPct val="20000"/>
              </a:spcBef>
              <a:buFont typeface="Arial" pitchFamily="34" charset="0"/>
              <a:buNone/>
              <a:defRPr sz="2400" kern="1200">
                <a:solidFill>
                  <a:schemeClr val="tx1">
                    <a:tint val="75000"/>
                  </a:schemeClr>
                </a:solidFill>
                <a:latin typeface="Verdana" pitchFamily="34" charset="0"/>
                <a:ea typeface="+mn-ea"/>
                <a:cs typeface="+mn-cs"/>
              </a:defRPr>
            </a:lvl5pPr>
            <a:lvl6pPr marL="2453335" indent="0" algn="ctr" defTabSz="98133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944002" indent="0" algn="ctr" defTabSz="98133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434669" indent="0" algn="ctr" defTabSz="98133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925336" indent="0" algn="ctr" defTabSz="98133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en-US" sz="1899"/>
              <a:t>Click to edit Master subtitle style</a:t>
            </a:r>
          </a:p>
        </p:txBody>
      </p:sp>
    </p:spTree>
    <p:custDataLst>
      <p:tags r:id="rId19"/>
    </p:custDataLst>
    <p:extLst>
      <p:ext uri="{BB962C8B-B14F-4D97-AF65-F5344CB8AC3E}">
        <p14:creationId xmlns:p14="http://schemas.microsoft.com/office/powerpoint/2010/main" val="2069499038"/>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Lst>
  <p:txStyles>
    <p:titleStyle>
      <a:lvl1pPr algn="l" defTabSz="931678" rtl="0" eaLnBrk="1" latinLnBrk="0" hangingPunct="1">
        <a:spcBef>
          <a:spcPct val="0"/>
        </a:spcBef>
        <a:buNone/>
        <a:defRPr sz="3228" b="1" kern="1200">
          <a:solidFill>
            <a:schemeClr val="tx1"/>
          </a:solidFill>
          <a:latin typeface="Roboto"/>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39">
          <p15:clr>
            <a:srgbClr val="F26B43"/>
          </p15:clr>
        </p15:guide>
        <p15:guide id="2" pos="22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51F504-ED77-4B9F-8044-C6E6D5EDD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A02064-0CC9-E4BC-117A-BD47036E30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79E32-89A6-4019-5645-9C7EB584B9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AAF96FC-D3A3-4617-8CFF-EA09767F343C}" type="datetimeFigureOut">
              <a:rPr lang="en-US" smtClean="0"/>
              <a:t>8/25/2025</a:t>
            </a:fld>
            <a:endParaRPr lang="en-US"/>
          </a:p>
        </p:txBody>
      </p:sp>
      <p:sp>
        <p:nvSpPr>
          <p:cNvPr id="5" name="Footer Placeholder 4">
            <a:extLst>
              <a:ext uri="{FF2B5EF4-FFF2-40B4-BE49-F238E27FC236}">
                <a16:creationId xmlns:a16="http://schemas.microsoft.com/office/drawing/2014/main" id="{3DB177B8-BD41-821A-7015-1B9C7E4069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8D06A4E-9602-28A0-BBD1-A996ABEFCD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368BC4-50F6-4F9D-AF0C-0AAE33D84C27}" type="slidenum">
              <a:rPr lang="en-US" smtClean="0"/>
              <a:t>‹#›</a:t>
            </a:fld>
            <a:endParaRPr lang="en-US"/>
          </a:p>
        </p:txBody>
      </p:sp>
    </p:spTree>
    <p:extLst>
      <p:ext uri="{BB962C8B-B14F-4D97-AF65-F5344CB8AC3E}">
        <p14:creationId xmlns:p14="http://schemas.microsoft.com/office/powerpoint/2010/main" val="425525822"/>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0308" y="6193795"/>
            <a:ext cx="2743200" cy="365125"/>
          </a:xfrm>
          <a:prstGeom prst="rect">
            <a:avLst/>
          </a:prstGeom>
        </p:spPr>
        <p:txBody>
          <a:bodyPr vert="horz" lIns="0" tIns="0" rIns="0" bIns="0" rtlCol="0" anchor="b" anchorCtr="0"/>
          <a:lstStyle>
            <a:lvl1pPr algn="r">
              <a:defRPr sz="1200" b="1" i="0">
                <a:solidFill>
                  <a:schemeClr val="tx1">
                    <a:tint val="75000"/>
                  </a:schemeClr>
                </a:solidFill>
                <a:latin typeface="Verdana Bold" charset="0"/>
                <a:ea typeface="Verdana Bold" charset="0"/>
                <a:cs typeface="Verdana Bold" charset="0"/>
              </a:defRPr>
            </a:lvl1pPr>
          </a:lstStyle>
          <a:p>
            <a:fld id="{017ED8CA-143E-8B40-B3C8-0174DDF149EE}" type="slidenum">
              <a:rPr lang="en-US" smtClean="0"/>
              <a:pPr/>
              <a:t>‹#›</a:t>
            </a:fld>
            <a:endParaRPr lang="en-US"/>
          </a:p>
        </p:txBody>
      </p:sp>
      <p:pic>
        <p:nvPicPr>
          <p:cNvPr id="4" name="Picture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650130"/>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Lst>
  <p:transition spd="slow">
    <p:push dir="u"/>
  </p:transition>
  <p:hf hdr="0" dt="0"/>
  <p:txStyles>
    <p:titleStyle>
      <a:lvl1pPr algn="l" defTabSz="91431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9" indent="-228579" algn="l" defTabSz="914316"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37" indent="-228579" algn="l" defTabSz="914316"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95" indent="-228579" algn="l" defTabSz="914316" rtl="0" eaLnBrk="1" latinLnBrk="0" hangingPunct="1">
        <a:lnSpc>
          <a:spcPct val="90000"/>
        </a:lnSpc>
        <a:spcBef>
          <a:spcPts val="500"/>
        </a:spcBef>
        <a:buFont typeface="Arial"/>
        <a:buChar char="•"/>
        <a:defRPr sz="1999" kern="1200">
          <a:solidFill>
            <a:schemeClr val="tx1"/>
          </a:solidFill>
          <a:latin typeface="+mn-lt"/>
          <a:ea typeface="+mn-ea"/>
          <a:cs typeface="+mn-cs"/>
        </a:defRPr>
      </a:lvl3pPr>
      <a:lvl4pPr marL="1600053" indent="-228579" algn="l" defTabSz="914316"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11" indent="-228579" algn="l" defTabSz="914316"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369" indent="-228579" algn="l" defTabSz="914316"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27" indent="-228579" algn="l" defTabSz="914316"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685" indent="-228579" algn="l" defTabSz="914316"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843" indent="-228579" algn="l" defTabSz="914316"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16" rtl="0" eaLnBrk="1" latinLnBrk="0" hangingPunct="1">
        <a:defRPr sz="1800" kern="1200">
          <a:solidFill>
            <a:schemeClr val="tx1"/>
          </a:solidFill>
          <a:latin typeface="+mn-lt"/>
          <a:ea typeface="+mn-ea"/>
          <a:cs typeface="+mn-cs"/>
        </a:defRPr>
      </a:lvl1pPr>
      <a:lvl2pPr marL="457158" algn="l" defTabSz="914316" rtl="0" eaLnBrk="1" latinLnBrk="0" hangingPunct="1">
        <a:defRPr sz="1800" kern="1200">
          <a:solidFill>
            <a:schemeClr val="tx1"/>
          </a:solidFill>
          <a:latin typeface="+mn-lt"/>
          <a:ea typeface="+mn-ea"/>
          <a:cs typeface="+mn-cs"/>
        </a:defRPr>
      </a:lvl2pPr>
      <a:lvl3pPr marL="914316" algn="l" defTabSz="914316" rtl="0" eaLnBrk="1" latinLnBrk="0" hangingPunct="1">
        <a:defRPr sz="1800" kern="1200">
          <a:solidFill>
            <a:schemeClr val="tx1"/>
          </a:solidFill>
          <a:latin typeface="+mn-lt"/>
          <a:ea typeface="+mn-ea"/>
          <a:cs typeface="+mn-cs"/>
        </a:defRPr>
      </a:lvl3pPr>
      <a:lvl4pPr marL="1371474" algn="l" defTabSz="914316" rtl="0" eaLnBrk="1" latinLnBrk="0" hangingPunct="1">
        <a:defRPr sz="1800" kern="1200">
          <a:solidFill>
            <a:schemeClr val="tx1"/>
          </a:solidFill>
          <a:latin typeface="+mn-lt"/>
          <a:ea typeface="+mn-ea"/>
          <a:cs typeface="+mn-cs"/>
        </a:defRPr>
      </a:lvl4pPr>
      <a:lvl5pPr marL="1828632" algn="l" defTabSz="914316" rtl="0" eaLnBrk="1" latinLnBrk="0" hangingPunct="1">
        <a:defRPr sz="1800" kern="1200">
          <a:solidFill>
            <a:schemeClr val="tx1"/>
          </a:solidFill>
          <a:latin typeface="+mn-lt"/>
          <a:ea typeface="+mn-ea"/>
          <a:cs typeface="+mn-cs"/>
        </a:defRPr>
      </a:lvl5pPr>
      <a:lvl6pPr marL="2285790" algn="l" defTabSz="914316" rtl="0" eaLnBrk="1" latinLnBrk="0" hangingPunct="1">
        <a:defRPr sz="1800" kern="1200">
          <a:solidFill>
            <a:schemeClr val="tx1"/>
          </a:solidFill>
          <a:latin typeface="+mn-lt"/>
          <a:ea typeface="+mn-ea"/>
          <a:cs typeface="+mn-cs"/>
        </a:defRPr>
      </a:lvl6pPr>
      <a:lvl7pPr marL="2742948" algn="l" defTabSz="914316" rtl="0" eaLnBrk="1" latinLnBrk="0" hangingPunct="1">
        <a:defRPr sz="1800" kern="1200">
          <a:solidFill>
            <a:schemeClr val="tx1"/>
          </a:solidFill>
          <a:latin typeface="+mn-lt"/>
          <a:ea typeface="+mn-ea"/>
          <a:cs typeface="+mn-cs"/>
        </a:defRPr>
      </a:lvl7pPr>
      <a:lvl8pPr marL="3200106" algn="l" defTabSz="914316" rtl="0" eaLnBrk="1" latinLnBrk="0" hangingPunct="1">
        <a:defRPr sz="1800" kern="1200">
          <a:solidFill>
            <a:schemeClr val="tx1"/>
          </a:solidFill>
          <a:latin typeface="+mn-lt"/>
          <a:ea typeface="+mn-ea"/>
          <a:cs typeface="+mn-cs"/>
        </a:defRPr>
      </a:lvl8pPr>
      <a:lvl9pPr marL="3657263" algn="l" defTabSz="91431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3"/>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6"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22"/>
    </p:custDataLst>
    <p:extLst>
      <p:ext uri="{BB962C8B-B14F-4D97-AF65-F5344CB8AC3E}">
        <p14:creationId xmlns:p14="http://schemas.microsoft.com/office/powerpoint/2010/main" val="332792663"/>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 id="2147484233" r:id="rId16"/>
    <p:sldLayoutId id="2147484234" r:id="rId17"/>
    <p:sldLayoutId id="2147484235" r:id="rId18"/>
    <p:sldLayoutId id="2147484236" r:id="rId19"/>
    <p:sldLayoutId id="2147484237" r:id="rId20"/>
  </p:sldLayoutIdLst>
  <p:txStyles>
    <p:titleStyle>
      <a:lvl1pPr algn="l" defTabSz="931592" rtl="0" eaLnBrk="1" latinLnBrk="0" hangingPunct="1">
        <a:spcBef>
          <a:spcPct val="0"/>
        </a:spcBef>
        <a:buNone/>
        <a:defRPr sz="3418" kern="1200">
          <a:solidFill>
            <a:schemeClr val="tx1"/>
          </a:solidFill>
          <a:latin typeface="+mj-lt"/>
          <a:ea typeface="+mj-ea"/>
          <a:cs typeface="+mj-cs"/>
        </a:defRPr>
      </a:lvl1pPr>
    </p:titleStyle>
    <p:bodyStyle>
      <a:lvl1pPr marL="257703" marR="0" indent="-257703" algn="l" defTabSz="931347"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46" marR="0" indent="-113028" algn="l" defTabSz="931347"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164" marR="0" indent="-272774" algn="l" defTabSz="931347"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203" marR="0" indent="-199651" algn="l" defTabSz="931592"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084" indent="-232898" algn="l" defTabSz="931592"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1881" indent="-232898" algn="l" defTabSz="931592"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677" indent="-232898" algn="l" defTabSz="931592"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474" indent="-232898" algn="l" defTabSz="931592"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270" indent="-232898" algn="l" defTabSz="931592"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592" rtl="0" eaLnBrk="1" latinLnBrk="0" hangingPunct="1">
        <a:defRPr sz="1709" kern="1200">
          <a:solidFill>
            <a:schemeClr val="tx1"/>
          </a:solidFill>
          <a:latin typeface="+mn-lt"/>
          <a:ea typeface="+mn-ea"/>
          <a:cs typeface="+mn-cs"/>
        </a:defRPr>
      </a:lvl1pPr>
      <a:lvl2pPr marL="465797" algn="l" defTabSz="931592" rtl="0" eaLnBrk="1" latinLnBrk="0" hangingPunct="1">
        <a:defRPr sz="1804" kern="1200">
          <a:solidFill>
            <a:schemeClr val="tx1"/>
          </a:solidFill>
          <a:latin typeface="+mn-lt"/>
          <a:ea typeface="+mn-ea"/>
          <a:cs typeface="+mn-cs"/>
        </a:defRPr>
      </a:lvl2pPr>
      <a:lvl3pPr marL="931592" algn="l" defTabSz="931592" rtl="0" eaLnBrk="1" latinLnBrk="0" hangingPunct="1">
        <a:defRPr sz="1804" kern="1200">
          <a:solidFill>
            <a:schemeClr val="tx1"/>
          </a:solidFill>
          <a:latin typeface="+mn-lt"/>
          <a:ea typeface="+mn-ea"/>
          <a:cs typeface="+mn-cs"/>
        </a:defRPr>
      </a:lvl3pPr>
      <a:lvl4pPr marL="1397390" algn="l" defTabSz="931592" rtl="0" eaLnBrk="1" latinLnBrk="0" hangingPunct="1">
        <a:defRPr sz="1804" kern="1200">
          <a:solidFill>
            <a:schemeClr val="tx1"/>
          </a:solidFill>
          <a:latin typeface="+mn-lt"/>
          <a:ea typeface="+mn-ea"/>
          <a:cs typeface="+mn-cs"/>
        </a:defRPr>
      </a:lvl4pPr>
      <a:lvl5pPr marL="1863186" algn="l" defTabSz="931592" rtl="0" eaLnBrk="1" latinLnBrk="0" hangingPunct="1">
        <a:defRPr sz="1804" kern="1200">
          <a:solidFill>
            <a:schemeClr val="tx1"/>
          </a:solidFill>
          <a:latin typeface="+mn-lt"/>
          <a:ea typeface="+mn-ea"/>
          <a:cs typeface="+mn-cs"/>
        </a:defRPr>
      </a:lvl5pPr>
      <a:lvl6pPr marL="2328982" algn="l" defTabSz="931592" rtl="0" eaLnBrk="1" latinLnBrk="0" hangingPunct="1">
        <a:defRPr sz="1804" kern="1200">
          <a:solidFill>
            <a:schemeClr val="tx1"/>
          </a:solidFill>
          <a:latin typeface="+mn-lt"/>
          <a:ea typeface="+mn-ea"/>
          <a:cs typeface="+mn-cs"/>
        </a:defRPr>
      </a:lvl6pPr>
      <a:lvl7pPr marL="2794778" algn="l" defTabSz="931592" rtl="0" eaLnBrk="1" latinLnBrk="0" hangingPunct="1">
        <a:defRPr sz="1804" kern="1200">
          <a:solidFill>
            <a:schemeClr val="tx1"/>
          </a:solidFill>
          <a:latin typeface="+mn-lt"/>
          <a:ea typeface="+mn-ea"/>
          <a:cs typeface="+mn-cs"/>
        </a:defRPr>
      </a:lvl7pPr>
      <a:lvl8pPr marL="3260576" algn="l" defTabSz="931592" rtl="0" eaLnBrk="1" latinLnBrk="0" hangingPunct="1">
        <a:defRPr sz="1804" kern="1200">
          <a:solidFill>
            <a:schemeClr val="tx1"/>
          </a:solidFill>
          <a:latin typeface="+mn-lt"/>
          <a:ea typeface="+mn-ea"/>
          <a:cs typeface="+mn-cs"/>
        </a:defRPr>
      </a:lvl8pPr>
      <a:lvl9pPr marL="3726371" algn="l" defTabSz="931592" rtl="0" eaLnBrk="1" latinLnBrk="0" hangingPunct="1">
        <a:defRPr sz="180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2" name="Slide title"/>
          <p:cNvSpPr>
            <a:spLocks noGrp="1" noChangeArrowheads="1"/>
          </p:cNvSpPr>
          <p:nvPr>
            <p:ph type="title"/>
          </p:nvPr>
        </p:nvSpPr>
        <p:spPr bwMode="gray">
          <a:xfrm>
            <a:off x="356461" y="538393"/>
            <a:ext cx="11479079" cy="553830"/>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33"/>
            </p:custDataLst>
          </p:nvPr>
        </p:nvSpPr>
        <p:spPr>
          <a:xfrm>
            <a:off x="356461" y="1391120"/>
            <a:ext cx="11479079"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32"/>
    </p:custDataLst>
    <p:extLst>
      <p:ext uri="{BB962C8B-B14F-4D97-AF65-F5344CB8AC3E}">
        <p14:creationId xmlns:p14="http://schemas.microsoft.com/office/powerpoint/2010/main" val="853812548"/>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4" r:id="rId20"/>
    <p:sldLayoutId id="2147484315" r:id="rId21"/>
    <p:sldLayoutId id="2147484316" r:id="rId22"/>
    <p:sldLayoutId id="2147484317" r:id="rId23"/>
    <p:sldLayoutId id="2147484318" r:id="rId24"/>
    <p:sldLayoutId id="2147484319" r:id="rId25"/>
    <p:sldLayoutId id="2147484320" r:id="rId26"/>
    <p:sldLayoutId id="2147484321" r:id="rId27"/>
    <p:sldLayoutId id="2147484322" r:id="rId28"/>
    <p:sldLayoutId id="2147484323" r:id="rId29"/>
    <p:sldLayoutId id="2147484324" r:id="rId30"/>
  </p:sldLayoutIdLst>
  <p:txStyles>
    <p:titleStyle>
      <a:lvl1pPr algn="l" defTabSz="931678" rtl="0" eaLnBrk="1" latinLnBrk="0" hangingPunct="1">
        <a:lnSpc>
          <a:spcPts val="4177"/>
        </a:lnSpc>
        <a:spcBef>
          <a:spcPct val="0"/>
        </a:spcBef>
        <a:buNone/>
        <a:defRPr sz="3987" b="1" i="0" kern="1200">
          <a:solidFill>
            <a:srgbClr val="324DC7"/>
          </a:solidFill>
          <a:latin typeface="Roboto" panose="02000000000000000000" pitchFamily="2" charset="0"/>
          <a:ea typeface="Roboto" panose="02000000000000000000" pitchFamily="2" charset="0"/>
          <a:cs typeface="Roboto" panose="02000000000000000000" pitchFamily="2" charset="0"/>
        </a:defRPr>
      </a:lvl1pPr>
    </p:titleStyle>
    <p:bodyStyle>
      <a:lvl1pPr marL="257727" marR="0" indent="-257727" algn="l" defTabSz="931433" rtl="0" eaLnBrk="1" fontAlgn="base" latinLnBrk="0" hangingPunct="1">
        <a:lnSpc>
          <a:spcPct val="100000"/>
        </a:lnSpc>
        <a:spcBef>
          <a:spcPct val="40000"/>
        </a:spcBef>
        <a:spcAft>
          <a:spcPct val="0"/>
        </a:spcAft>
        <a:buClr>
          <a:srgbClr val="324DC7"/>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rgbClr val="324DC7"/>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rgbClr val="324DC7"/>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rgbClr val="324DC7"/>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50"/>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49"/>
    </p:custDataLst>
    <p:extLst>
      <p:ext uri="{BB962C8B-B14F-4D97-AF65-F5344CB8AC3E}">
        <p14:creationId xmlns:p14="http://schemas.microsoft.com/office/powerpoint/2010/main" val="1023562496"/>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 id="2147484358" r:id="rId14"/>
    <p:sldLayoutId id="2147484359" r:id="rId15"/>
    <p:sldLayoutId id="2147484360" r:id="rId16"/>
    <p:sldLayoutId id="2147484361" r:id="rId17"/>
    <p:sldLayoutId id="2147484362" r:id="rId18"/>
    <p:sldLayoutId id="2147484363" r:id="rId19"/>
    <p:sldLayoutId id="2147484365" r:id="rId20"/>
    <p:sldLayoutId id="2147484366" r:id="rId21"/>
    <p:sldLayoutId id="2147484367" r:id="rId22"/>
    <p:sldLayoutId id="2147484368" r:id="rId23"/>
    <p:sldLayoutId id="2147484369" r:id="rId24"/>
    <p:sldLayoutId id="2147484370" r:id="rId25"/>
    <p:sldLayoutId id="2147484371" r:id="rId26"/>
    <p:sldLayoutId id="2147484372" r:id="rId27"/>
    <p:sldLayoutId id="2147484373" r:id="rId28"/>
    <p:sldLayoutId id="2147484374" r:id="rId29"/>
    <p:sldLayoutId id="2147484375" r:id="rId30"/>
    <p:sldLayoutId id="2147484376" r:id="rId31"/>
    <p:sldLayoutId id="2147484377" r:id="rId32"/>
    <p:sldLayoutId id="2147484378" r:id="rId33"/>
    <p:sldLayoutId id="2147484379" r:id="rId34"/>
    <p:sldLayoutId id="2147484380" r:id="rId35"/>
    <p:sldLayoutId id="2147484381" r:id="rId36"/>
    <p:sldLayoutId id="2147484382" r:id="rId37"/>
    <p:sldLayoutId id="2147484383" r:id="rId38"/>
    <p:sldLayoutId id="2147484384" r:id="rId39"/>
    <p:sldLayoutId id="2147484385" r:id="rId40"/>
    <p:sldLayoutId id="2147484386" r:id="rId41"/>
    <p:sldLayoutId id="2147484387" r:id="rId42"/>
    <p:sldLayoutId id="2147484388" r:id="rId43"/>
    <p:sldLayoutId id="2147484389" r:id="rId44"/>
    <p:sldLayoutId id="2147484390" r:id="rId45"/>
    <p:sldLayoutId id="2147484391" r:id="rId46"/>
    <p:sldLayoutId id="2147484392" r:id="rId47"/>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8" Type="http://schemas.openxmlformats.org/officeDocument/2006/relationships/image" Target="../media/image85.emf"/><Relationship Id="rId3" Type="http://schemas.microsoft.com/office/2018/10/relationships/comments" Target="../comments/modernComment_1ED_AC64B797.xml"/><Relationship Id="rId7" Type="http://schemas.openxmlformats.org/officeDocument/2006/relationships/image" Target="../media/image84.svg"/><Relationship Id="rId2" Type="http://schemas.openxmlformats.org/officeDocument/2006/relationships/notesSlide" Target="../notesSlides/notesSlide9.xml"/><Relationship Id="rId1" Type="http://schemas.openxmlformats.org/officeDocument/2006/relationships/slideLayout" Target="../slideLayouts/slideLayout84.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384.xml"/><Relationship Id="rId5" Type="http://schemas.openxmlformats.org/officeDocument/2006/relationships/image" Target="../media/image89.png"/><Relationship Id="rId4" Type="http://schemas.openxmlformats.org/officeDocument/2006/relationships/image" Target="../media/image88.jpeg"/></Relationships>
</file>

<file path=ppt/slides/_rels/slide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04.xml"/><Relationship Id="rId6" Type="http://schemas.openxmlformats.org/officeDocument/2006/relationships/image" Target="../media/image92.emf"/><Relationship Id="rId5" Type="http://schemas.openxmlformats.org/officeDocument/2006/relationships/hyperlink" Target="https://bigfuture.collegeboard.org/" TargetMode="External"/><Relationship Id="rId4" Type="http://schemas.openxmlformats.org/officeDocument/2006/relationships/image" Target="../media/image91.png"/><Relationship Id="rId9" Type="http://schemas.openxmlformats.org/officeDocument/2006/relationships/image" Target="../media/image9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79.xml"/><Relationship Id="rId1" Type="http://schemas.openxmlformats.org/officeDocument/2006/relationships/tags" Target="../tags/tag110.xml"/><Relationship Id="rId5" Type="http://schemas.openxmlformats.org/officeDocument/2006/relationships/image" Target="../media/image97.png"/><Relationship Id="rId4" Type="http://schemas.openxmlformats.org/officeDocument/2006/relationships/image" Target="../media/image96.emf"/></Relationships>
</file>

<file path=ppt/slides/_rels/slide16.xml.rels><?xml version="1.0" encoding="UTF-8" standalone="yes"?>
<Relationships xmlns="http://schemas.openxmlformats.org/package/2006/relationships"><Relationship Id="rId13" Type="http://schemas.openxmlformats.org/officeDocument/2006/relationships/image" Target="../media/image107.jpeg"/><Relationship Id="rId18" Type="http://schemas.openxmlformats.org/officeDocument/2006/relationships/image" Target="../media/image112.jpeg"/><Relationship Id="rId26" Type="http://schemas.openxmlformats.org/officeDocument/2006/relationships/image" Target="../media/image120.jpeg"/><Relationship Id="rId39" Type="http://schemas.openxmlformats.org/officeDocument/2006/relationships/image" Target="../media/image133.png"/><Relationship Id="rId21" Type="http://schemas.openxmlformats.org/officeDocument/2006/relationships/image" Target="../media/image115.jpeg"/><Relationship Id="rId34" Type="http://schemas.openxmlformats.org/officeDocument/2006/relationships/image" Target="../media/image128.jpeg"/><Relationship Id="rId42" Type="http://schemas.openxmlformats.org/officeDocument/2006/relationships/image" Target="../media/image135.png"/><Relationship Id="rId7" Type="http://schemas.openxmlformats.org/officeDocument/2006/relationships/image" Target="../media/image101.jpeg"/><Relationship Id="rId2" Type="http://schemas.openxmlformats.org/officeDocument/2006/relationships/slideLayout" Target="../slideLayouts/slideLayout384.xml"/><Relationship Id="rId16" Type="http://schemas.openxmlformats.org/officeDocument/2006/relationships/image" Target="../media/image110.jpeg"/><Relationship Id="rId20" Type="http://schemas.openxmlformats.org/officeDocument/2006/relationships/image" Target="../media/image114.jpeg"/><Relationship Id="rId29" Type="http://schemas.openxmlformats.org/officeDocument/2006/relationships/image" Target="../media/image123.jpeg"/><Relationship Id="rId41" Type="http://schemas.openxmlformats.org/officeDocument/2006/relationships/image" Target="../media/image134.emf"/><Relationship Id="rId1" Type="http://schemas.openxmlformats.org/officeDocument/2006/relationships/tags" Target="../tags/tag111.xml"/><Relationship Id="rId6" Type="http://schemas.openxmlformats.org/officeDocument/2006/relationships/image" Target="../media/image100.jpeg"/><Relationship Id="rId11" Type="http://schemas.openxmlformats.org/officeDocument/2006/relationships/image" Target="../media/image105.jpeg"/><Relationship Id="rId24" Type="http://schemas.openxmlformats.org/officeDocument/2006/relationships/image" Target="../media/image118.jpeg"/><Relationship Id="rId32" Type="http://schemas.openxmlformats.org/officeDocument/2006/relationships/image" Target="../media/image126.jpeg"/><Relationship Id="rId37" Type="http://schemas.openxmlformats.org/officeDocument/2006/relationships/image" Target="../media/image131.jpeg"/><Relationship Id="rId40" Type="http://schemas.openxmlformats.org/officeDocument/2006/relationships/oleObject" Target="../embeddings/oleObject6.bin"/><Relationship Id="rId5" Type="http://schemas.openxmlformats.org/officeDocument/2006/relationships/image" Target="../media/image99.jpeg"/><Relationship Id="rId15" Type="http://schemas.openxmlformats.org/officeDocument/2006/relationships/image" Target="../media/image109.jpeg"/><Relationship Id="rId23" Type="http://schemas.openxmlformats.org/officeDocument/2006/relationships/image" Target="../media/image117.jpeg"/><Relationship Id="rId28" Type="http://schemas.openxmlformats.org/officeDocument/2006/relationships/image" Target="../media/image122.jpeg"/><Relationship Id="rId36" Type="http://schemas.openxmlformats.org/officeDocument/2006/relationships/image" Target="../media/image130.jpeg"/><Relationship Id="rId10" Type="http://schemas.openxmlformats.org/officeDocument/2006/relationships/image" Target="../media/image104.jpeg"/><Relationship Id="rId19" Type="http://schemas.openxmlformats.org/officeDocument/2006/relationships/image" Target="../media/image113.jpeg"/><Relationship Id="rId31" Type="http://schemas.openxmlformats.org/officeDocument/2006/relationships/image" Target="../media/image125.jpeg"/><Relationship Id="rId44" Type="http://schemas.openxmlformats.org/officeDocument/2006/relationships/image" Target="../media/image137.jpeg"/><Relationship Id="rId4" Type="http://schemas.openxmlformats.org/officeDocument/2006/relationships/image" Target="../media/image98.jpeg"/><Relationship Id="rId9" Type="http://schemas.openxmlformats.org/officeDocument/2006/relationships/image" Target="../media/image103.jpeg"/><Relationship Id="rId14" Type="http://schemas.openxmlformats.org/officeDocument/2006/relationships/image" Target="../media/image108.jpeg"/><Relationship Id="rId22" Type="http://schemas.openxmlformats.org/officeDocument/2006/relationships/image" Target="../media/image116.jpeg"/><Relationship Id="rId27" Type="http://schemas.openxmlformats.org/officeDocument/2006/relationships/image" Target="../media/image121.jpeg"/><Relationship Id="rId30" Type="http://schemas.openxmlformats.org/officeDocument/2006/relationships/image" Target="../media/image124.jpeg"/><Relationship Id="rId35" Type="http://schemas.openxmlformats.org/officeDocument/2006/relationships/image" Target="../media/image129.jpeg"/><Relationship Id="rId43" Type="http://schemas.openxmlformats.org/officeDocument/2006/relationships/image" Target="../media/image136.png"/><Relationship Id="rId8" Type="http://schemas.openxmlformats.org/officeDocument/2006/relationships/image" Target="../media/image102.jpeg"/><Relationship Id="rId3" Type="http://schemas.openxmlformats.org/officeDocument/2006/relationships/notesSlide" Target="../notesSlides/notesSlide13.xml"/><Relationship Id="rId12" Type="http://schemas.openxmlformats.org/officeDocument/2006/relationships/image" Target="../media/image106.jpeg"/><Relationship Id="rId17" Type="http://schemas.openxmlformats.org/officeDocument/2006/relationships/image" Target="../media/image111.jpeg"/><Relationship Id="rId25" Type="http://schemas.openxmlformats.org/officeDocument/2006/relationships/image" Target="../media/image119.jpeg"/><Relationship Id="rId33" Type="http://schemas.openxmlformats.org/officeDocument/2006/relationships/image" Target="../media/image127.jpeg"/><Relationship Id="rId38" Type="http://schemas.openxmlformats.org/officeDocument/2006/relationships/image" Target="../media/image13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272.xml"/></Relationships>
</file>

<file path=ppt/slides/_rels/slide18.xml.rels><?xml version="1.0" encoding="UTF-8" standalone="yes"?>
<Relationships xmlns="http://schemas.openxmlformats.org/package/2006/relationships"><Relationship Id="rId8" Type="http://schemas.openxmlformats.org/officeDocument/2006/relationships/image" Target="../media/image144.emf"/><Relationship Id="rId3" Type="http://schemas.openxmlformats.org/officeDocument/2006/relationships/notesSlide" Target="../notesSlides/notesSlide14.xml"/><Relationship Id="rId7" Type="http://schemas.openxmlformats.org/officeDocument/2006/relationships/image" Target="../media/image143.emf"/><Relationship Id="rId2" Type="http://schemas.openxmlformats.org/officeDocument/2006/relationships/slideLayout" Target="../slideLayouts/slideLayout399.xml"/><Relationship Id="rId1" Type="http://schemas.openxmlformats.org/officeDocument/2006/relationships/tags" Target="../tags/tag112.xml"/><Relationship Id="rId6" Type="http://schemas.openxmlformats.org/officeDocument/2006/relationships/image" Target="../media/image142.emf"/><Relationship Id="rId5" Type="http://schemas.openxmlformats.org/officeDocument/2006/relationships/image" Target="../media/image141.emf"/><Relationship Id="rId4" Type="http://schemas.openxmlformats.org/officeDocument/2006/relationships/image" Target="../media/image140.png"/></Relationships>
</file>

<file path=ppt/slides/_rels/slide1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xml"/><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notesSlide" Target="../notesSlides/notesSlide2.xml"/><Relationship Id="rId1" Type="http://schemas.openxmlformats.org/officeDocument/2006/relationships/slideLayout" Target="../slideLayouts/slideLayout98.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fif"/><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jpeg"/><Relationship Id="rId3" Type="http://schemas.microsoft.com/office/2018/10/relationships/comments" Target="../comments/modernComment_7FE4DE5F_46911237.xml"/><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microsoft.com/office/2018/10/relationships/comments" Target="../comments/modernComment_7FE4E783_14B14C1D.xml"/><Relationship Id="rId2" Type="http://schemas.openxmlformats.org/officeDocument/2006/relationships/notesSlide" Target="../notesSlides/notesSlide4.xml"/><Relationship Id="rId1" Type="http://schemas.openxmlformats.org/officeDocument/2006/relationships/slideLayout" Target="../slideLayouts/slideLayout7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6.svg"/><Relationship Id="rId3" Type="http://schemas.microsoft.com/office/2018/10/relationships/comments" Target="../comments/modernComment_7FE4DE55_E3F80412.xml"/><Relationship Id="rId7" Type="http://schemas.openxmlformats.org/officeDocument/2006/relationships/image" Target="../media/image71.svg"/><Relationship Id="rId12"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56.png"/><Relationship Id="rId11" Type="http://schemas.openxmlformats.org/officeDocument/2006/relationships/image" Target="../media/image74.svg"/><Relationship Id="rId5" Type="http://schemas.openxmlformats.org/officeDocument/2006/relationships/image" Target="../media/image70.sv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7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notesSlide" Target="../notesSlides/notesSlide7.xml"/><Relationship Id="rId7" Type="http://schemas.openxmlformats.org/officeDocument/2006/relationships/image" Target="../media/image6.emf"/><Relationship Id="rId2" Type="http://schemas.openxmlformats.org/officeDocument/2006/relationships/slideLayout" Target="../slideLayouts/slideLayout107.xml"/><Relationship Id="rId1" Type="http://schemas.openxmlformats.org/officeDocument/2006/relationships/tags" Target="../tags/tag109.xml"/><Relationship Id="rId6" Type="http://schemas.openxmlformats.org/officeDocument/2006/relationships/oleObject" Target="../embeddings/oleObject4.bin"/><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77.emf"/></Relationships>
</file>

<file path=ppt/slides/_rels/slide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80.png"/><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0526" y="1776482"/>
            <a:ext cx="5455718" cy="589709"/>
          </a:xfrm>
        </p:spPr>
        <p:txBody>
          <a:bodyPr/>
          <a:lstStyle/>
          <a:p>
            <a:pPr algn="ctr"/>
            <a:r>
              <a:rPr lang="en-US" b="1" dirty="0"/>
              <a:t>College Board SUS Tour</a:t>
            </a:r>
            <a:br>
              <a:rPr lang="en-US" b="1" dirty="0"/>
            </a:br>
            <a:r>
              <a:rPr lang="en-US" sz="2400" b="1" dirty="0"/>
              <a:t>“</a:t>
            </a:r>
            <a:r>
              <a:rPr lang="en-US" sz="2400" u="sng" dirty="0"/>
              <a:t>A</a:t>
            </a:r>
            <a:r>
              <a:rPr lang="en-US" sz="2400" dirty="0"/>
              <a:t> Shared Vision for Readiness”</a:t>
            </a:r>
            <a:endParaRPr lang="en-US" sz="2400" b="1" dirty="0"/>
          </a:p>
        </p:txBody>
      </p:sp>
      <p:sp>
        <p:nvSpPr>
          <p:cNvPr id="5"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pic>
        <p:nvPicPr>
          <p:cNvPr id="9" name="Picture 8">
            <a:extLst>
              <a:ext uri="{FF2B5EF4-FFF2-40B4-BE49-F238E27FC236}">
                <a16:creationId xmlns:a16="http://schemas.microsoft.com/office/drawing/2014/main" id="{1CB8F686-2832-DE45-B4EA-A9B076CCC09E}"/>
              </a:ext>
            </a:extLst>
          </p:cNvPr>
          <p:cNvPicPr>
            <a:picLocks noChangeAspect="1"/>
          </p:cNvPicPr>
          <p:nvPr/>
        </p:nvPicPr>
        <p:blipFill>
          <a:blip r:embed="rId3"/>
          <a:stretch>
            <a:fillRect/>
          </a:stretch>
        </p:blipFill>
        <p:spPr>
          <a:xfrm>
            <a:off x="886359" y="955349"/>
            <a:ext cx="1762376" cy="303858"/>
          </a:xfrm>
          <a:prstGeom prst="rect">
            <a:avLst/>
          </a:prstGeom>
        </p:spPr>
      </p:pic>
      <p:sp>
        <p:nvSpPr>
          <p:cNvPr id="11" name="Picture Placeholder 10">
            <a:extLst>
              <a:ext uri="{FF2B5EF4-FFF2-40B4-BE49-F238E27FC236}">
                <a16:creationId xmlns:a16="http://schemas.microsoft.com/office/drawing/2014/main" id="{AED75A3B-8C43-2949-8A80-3892D8506B98}"/>
              </a:ext>
            </a:extLst>
          </p:cNvPr>
          <p:cNvSpPr>
            <a:spLocks noGrp="1"/>
          </p:cNvSpPr>
          <p:nvPr>
            <p:ph type="pic" sz="quarter" idx="12"/>
          </p:nvPr>
        </p:nvSpPr>
        <p:spPr/>
        <p:txBody>
          <a:bodyPr/>
          <a:lstStyle/>
          <a:p>
            <a:endParaRPr lang="en-US"/>
          </a:p>
        </p:txBody>
      </p:sp>
      <p:pic>
        <p:nvPicPr>
          <p:cNvPr id="14" name="Picture Placeholder 6">
            <a:extLst>
              <a:ext uri="{FF2B5EF4-FFF2-40B4-BE49-F238E27FC236}">
                <a16:creationId xmlns:a16="http://schemas.microsoft.com/office/drawing/2014/main" id="{23574AD5-9F37-F34B-9D98-A67BC5FC0CD0}"/>
              </a:ext>
            </a:extLst>
          </p:cNvPr>
          <p:cNvPicPr>
            <a:picLocks noChangeAspect="1"/>
          </p:cNvPicPr>
          <p:nvPr/>
        </p:nvPicPr>
        <p:blipFill rotWithShape="1">
          <a:blip r:embed="rId4"/>
          <a:srcRect l="13221" r="13221"/>
          <a:stretch/>
        </p:blipFill>
        <p:spPr>
          <a:xfrm>
            <a:off x="6068478" y="338632"/>
            <a:ext cx="5807245" cy="5819966"/>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pic>
      <p:sp>
        <p:nvSpPr>
          <p:cNvPr id="7" name="Subtitle 6">
            <a:extLst>
              <a:ext uri="{FF2B5EF4-FFF2-40B4-BE49-F238E27FC236}">
                <a16:creationId xmlns:a16="http://schemas.microsoft.com/office/drawing/2014/main" id="{1F116A5F-0517-C1FC-EC91-3BE7B05FD1DF}"/>
              </a:ext>
            </a:extLst>
          </p:cNvPr>
          <p:cNvSpPr>
            <a:spLocks noGrp="1"/>
          </p:cNvSpPr>
          <p:nvPr>
            <p:ph type="subTitle" idx="1"/>
          </p:nvPr>
        </p:nvSpPr>
        <p:spPr>
          <a:xfrm>
            <a:off x="886359" y="4786663"/>
            <a:ext cx="4828269" cy="534662"/>
          </a:xfrm>
        </p:spPr>
        <p:txBody>
          <a:bodyPr/>
          <a:lstStyle/>
          <a:p>
            <a:r>
              <a:rPr lang="en-US" sz="2800" dirty="0"/>
              <a:t>Fall 2025</a:t>
            </a:r>
          </a:p>
        </p:txBody>
      </p:sp>
    </p:spTree>
    <p:extLst>
      <p:ext uri="{BB962C8B-B14F-4D97-AF65-F5344CB8AC3E}">
        <p14:creationId xmlns:p14="http://schemas.microsoft.com/office/powerpoint/2010/main" val="1598589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B92C4-1181-A224-7290-15059A8099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243156-43B7-91CA-6A69-ED8A6A707D28}"/>
              </a:ext>
            </a:extLst>
          </p:cNvPr>
          <p:cNvSpPr>
            <a:spLocks noGrp="1"/>
          </p:cNvSpPr>
          <p:nvPr>
            <p:ph type="title"/>
          </p:nvPr>
        </p:nvSpPr>
        <p:spPr/>
        <p:txBody>
          <a:bodyPr/>
          <a:lstStyle/>
          <a:p>
            <a:pPr algn="ctr"/>
            <a:r>
              <a:rPr lang="en-US"/>
              <a:t>Purposeful Practice for All Students</a:t>
            </a:r>
          </a:p>
        </p:txBody>
      </p:sp>
      <p:sp>
        <p:nvSpPr>
          <p:cNvPr id="3" name="Rectangle 2">
            <a:extLst>
              <a:ext uri="{FF2B5EF4-FFF2-40B4-BE49-F238E27FC236}">
                <a16:creationId xmlns:a16="http://schemas.microsoft.com/office/drawing/2014/main" id="{144C67C4-5187-7627-A2D2-96017BAA2221}"/>
              </a:ext>
            </a:extLst>
          </p:cNvPr>
          <p:cNvSpPr/>
          <p:nvPr/>
        </p:nvSpPr>
        <p:spPr>
          <a:xfrm>
            <a:off x="8200046" y="1942272"/>
            <a:ext cx="3646296" cy="3190449"/>
          </a:xfrm>
          <a:prstGeom prst="rect">
            <a:avLst/>
          </a:prstGeom>
          <a:solidFill>
            <a:srgbClr val="E1F3F8"/>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defTabSz="868131"/>
            <a:endParaRPr lang="en-US" sz="1899">
              <a:solidFill>
                <a:srgbClr val="1E1E1E"/>
              </a:solidFill>
              <a:latin typeface="Roboto"/>
            </a:endParaRPr>
          </a:p>
        </p:txBody>
      </p:sp>
      <p:sp>
        <p:nvSpPr>
          <p:cNvPr id="7" name="Rectangle 6">
            <a:extLst>
              <a:ext uri="{FF2B5EF4-FFF2-40B4-BE49-F238E27FC236}">
                <a16:creationId xmlns:a16="http://schemas.microsoft.com/office/drawing/2014/main" id="{D41D7F9F-F257-E0B5-9D43-3D1FD3A4E647}"/>
              </a:ext>
            </a:extLst>
          </p:cNvPr>
          <p:cNvSpPr/>
          <p:nvPr/>
        </p:nvSpPr>
        <p:spPr>
          <a:xfrm>
            <a:off x="4278255" y="1942272"/>
            <a:ext cx="3646296" cy="3190449"/>
          </a:xfrm>
          <a:prstGeom prst="rect">
            <a:avLst/>
          </a:prstGeom>
          <a:solidFill>
            <a:srgbClr val="E1F3F8"/>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defTabSz="868131"/>
            <a:endParaRPr lang="en-US" sz="1899">
              <a:solidFill>
                <a:srgbClr val="1E1E1E"/>
              </a:solidFill>
              <a:latin typeface="Roboto"/>
            </a:endParaRPr>
          </a:p>
        </p:txBody>
      </p:sp>
      <p:sp>
        <p:nvSpPr>
          <p:cNvPr id="10" name="Rectangle 9">
            <a:extLst>
              <a:ext uri="{FF2B5EF4-FFF2-40B4-BE49-F238E27FC236}">
                <a16:creationId xmlns:a16="http://schemas.microsoft.com/office/drawing/2014/main" id="{E5586F4A-2951-1D08-054D-865569B299FA}"/>
              </a:ext>
            </a:extLst>
          </p:cNvPr>
          <p:cNvSpPr/>
          <p:nvPr/>
        </p:nvSpPr>
        <p:spPr>
          <a:xfrm>
            <a:off x="356462" y="1942270"/>
            <a:ext cx="3646296" cy="3190450"/>
          </a:xfrm>
          <a:prstGeom prst="rect">
            <a:avLst/>
          </a:prstGeom>
          <a:solidFill>
            <a:srgbClr val="E1F3F8"/>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defTabSz="868131"/>
            <a:endParaRPr lang="en-US" sz="1899">
              <a:solidFill>
                <a:srgbClr val="1E1E1E"/>
              </a:solidFill>
              <a:latin typeface="Roboto"/>
            </a:endParaRPr>
          </a:p>
        </p:txBody>
      </p:sp>
      <p:sp>
        <p:nvSpPr>
          <p:cNvPr id="12" name="Rectangle 11">
            <a:extLst>
              <a:ext uri="{FF2B5EF4-FFF2-40B4-BE49-F238E27FC236}">
                <a16:creationId xmlns:a16="http://schemas.microsoft.com/office/drawing/2014/main" id="{120DB1D9-FC2D-1F91-D219-27DA226C7787}"/>
              </a:ext>
            </a:extLst>
          </p:cNvPr>
          <p:cNvSpPr/>
          <p:nvPr/>
        </p:nvSpPr>
        <p:spPr>
          <a:xfrm>
            <a:off x="356461" y="3495357"/>
            <a:ext cx="3635492" cy="493050"/>
          </a:xfrm>
          <a:prstGeom prst="rect">
            <a:avLst/>
          </a:prstGeom>
        </p:spPr>
        <p:txBody>
          <a:bodyPr wrap="square" lIns="86817" rIns="86817">
            <a:noAutofit/>
          </a:bodyPr>
          <a:lstStyle/>
          <a:p>
            <a:pPr algn="ctr" defTabSz="868131"/>
            <a:r>
              <a:rPr lang="en-US" sz="2563" b="1">
                <a:solidFill>
                  <a:srgbClr val="1E1E1E"/>
                </a:solidFill>
                <a:latin typeface="Roboto"/>
              </a:rPr>
              <a:t>Practice Tests</a:t>
            </a:r>
          </a:p>
        </p:txBody>
      </p:sp>
      <p:sp>
        <p:nvSpPr>
          <p:cNvPr id="13" name="Rectangle 12">
            <a:extLst>
              <a:ext uri="{FF2B5EF4-FFF2-40B4-BE49-F238E27FC236}">
                <a16:creationId xmlns:a16="http://schemas.microsoft.com/office/drawing/2014/main" id="{C0F78727-144C-D81C-04A3-A077721B55E6}"/>
              </a:ext>
            </a:extLst>
          </p:cNvPr>
          <p:cNvSpPr/>
          <p:nvPr/>
        </p:nvSpPr>
        <p:spPr>
          <a:xfrm>
            <a:off x="734858" y="4000604"/>
            <a:ext cx="2877695" cy="809965"/>
          </a:xfrm>
          <a:prstGeom prst="rect">
            <a:avLst/>
          </a:prstGeom>
        </p:spPr>
        <p:txBody>
          <a:bodyPr wrap="square" lIns="347266" rIns="347266" anchor="t">
            <a:spAutoFit/>
          </a:bodyPr>
          <a:lstStyle/>
          <a:p>
            <a:pPr algn="ctr" defTabSz="868131">
              <a:lnSpc>
                <a:spcPct val="120000"/>
              </a:lnSpc>
            </a:pPr>
            <a:r>
              <a:rPr lang="en-US" sz="1329" b="1">
                <a:solidFill>
                  <a:srgbClr val="1E1E1E"/>
                </a:solidFill>
                <a:latin typeface="Roboto"/>
              </a:rPr>
              <a:t>7 full-length</a:t>
            </a:r>
            <a:r>
              <a:rPr lang="en-US" sz="1329">
                <a:solidFill>
                  <a:srgbClr val="1E1E1E"/>
                </a:solidFill>
                <a:latin typeface="Roboto"/>
              </a:rPr>
              <a:t>, adaptive practice tests on the Bluebook testing platform</a:t>
            </a:r>
          </a:p>
        </p:txBody>
      </p:sp>
      <p:sp>
        <p:nvSpPr>
          <p:cNvPr id="17" name="Rectangle 16">
            <a:extLst>
              <a:ext uri="{FF2B5EF4-FFF2-40B4-BE49-F238E27FC236}">
                <a16:creationId xmlns:a16="http://schemas.microsoft.com/office/drawing/2014/main" id="{7477F7C9-2C58-2AEB-332B-B7DE9CF34604}"/>
              </a:ext>
            </a:extLst>
          </p:cNvPr>
          <p:cNvSpPr/>
          <p:nvPr/>
        </p:nvSpPr>
        <p:spPr>
          <a:xfrm>
            <a:off x="4278254" y="3495357"/>
            <a:ext cx="3635492" cy="493051"/>
          </a:xfrm>
          <a:prstGeom prst="rect">
            <a:avLst/>
          </a:prstGeom>
        </p:spPr>
        <p:txBody>
          <a:bodyPr wrap="square" lIns="86817" rIns="86817">
            <a:noAutofit/>
          </a:bodyPr>
          <a:lstStyle/>
          <a:p>
            <a:pPr algn="ctr" defTabSz="868131"/>
            <a:r>
              <a:rPr lang="en-US" sz="2563" b="1">
                <a:solidFill>
                  <a:srgbClr val="1E1E1E"/>
                </a:solidFill>
                <a:latin typeface="Roboto"/>
              </a:rPr>
              <a:t>Question Bank</a:t>
            </a:r>
          </a:p>
        </p:txBody>
      </p:sp>
      <p:sp>
        <p:nvSpPr>
          <p:cNvPr id="19" name="Rectangle 18">
            <a:extLst>
              <a:ext uri="{FF2B5EF4-FFF2-40B4-BE49-F238E27FC236}">
                <a16:creationId xmlns:a16="http://schemas.microsoft.com/office/drawing/2014/main" id="{102F0D3B-D26D-6D2F-9CDE-488A6168F70E}"/>
              </a:ext>
            </a:extLst>
          </p:cNvPr>
          <p:cNvSpPr/>
          <p:nvPr/>
        </p:nvSpPr>
        <p:spPr>
          <a:xfrm>
            <a:off x="8205449" y="3342712"/>
            <a:ext cx="3635492" cy="921350"/>
          </a:xfrm>
          <a:prstGeom prst="rect">
            <a:avLst/>
          </a:prstGeom>
        </p:spPr>
        <p:txBody>
          <a:bodyPr wrap="square" lIns="86817" rIns="86817">
            <a:noAutofit/>
          </a:bodyPr>
          <a:lstStyle/>
          <a:p>
            <a:pPr algn="ctr" defTabSz="868131"/>
            <a:r>
              <a:rPr lang="en-US" sz="2563" b="1">
                <a:solidFill>
                  <a:srgbClr val="1E1E1E"/>
                </a:solidFill>
                <a:latin typeface="Roboto"/>
              </a:rPr>
              <a:t>Khan Academy</a:t>
            </a:r>
          </a:p>
        </p:txBody>
      </p:sp>
      <p:sp>
        <p:nvSpPr>
          <p:cNvPr id="57" name="Rectangle 56">
            <a:extLst>
              <a:ext uri="{FF2B5EF4-FFF2-40B4-BE49-F238E27FC236}">
                <a16:creationId xmlns:a16="http://schemas.microsoft.com/office/drawing/2014/main" id="{A8DD808F-697D-D877-4EF2-C57EB947B956}"/>
              </a:ext>
            </a:extLst>
          </p:cNvPr>
          <p:cNvSpPr/>
          <p:nvPr/>
        </p:nvSpPr>
        <p:spPr>
          <a:xfrm>
            <a:off x="4848542" y="4000605"/>
            <a:ext cx="2494915" cy="809965"/>
          </a:xfrm>
          <a:prstGeom prst="rect">
            <a:avLst/>
          </a:prstGeom>
        </p:spPr>
        <p:txBody>
          <a:bodyPr wrap="square" lIns="347266" rIns="347266" anchor="t">
            <a:spAutoFit/>
          </a:bodyPr>
          <a:lstStyle/>
          <a:p>
            <a:pPr algn="ctr" defTabSz="868131">
              <a:lnSpc>
                <a:spcPct val="120000"/>
              </a:lnSpc>
            </a:pPr>
            <a:r>
              <a:rPr lang="en-US" sz="1329" b="1">
                <a:solidFill>
                  <a:srgbClr val="1E1E1E"/>
                </a:solidFill>
                <a:latin typeface="Roboto"/>
              </a:rPr>
              <a:t>Over 3,500 </a:t>
            </a:r>
            <a:r>
              <a:rPr lang="en-US" sz="1329">
                <a:solidFill>
                  <a:srgbClr val="1E1E1E"/>
                </a:solidFill>
                <a:latin typeface="Roboto"/>
              </a:rPr>
              <a:t>real SAT questions tagged to state standards</a:t>
            </a:r>
          </a:p>
        </p:txBody>
      </p:sp>
      <p:sp>
        <p:nvSpPr>
          <p:cNvPr id="59" name="Rectangle 58">
            <a:extLst>
              <a:ext uri="{FF2B5EF4-FFF2-40B4-BE49-F238E27FC236}">
                <a16:creationId xmlns:a16="http://schemas.microsoft.com/office/drawing/2014/main" id="{4A45AD63-FC92-90D1-288B-1A8D1AD89330}"/>
              </a:ext>
            </a:extLst>
          </p:cNvPr>
          <p:cNvSpPr/>
          <p:nvPr/>
        </p:nvSpPr>
        <p:spPr>
          <a:xfrm>
            <a:off x="8418586" y="3988408"/>
            <a:ext cx="3224028" cy="564514"/>
          </a:xfrm>
          <a:prstGeom prst="rect">
            <a:avLst/>
          </a:prstGeom>
        </p:spPr>
        <p:txBody>
          <a:bodyPr wrap="square" lIns="347266" rIns="347266" anchor="t">
            <a:spAutoFit/>
          </a:bodyPr>
          <a:lstStyle/>
          <a:p>
            <a:pPr algn="ctr" defTabSz="868131">
              <a:lnSpc>
                <a:spcPct val="120000"/>
              </a:lnSpc>
            </a:pPr>
            <a:r>
              <a:rPr lang="en-US" sz="1329">
                <a:solidFill>
                  <a:srgbClr val="1E1E1E"/>
                </a:solidFill>
                <a:latin typeface="Roboto"/>
              </a:rPr>
              <a:t>Lessons and quizzes from College Board’s test prep partner</a:t>
            </a:r>
          </a:p>
        </p:txBody>
      </p:sp>
      <p:sp>
        <p:nvSpPr>
          <p:cNvPr id="5" name="BainBulletsConfiguration" hidden="1">
            <a:extLst>
              <a:ext uri="{FF2B5EF4-FFF2-40B4-BE49-F238E27FC236}">
                <a16:creationId xmlns:a16="http://schemas.microsoft.com/office/drawing/2014/main" id="{762D48B0-4A84-A4DB-42F2-C244F7DD85E5}"/>
              </a:ext>
            </a:extLst>
          </p:cNvPr>
          <p:cNvSpPr txBox="1"/>
          <p:nvPr/>
        </p:nvSpPr>
        <p:spPr>
          <a:xfrm>
            <a:off x="12058" y="12105"/>
            <a:ext cx="8440499" cy="83638"/>
          </a:xfrm>
          <a:prstGeom prst="rect">
            <a:avLst/>
          </a:prstGeom>
          <a:noFill/>
        </p:spPr>
        <p:txBody>
          <a:bodyPr vert="horz" wrap="square" lIns="34180" tIns="34180" rIns="34180" bIns="34180" rtlCol="0">
            <a:spAutoFit/>
          </a:bodyPr>
          <a:lstStyle/>
          <a:p>
            <a:pPr defTabSz="868131"/>
            <a:endParaRPr lang="en-US" sz="100">
              <a:solidFill>
                <a:srgbClr val="FFFFFF"/>
              </a:solidFill>
              <a:latin typeface="Roboto"/>
            </a:endParaRPr>
          </a:p>
        </p:txBody>
      </p:sp>
      <p:sp>
        <p:nvSpPr>
          <p:cNvPr id="6" name="Text Placeholder 2">
            <a:extLst>
              <a:ext uri="{FF2B5EF4-FFF2-40B4-BE49-F238E27FC236}">
                <a16:creationId xmlns:a16="http://schemas.microsoft.com/office/drawing/2014/main" id="{8B9DF304-50BA-C0E1-A3F8-8AE8731D46E9}"/>
              </a:ext>
            </a:extLst>
          </p:cNvPr>
          <p:cNvSpPr txBox="1">
            <a:spLocks/>
          </p:cNvSpPr>
          <p:nvPr/>
        </p:nvSpPr>
        <p:spPr>
          <a:xfrm>
            <a:off x="2638280" y="1045643"/>
            <a:ext cx="6915441" cy="413170"/>
          </a:xfrm>
          <a:prstGeom prst="rect">
            <a:avLst/>
          </a:prstGeom>
        </p:spPr>
        <p:txBody>
          <a:bodyPr vert="horz" lIns="0" tIns="43408" rIns="0" bIns="43408" rtlCol="0" anchor="t" anchorCtr="0">
            <a:normAutofit/>
          </a:bodyPr>
          <a:lstStyle>
            <a:lvl1pPr marL="271463" marR="0" indent="-271463" algn="l" defTabSz="981075"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ct val="800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Clr>
                <a:schemeClr val="accent3"/>
              </a:buClr>
              <a:buSzPct val="80000"/>
              <a:buFont typeface="Arial" pitchFamily="34" charset="0"/>
              <a:buChar char="»"/>
              <a:defRPr sz="18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lgn="ctr" defTabSz="931433">
              <a:lnSpc>
                <a:spcPct val="120000"/>
              </a:lnSpc>
              <a:spcBef>
                <a:spcPts val="760"/>
              </a:spcBef>
              <a:buClr>
                <a:srgbClr val="006298"/>
              </a:buClr>
              <a:buNone/>
            </a:pPr>
            <a:r>
              <a:rPr lang="en-US" altLang="zh-CN" sz="1709">
                <a:solidFill>
                  <a:srgbClr val="006298"/>
                </a:solidFill>
                <a:latin typeface="Roboto"/>
              </a:rPr>
              <a:t>COMPREHENSIVE SET OF </a:t>
            </a:r>
            <a:r>
              <a:rPr lang="en-US" altLang="zh-CN" sz="1709" b="1">
                <a:solidFill>
                  <a:srgbClr val="006298"/>
                </a:solidFill>
                <a:latin typeface="Roboto"/>
              </a:rPr>
              <a:t>FREE</a:t>
            </a:r>
            <a:r>
              <a:rPr lang="en-US" altLang="zh-CN" sz="1709">
                <a:solidFill>
                  <a:srgbClr val="006298"/>
                </a:solidFill>
                <a:latin typeface="Roboto"/>
              </a:rPr>
              <a:t> RESOURCES</a:t>
            </a:r>
          </a:p>
        </p:txBody>
      </p:sp>
      <p:pic>
        <p:nvPicPr>
          <p:cNvPr id="9" name="Graphic 8">
            <a:extLst>
              <a:ext uri="{FF2B5EF4-FFF2-40B4-BE49-F238E27FC236}">
                <a16:creationId xmlns:a16="http://schemas.microsoft.com/office/drawing/2014/main" id="{ECC8DABB-025E-C267-E8EA-22E3594D47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8830" y="2116625"/>
            <a:ext cx="1354338" cy="1354338"/>
          </a:xfrm>
          <a:prstGeom prst="rect">
            <a:avLst/>
          </a:prstGeom>
        </p:spPr>
      </p:pic>
      <p:pic>
        <p:nvPicPr>
          <p:cNvPr id="11" name="Graphic 10">
            <a:extLst>
              <a:ext uri="{FF2B5EF4-FFF2-40B4-BE49-F238E27FC236}">
                <a16:creationId xmlns:a16="http://schemas.microsoft.com/office/drawing/2014/main" id="{D5F8DFAE-0890-4E75-C20F-62F69675BA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46025" y="2174708"/>
            <a:ext cx="1354338" cy="1354338"/>
          </a:xfrm>
          <a:prstGeom prst="rect">
            <a:avLst/>
          </a:prstGeom>
        </p:spPr>
      </p:pic>
      <p:pic>
        <p:nvPicPr>
          <p:cNvPr id="14" name="Picture 13">
            <a:extLst>
              <a:ext uri="{FF2B5EF4-FFF2-40B4-BE49-F238E27FC236}">
                <a16:creationId xmlns:a16="http://schemas.microsoft.com/office/drawing/2014/main" id="{E9C21D50-ED76-665D-32CB-8EEE70B92132}"/>
              </a:ext>
            </a:extLst>
          </p:cNvPr>
          <p:cNvPicPr>
            <a:picLocks noChangeAspect="1"/>
          </p:cNvPicPr>
          <p:nvPr/>
        </p:nvPicPr>
        <p:blipFill>
          <a:blip r:embed="rId8"/>
          <a:stretch>
            <a:fillRect/>
          </a:stretch>
        </p:blipFill>
        <p:spPr>
          <a:xfrm>
            <a:off x="1672248" y="2349000"/>
            <a:ext cx="1002918" cy="1002918"/>
          </a:xfrm>
          <a:prstGeom prst="rect">
            <a:avLst/>
          </a:prstGeom>
        </p:spPr>
      </p:pic>
      <p:sp>
        <p:nvSpPr>
          <p:cNvPr id="8" name="TextBox 7">
            <a:extLst>
              <a:ext uri="{FF2B5EF4-FFF2-40B4-BE49-F238E27FC236}">
                <a16:creationId xmlns:a16="http://schemas.microsoft.com/office/drawing/2014/main" id="{C4A2BA48-BD25-AFA8-A306-2643BAC61DB6}"/>
              </a:ext>
            </a:extLst>
          </p:cNvPr>
          <p:cNvSpPr txBox="1"/>
          <p:nvPr/>
        </p:nvSpPr>
        <p:spPr>
          <a:xfrm>
            <a:off x="2718089" y="5474262"/>
            <a:ext cx="7094984" cy="380480"/>
          </a:xfrm>
          <a:prstGeom prst="rect">
            <a:avLst/>
          </a:prstGeom>
          <a:solidFill>
            <a:schemeClr val="accent2"/>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1" dirty="0">
                <a:solidFill>
                  <a:srgbClr val="1E1E1E"/>
                </a:solidFill>
                <a:latin typeface="Roboto"/>
              </a:rPr>
              <a:t>Check OUT the Educator Bank and SAT Question of the Day</a:t>
            </a:r>
            <a:endParaRPr kumimoji="0" lang="en-US" sz="2000" b="1" i="1" u="none" strike="noStrike" kern="1200" cap="none" spc="0" normalizeH="0" baseline="0" noProof="0" dirty="0">
              <a:ln>
                <a:noFill/>
              </a:ln>
              <a:solidFill>
                <a:srgbClr val="1E1E1E"/>
              </a:solidFill>
              <a:effectLst/>
              <a:uLnTx/>
              <a:uFillTx/>
              <a:latin typeface="Roboto"/>
              <a:ea typeface="+mn-ea"/>
              <a:cs typeface="+mn-cs"/>
            </a:endParaRPr>
          </a:p>
        </p:txBody>
      </p:sp>
    </p:spTree>
    <p:extLst>
      <p:ext uri="{BB962C8B-B14F-4D97-AF65-F5344CB8AC3E}">
        <p14:creationId xmlns:p14="http://schemas.microsoft.com/office/powerpoint/2010/main" val="289228175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8D0B7F-5998-624E-C0A1-0D83F99C2763}"/>
              </a:ext>
            </a:extLst>
          </p:cNvPr>
          <p:cNvPicPr>
            <a:picLocks noChangeAspect="1"/>
          </p:cNvPicPr>
          <p:nvPr/>
        </p:nvPicPr>
        <p:blipFill>
          <a:blip r:embed="rId3"/>
          <a:stretch>
            <a:fillRect/>
          </a:stretch>
        </p:blipFill>
        <p:spPr>
          <a:xfrm>
            <a:off x="4926995" y="555812"/>
            <a:ext cx="6652995" cy="5372292"/>
          </a:xfrm>
          <a:prstGeom prst="rect">
            <a:avLst/>
          </a:prstGeom>
          <a:noFill/>
        </p:spPr>
      </p:pic>
      <p:sp>
        <p:nvSpPr>
          <p:cNvPr id="2" name="Title 1">
            <a:extLst>
              <a:ext uri="{FF2B5EF4-FFF2-40B4-BE49-F238E27FC236}">
                <a16:creationId xmlns:a16="http://schemas.microsoft.com/office/drawing/2014/main" id="{DF5C96D3-7857-33F5-DD5D-3F9DF9E0B0C2}"/>
              </a:ext>
            </a:extLst>
          </p:cNvPr>
          <p:cNvSpPr>
            <a:spLocks noGrp="1"/>
          </p:cNvSpPr>
          <p:nvPr>
            <p:ph type="title"/>
          </p:nvPr>
        </p:nvSpPr>
        <p:spPr>
          <a:xfrm>
            <a:off x="466612" y="555813"/>
            <a:ext cx="3741179" cy="1245213"/>
          </a:xfrm>
        </p:spPr>
        <p:txBody>
          <a:bodyPr wrap="square" anchor="t">
            <a:normAutofit/>
          </a:bodyPr>
          <a:lstStyle/>
          <a:p>
            <a:r>
              <a:rPr lang="en-US" sz="3596" b="1" dirty="0"/>
              <a:t>Resources for Educators</a:t>
            </a:r>
          </a:p>
        </p:txBody>
      </p:sp>
      <p:sp>
        <p:nvSpPr>
          <p:cNvPr id="5" name="Text Placeholder 4">
            <a:extLst>
              <a:ext uri="{FF2B5EF4-FFF2-40B4-BE49-F238E27FC236}">
                <a16:creationId xmlns:a16="http://schemas.microsoft.com/office/drawing/2014/main" id="{761564BA-C07A-E51D-9A1E-F36921D609A1}"/>
              </a:ext>
            </a:extLst>
          </p:cNvPr>
          <p:cNvSpPr txBox="1">
            <a:spLocks noGrp="1"/>
          </p:cNvSpPr>
          <p:nvPr>
            <p:ph type="body" sz="quarter" idx="13"/>
          </p:nvPr>
        </p:nvSpPr>
        <p:spPr>
          <a:xfrm>
            <a:off x="466728" y="1692278"/>
            <a:ext cx="3741738" cy="3794125"/>
          </a:xfrm>
        </p:spPr>
        <p:txBody>
          <a:bodyPr anchor="t">
            <a:normAutofit/>
          </a:bodyPr>
          <a:lstStyle/>
          <a:p>
            <a:pPr marL="0" marR="0" lvl="0" indent="0" defTabSz="914400" rtl="0" eaLnBrk="1" fontAlgn="auto" latinLnBrk="0" hangingPunct="1">
              <a:spcBef>
                <a:spcPts val="0"/>
              </a:spcBef>
              <a:spcAft>
                <a:spcPts val="600"/>
              </a:spcAft>
              <a:buClrTx/>
              <a:buSzTx/>
              <a:buFontTx/>
              <a:buNone/>
              <a:tabLst/>
              <a:defRPr/>
            </a:pPr>
            <a:r>
              <a:rPr kumimoji="0" lang="en-US" b="1" i="0" u="none" strike="noStrike" kern="1200" cap="none" spc="0" normalizeH="0" baseline="0" noProof="0">
                <a:ln>
                  <a:noFill/>
                </a:ln>
                <a:effectLst/>
                <a:uLnTx/>
                <a:uFillTx/>
              </a:rPr>
              <a:t>Digital SAT Suite of Assessments </a:t>
            </a:r>
          </a:p>
          <a:p>
            <a:pPr marL="0" marR="0" lvl="0" indent="0" defTabSz="914400" rtl="0" eaLnBrk="1" fontAlgn="auto" latinLnBrk="0" hangingPunct="1">
              <a:spcBef>
                <a:spcPts val="0"/>
              </a:spcBef>
              <a:spcAft>
                <a:spcPts val="600"/>
              </a:spcAft>
              <a:buClrTx/>
              <a:buSzTx/>
              <a:buFontTx/>
              <a:buNone/>
              <a:tabLst/>
              <a:defRPr/>
            </a:pPr>
            <a:r>
              <a:rPr kumimoji="0" lang="en-US" b="1" i="0" u="none" strike="noStrike" kern="1200" cap="none" spc="0" normalizeH="0" baseline="0" noProof="0">
                <a:ln>
                  <a:noFill/>
                </a:ln>
                <a:effectLst/>
                <a:uLnTx/>
                <a:uFillTx/>
              </a:rPr>
              <a:t>In-School Educator Experience</a:t>
            </a:r>
          </a:p>
        </p:txBody>
      </p:sp>
    </p:spTree>
    <p:extLst>
      <p:ext uri="{BB962C8B-B14F-4D97-AF65-F5344CB8AC3E}">
        <p14:creationId xmlns:p14="http://schemas.microsoft.com/office/powerpoint/2010/main" val="3153991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44F16-4E4E-9BC0-A3AA-684B0F354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892879-3810-C76F-CDD9-86692F84E9BC}"/>
              </a:ext>
            </a:extLst>
          </p:cNvPr>
          <p:cNvSpPr>
            <a:spLocks noGrp="1"/>
          </p:cNvSpPr>
          <p:nvPr>
            <p:ph type="title"/>
          </p:nvPr>
        </p:nvSpPr>
        <p:spPr/>
        <p:txBody>
          <a:bodyPr/>
          <a:lstStyle/>
          <a:p>
            <a:r>
              <a:rPr lang="en-US" sz="3400" dirty="0"/>
              <a:t>What Is BigFuture?</a:t>
            </a:r>
          </a:p>
        </p:txBody>
      </p:sp>
      <p:sp>
        <p:nvSpPr>
          <p:cNvPr id="6" name="Text Placeholder 9">
            <a:extLst>
              <a:ext uri="{FF2B5EF4-FFF2-40B4-BE49-F238E27FC236}">
                <a16:creationId xmlns:a16="http://schemas.microsoft.com/office/drawing/2014/main" id="{DBECBD71-DCB0-BCF1-A5C7-DBFBBC4ED328}"/>
              </a:ext>
            </a:extLst>
          </p:cNvPr>
          <p:cNvSpPr>
            <a:spLocks noGrp="1"/>
          </p:cNvSpPr>
          <p:nvPr>
            <p:ph type="body" sz="quarter" idx="11"/>
          </p:nvPr>
        </p:nvSpPr>
        <p:spPr>
          <a:xfrm>
            <a:off x="563526" y="1699264"/>
            <a:ext cx="6590864" cy="66647"/>
          </a:xfrm>
        </p:spPr>
        <p:txBody>
          <a:bodyPr numCol="1"/>
          <a:lstStyle/>
          <a:p>
            <a:pPr marL="0" indent="0">
              <a:buNone/>
            </a:pPr>
            <a:r>
              <a:rPr lang="en-US" sz="1800" dirty="0"/>
              <a:t>.</a:t>
            </a:r>
          </a:p>
          <a:p>
            <a:pPr marL="0" indent="0">
              <a:buNone/>
            </a:pPr>
            <a:endParaRPr lang="en-US" dirty="0"/>
          </a:p>
        </p:txBody>
      </p:sp>
      <p:sp>
        <p:nvSpPr>
          <p:cNvPr id="5" name="Subtitle 7">
            <a:extLst>
              <a:ext uri="{FF2B5EF4-FFF2-40B4-BE49-F238E27FC236}">
                <a16:creationId xmlns:a16="http://schemas.microsoft.com/office/drawing/2014/main" id="{22E53B86-CE32-3F35-2256-68CB877F409E}"/>
              </a:ext>
            </a:extLst>
          </p:cNvPr>
          <p:cNvSpPr>
            <a:spLocks noGrp="1"/>
          </p:cNvSpPr>
          <p:nvPr>
            <p:ph idx="12"/>
          </p:nvPr>
        </p:nvSpPr>
        <p:spPr/>
        <p:txBody>
          <a:bodyPr/>
          <a:lstStyle/>
          <a:p>
            <a:r>
              <a:rPr lang="en-US" sz="1800" dirty="0">
                <a:solidFill>
                  <a:schemeClr val="accent3"/>
                </a:solidFill>
              </a:rPr>
              <a:t>BigFuture brings together a trusted community to help every learner own their future.</a:t>
            </a:r>
          </a:p>
        </p:txBody>
      </p:sp>
      <p:sp>
        <p:nvSpPr>
          <p:cNvPr id="17" name="Text Placeholder 9">
            <a:extLst>
              <a:ext uri="{FF2B5EF4-FFF2-40B4-BE49-F238E27FC236}">
                <a16:creationId xmlns:a16="http://schemas.microsoft.com/office/drawing/2014/main" id="{1D2B8A84-33BC-7D90-EB04-B33DE3FAFC46}"/>
              </a:ext>
            </a:extLst>
          </p:cNvPr>
          <p:cNvSpPr txBox="1">
            <a:spLocks/>
          </p:cNvSpPr>
          <p:nvPr/>
        </p:nvSpPr>
        <p:spPr>
          <a:xfrm>
            <a:off x="6313053" y="1463688"/>
            <a:ext cx="5492872" cy="3836902"/>
          </a:xfrm>
          <a:prstGeom prst="rect">
            <a:avLst/>
          </a:prstGeom>
        </p:spPr>
        <p:txBody>
          <a:bodyPr numCol="2" spcCol="457200"/>
          <a:lstStyle>
            <a:lvl1pPr marL="162775" marR="0" indent="-162775" algn="l" defTabSz="931433" rtl="0" eaLnBrk="1" fontAlgn="base" latinLnBrk="0" hangingPunct="1">
              <a:lnSpc>
                <a:spcPct val="120000"/>
              </a:lnSpc>
              <a:spcBef>
                <a:spcPct val="40000"/>
              </a:spcBef>
              <a:spcAft>
                <a:spcPts val="285"/>
              </a:spcAft>
              <a:buClr>
                <a:schemeClr val="accent3"/>
              </a:buClr>
              <a:buSzPct val="800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325549" marR="0" indent="-113038" algn="l" defTabSz="931433" rtl="0" eaLnBrk="1" fontAlgn="base" latinLnBrk="0" hangingPunct="1">
              <a:lnSpc>
                <a:spcPct val="120000"/>
              </a:lnSpc>
              <a:spcBef>
                <a:spcPct val="20000"/>
              </a:spcBef>
              <a:spcAft>
                <a:spcPts val="285"/>
              </a:spcAft>
              <a:buClr>
                <a:schemeClr val="accent3"/>
              </a:buClr>
              <a:buSzPct val="80000"/>
              <a:buFont typeface="Verdana"/>
              <a:buChar char="-"/>
              <a:tabLst/>
              <a:defRPr lang="en-CA" altLang="zh-CN" sz="1519" kern="1200" baseline="0" noProof="1">
                <a:solidFill>
                  <a:schemeClr val="tx1"/>
                </a:solidFill>
                <a:latin typeface="+mn-lt"/>
                <a:ea typeface="+mn-ea"/>
                <a:cs typeface="+mn-cs"/>
              </a:defRPr>
            </a:lvl2pPr>
            <a:lvl3pPr marL="434066" marR="0" indent="-87416" algn="l" defTabSz="931433" rtl="0" eaLnBrk="1" fontAlgn="base" latinLnBrk="0" hangingPunct="1">
              <a:lnSpc>
                <a:spcPct val="120000"/>
              </a:lnSpc>
              <a:spcBef>
                <a:spcPct val="20000"/>
              </a:spcBef>
              <a:spcAft>
                <a:spcPts val="285"/>
              </a:spcAft>
              <a:buClr>
                <a:schemeClr val="accent3"/>
              </a:buClr>
              <a:buSzPct val="80000"/>
              <a:buFont typeface="Marlett" pitchFamily="2" charset="2"/>
              <a:buChar char="8"/>
              <a:tabLst/>
              <a:defRPr lang="zh-CN" altLang="en-US" sz="1519" kern="1200" noProof="1">
                <a:solidFill>
                  <a:schemeClr val="tx1"/>
                </a:solidFill>
                <a:latin typeface="+mn-lt"/>
                <a:ea typeface="+mn-ea"/>
                <a:cs typeface="+mn-cs"/>
              </a:defRPr>
            </a:lvl3pPr>
            <a:lvl4pPr marL="705357" marR="0" indent="-144689" algn="l" defTabSz="931678" rtl="0" eaLnBrk="1" fontAlgn="auto" latinLnBrk="0" hangingPunct="1">
              <a:lnSpc>
                <a:spcPct val="120000"/>
              </a:lnSpc>
              <a:spcBef>
                <a:spcPct val="20000"/>
              </a:spcBef>
              <a:spcAft>
                <a:spcPts val="285"/>
              </a:spcAft>
              <a:buClr>
                <a:schemeClr val="accent3"/>
              </a:buClr>
              <a:buSzPct val="80000"/>
              <a:buFont typeface="Verdana" pitchFamily="34" charset="0"/>
              <a:buChar char="-"/>
              <a:tabLst/>
              <a:defRPr lang="en-CA" altLang="zh-CN" sz="1519" kern="1200">
                <a:solidFill>
                  <a:schemeClr val="tx1"/>
                </a:solidFill>
                <a:latin typeface="+mn-lt"/>
                <a:ea typeface="+mn-ea"/>
                <a:cs typeface="+mn-cs"/>
              </a:defRPr>
            </a:lvl4pPr>
            <a:lvl5pPr marL="868131" indent="-123588" algn="l" defTabSz="931678" rtl="0" eaLnBrk="1" latinLnBrk="0" hangingPunct="1">
              <a:lnSpc>
                <a:spcPct val="120000"/>
              </a:lnSpc>
              <a:spcBef>
                <a:spcPct val="20000"/>
              </a:spcBef>
              <a:spcAft>
                <a:spcPts val="285"/>
              </a:spcAft>
              <a:buClr>
                <a:schemeClr val="accent3"/>
              </a:buClr>
              <a:buSzPct val="80000"/>
              <a:buFont typeface="Arial" pitchFamily="34" charset="0"/>
              <a:buChar char="»"/>
              <a:tabLst/>
              <a:defRPr sz="1519" kern="1200">
                <a:solidFill>
                  <a:schemeClr val="tx1"/>
                </a:solidFill>
                <a:latin typeface="+mn-lt"/>
                <a:ea typeface="Roboto" panose="02000000000000000000" pitchFamily="2" charset="0"/>
                <a:cs typeface="Roboto" panose="02000000000000000000" pitchFamily="2" charset="0"/>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marR="0" lvl="0" indent="0" algn="l" defTabSz="931433" rtl="0" eaLnBrk="1" fontAlgn="base" latinLnBrk="0" hangingPunct="1">
              <a:lnSpc>
                <a:spcPct val="120000"/>
              </a:lnSpc>
              <a:spcBef>
                <a:spcPct val="40000"/>
              </a:spcBef>
              <a:spcAft>
                <a:spcPts val="285"/>
              </a:spcAft>
              <a:buClr>
                <a:srgbClr val="B84F00"/>
              </a:buClr>
              <a:buSzPct val="80000"/>
              <a:buFont typeface="Verdana" pitchFamily="34" charset="0"/>
              <a:buNone/>
              <a:tabLst/>
              <a:defRPr/>
            </a:pPr>
            <a:endParaRPr kumimoji="0" lang="en-US" altLang="zh-CN" sz="1709" b="0" i="0" u="none" strike="noStrike" kern="1200" cap="none" spc="0" normalizeH="0" baseline="0" noProof="1">
              <a:ln>
                <a:noFill/>
              </a:ln>
              <a:solidFill>
                <a:srgbClr val="000000"/>
              </a:solidFill>
              <a:effectLst/>
              <a:uLnTx/>
              <a:uFillTx/>
              <a:latin typeface="Roboto"/>
              <a:ea typeface="+mn-ea"/>
              <a:cs typeface="+mn-cs"/>
            </a:endParaRPr>
          </a:p>
        </p:txBody>
      </p:sp>
      <p:pic>
        <p:nvPicPr>
          <p:cNvPr id="7" name="Picture 2">
            <a:extLst>
              <a:ext uri="{FF2B5EF4-FFF2-40B4-BE49-F238E27FC236}">
                <a16:creationId xmlns:a16="http://schemas.microsoft.com/office/drawing/2014/main" id="{CEEC2B7C-0C4F-31C4-10AC-CE073D989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15" y="2118403"/>
            <a:ext cx="5626485" cy="3954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6EBB7361-4228-107B-4064-67892D9E1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874" y="2455828"/>
            <a:ext cx="4133205" cy="2693277"/>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7">
            <a:extLst>
              <a:ext uri="{FF2B5EF4-FFF2-40B4-BE49-F238E27FC236}">
                <a16:creationId xmlns:a16="http://schemas.microsoft.com/office/drawing/2014/main" id="{D7781971-543A-EE31-D677-0F02451B494E}"/>
              </a:ext>
            </a:extLst>
          </p:cNvPr>
          <p:cNvSpPr txBox="1">
            <a:spLocks/>
          </p:cNvSpPr>
          <p:nvPr/>
        </p:nvSpPr>
        <p:spPr>
          <a:xfrm>
            <a:off x="992618" y="5473820"/>
            <a:ext cx="2290139" cy="388167"/>
          </a:xfrm>
          <a:prstGeom prst="rect">
            <a:avLst/>
          </a:prstGeom>
        </p:spPr>
        <p:txBody>
          <a:bodyPr lIns="0" rIns="0">
            <a:noAutofit/>
          </a:bodyPr>
          <a:lstStyle>
            <a:lvl1pPr marL="0" marR="0" indent="0" algn="l"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kumimoji="0" lang="en-US" altLang="zh-CN" sz="1709" b="1" i="0" u="none" strike="noStrike" kern="1200" cap="none" spc="0" normalizeH="0" baseline="0" noProof="1">
                <a:ln>
                  <a:noFill/>
                </a:ln>
                <a:solidFill>
                  <a:srgbClr val="0179CE"/>
                </a:solidFill>
                <a:effectLst/>
                <a:uLnTx/>
                <a:uFillTx/>
                <a:latin typeface="+mn-lt"/>
                <a:ea typeface="+mn-ea"/>
                <a:cs typeface="+mn-cs"/>
              </a:defRPr>
            </a:lvl1pPr>
            <a:lvl2pPr marL="465839" marR="0" indent="0" algn="ctr" defTabSz="931433" rtl="0" eaLnBrk="1" fontAlgn="base" latinLnBrk="0" hangingPunct="1">
              <a:lnSpc>
                <a:spcPct val="100000"/>
              </a:lnSpc>
              <a:spcBef>
                <a:spcPct val="20000"/>
              </a:spcBef>
              <a:spcAft>
                <a:spcPct val="0"/>
              </a:spcAft>
              <a:buClr>
                <a:schemeClr val="accent3"/>
              </a:buClr>
              <a:buSzPts val="2200"/>
              <a:buFont typeface="Verdana"/>
              <a:buNone/>
              <a:tabLst/>
              <a:defRPr lang="en-CA" altLang="zh-CN" sz="1519" kern="1200" baseline="0" noProof="1">
                <a:solidFill>
                  <a:schemeClr val="tx1">
                    <a:tint val="75000"/>
                  </a:schemeClr>
                </a:solidFill>
                <a:latin typeface="+mn-lt"/>
                <a:ea typeface="+mn-ea"/>
                <a:cs typeface="+mn-cs"/>
              </a:defRPr>
            </a:lvl2pPr>
            <a:lvl3pPr marL="931678" marR="0" indent="0" algn="ctr" defTabSz="931433" rtl="0" eaLnBrk="1" fontAlgn="base" latinLnBrk="0" hangingPunct="1">
              <a:lnSpc>
                <a:spcPct val="100000"/>
              </a:lnSpc>
              <a:spcBef>
                <a:spcPct val="20000"/>
              </a:spcBef>
              <a:spcAft>
                <a:spcPct val="0"/>
              </a:spcAft>
              <a:buClr>
                <a:schemeClr val="accent3"/>
              </a:buClr>
              <a:buSzPts val="2200"/>
              <a:buFont typeface="Marlett" pitchFamily="2" charset="2"/>
              <a:buNone/>
              <a:tabLst/>
              <a:defRPr lang="zh-CN" altLang="en-US" sz="1519" kern="1200" noProof="1">
                <a:solidFill>
                  <a:schemeClr val="tx1">
                    <a:tint val="75000"/>
                  </a:schemeClr>
                </a:solidFill>
                <a:latin typeface="+mn-lt"/>
                <a:ea typeface="+mn-ea"/>
                <a:cs typeface="+mn-cs"/>
              </a:defRPr>
            </a:lvl3pPr>
            <a:lvl4pPr marL="1397518" marR="0" indent="0" algn="ctr" defTabSz="931678" rtl="0" eaLnBrk="1" fontAlgn="auto" latinLnBrk="0" hangingPunct="1">
              <a:lnSpc>
                <a:spcPct val="100000"/>
              </a:lnSpc>
              <a:spcBef>
                <a:spcPct val="20000"/>
              </a:spcBef>
              <a:spcAft>
                <a:spcPts val="0"/>
              </a:spcAft>
              <a:buClr>
                <a:schemeClr val="accent3"/>
              </a:buClr>
              <a:buSzTx/>
              <a:buFont typeface="Verdana" pitchFamily="34" charset="0"/>
              <a:buNone/>
              <a:tabLst/>
              <a:defRPr lang="en-CA" altLang="zh-CN" sz="1519" kern="1200">
                <a:solidFill>
                  <a:schemeClr val="tx1">
                    <a:tint val="75000"/>
                  </a:schemeClr>
                </a:solidFill>
                <a:latin typeface="+mn-lt"/>
                <a:ea typeface="+mn-ea"/>
                <a:cs typeface="+mn-cs"/>
              </a:defRPr>
            </a:lvl4pPr>
            <a:lvl5pPr marL="1863357" indent="0" algn="ctr" defTabSz="931678" rtl="0" eaLnBrk="1" latinLnBrk="0" hangingPunct="1">
              <a:spcBef>
                <a:spcPct val="20000"/>
              </a:spcBef>
              <a:buFont typeface="Arial" pitchFamily="34" charset="0"/>
              <a:buNone/>
              <a:defRPr sz="2279" kern="1200">
                <a:solidFill>
                  <a:schemeClr val="tx1">
                    <a:tint val="75000"/>
                  </a:schemeClr>
                </a:solidFill>
                <a:latin typeface="Verdana" pitchFamily="34" charset="0"/>
                <a:ea typeface="+mn-ea"/>
                <a:cs typeface="+mn-cs"/>
              </a:defRPr>
            </a:lvl5pPr>
            <a:lvl6pPr marL="2329196"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6pPr>
            <a:lvl7pPr marL="2795035"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7pPr>
            <a:lvl8pPr marL="3260875"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8pPr>
            <a:lvl9pPr marL="3726714"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9pPr>
          </a:lstStyle>
          <a:p>
            <a:pPr marL="0" marR="0" lvl="0" indent="0" algn="ctr" defTabSz="931433" rtl="0" eaLnBrk="1" fontAlgn="base" latinLnBrk="0" hangingPunct="1">
              <a:lnSpc>
                <a:spcPct val="100000"/>
              </a:lnSpc>
              <a:spcBef>
                <a:spcPct val="40000"/>
              </a:spcBef>
              <a:spcAft>
                <a:spcPct val="0"/>
              </a:spcAft>
              <a:buClr>
                <a:srgbClr val="B84F00"/>
              </a:buClr>
              <a:buSzPts val="2400"/>
              <a:buFont typeface="Verdana" pitchFamily="34" charset="0"/>
              <a:buNone/>
              <a:tabLst/>
              <a:defRPr/>
            </a:pPr>
            <a:r>
              <a:rPr kumimoji="0" lang="en-US" altLang="zh-CN" sz="2400" b="1" i="0" u="none" strike="noStrike" kern="1200" cap="none" spc="0" normalizeH="0" baseline="0" noProof="1">
                <a:ln>
                  <a:noFill/>
                </a:ln>
                <a:solidFill>
                  <a:srgbClr val="0179CF"/>
                </a:solidFill>
                <a:effectLst/>
                <a:uLnTx/>
                <a:uFillTx/>
                <a:latin typeface="Roboto"/>
                <a:ea typeface="+mn-ea"/>
                <a:cs typeface="+mn-cs"/>
              </a:rPr>
              <a:t>BigFuture.org                 </a:t>
            </a:r>
            <a:r>
              <a:rPr kumimoji="0" lang="en-US" altLang="zh-CN" sz="2000" b="1" i="0" u="none" strike="noStrike" kern="1200" cap="none" spc="0" normalizeH="0" baseline="0" noProof="1">
                <a:ln>
                  <a:noFill/>
                </a:ln>
                <a:solidFill>
                  <a:srgbClr val="0179CF"/>
                </a:solidFill>
                <a:effectLst/>
                <a:uLnTx/>
                <a:uFillTx/>
                <a:latin typeface="Roboto"/>
                <a:ea typeface="+mn-ea"/>
                <a:cs typeface="+mn-cs"/>
              </a:rPr>
              <a:t>          </a:t>
            </a:r>
            <a:endParaRPr kumimoji="0" lang="en-US" altLang="zh-CN" sz="2400" b="1" i="0" u="none" strike="noStrike" kern="1200" cap="none" spc="0" normalizeH="0" baseline="0" noProof="1">
              <a:ln>
                <a:noFill/>
              </a:ln>
              <a:solidFill>
                <a:srgbClr val="0179CF"/>
              </a:solidFill>
              <a:effectLst/>
              <a:uLnTx/>
              <a:uFillTx/>
              <a:latin typeface="Roboto"/>
              <a:ea typeface="+mn-ea"/>
              <a:cs typeface="+mn-cs"/>
            </a:endParaRPr>
          </a:p>
        </p:txBody>
      </p:sp>
      <p:sp>
        <p:nvSpPr>
          <p:cNvPr id="12" name="Subtitle 7">
            <a:extLst>
              <a:ext uri="{FF2B5EF4-FFF2-40B4-BE49-F238E27FC236}">
                <a16:creationId xmlns:a16="http://schemas.microsoft.com/office/drawing/2014/main" id="{2B56F4E3-4CA7-4817-0099-59290474A5F5}"/>
              </a:ext>
            </a:extLst>
          </p:cNvPr>
          <p:cNvSpPr txBox="1">
            <a:spLocks/>
          </p:cNvSpPr>
          <p:nvPr/>
        </p:nvSpPr>
        <p:spPr>
          <a:xfrm>
            <a:off x="3014385" y="5568243"/>
            <a:ext cx="2927469" cy="388167"/>
          </a:xfrm>
          <a:prstGeom prst="rect">
            <a:avLst/>
          </a:prstGeom>
        </p:spPr>
        <p:txBody>
          <a:bodyPr lIns="0" rIns="0">
            <a:noAutofit/>
          </a:bodyPr>
          <a:lstStyle>
            <a:lvl1pPr marL="0" marR="0" indent="0" algn="l"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kumimoji="0" lang="en-US" altLang="zh-CN" sz="1709" b="1" i="0" u="none" strike="noStrike" kern="1200" cap="none" spc="0" normalizeH="0" baseline="0" noProof="1">
                <a:ln>
                  <a:noFill/>
                </a:ln>
                <a:solidFill>
                  <a:srgbClr val="0179CE"/>
                </a:solidFill>
                <a:effectLst/>
                <a:uLnTx/>
                <a:uFillTx/>
                <a:latin typeface="+mn-lt"/>
                <a:ea typeface="+mn-ea"/>
                <a:cs typeface="+mn-cs"/>
              </a:defRPr>
            </a:lvl1pPr>
            <a:lvl2pPr marL="465839" marR="0" indent="0" algn="ctr" defTabSz="931433" rtl="0" eaLnBrk="1" fontAlgn="base" latinLnBrk="0" hangingPunct="1">
              <a:lnSpc>
                <a:spcPct val="100000"/>
              </a:lnSpc>
              <a:spcBef>
                <a:spcPct val="20000"/>
              </a:spcBef>
              <a:spcAft>
                <a:spcPct val="0"/>
              </a:spcAft>
              <a:buClr>
                <a:schemeClr val="accent3"/>
              </a:buClr>
              <a:buSzPts val="2200"/>
              <a:buFont typeface="Verdana"/>
              <a:buNone/>
              <a:tabLst/>
              <a:defRPr lang="en-CA" altLang="zh-CN" sz="1519" kern="1200" baseline="0" noProof="1">
                <a:solidFill>
                  <a:schemeClr val="tx1">
                    <a:tint val="75000"/>
                  </a:schemeClr>
                </a:solidFill>
                <a:latin typeface="+mn-lt"/>
                <a:ea typeface="+mn-ea"/>
                <a:cs typeface="+mn-cs"/>
              </a:defRPr>
            </a:lvl2pPr>
            <a:lvl3pPr marL="931678" marR="0" indent="0" algn="ctr" defTabSz="931433" rtl="0" eaLnBrk="1" fontAlgn="base" latinLnBrk="0" hangingPunct="1">
              <a:lnSpc>
                <a:spcPct val="100000"/>
              </a:lnSpc>
              <a:spcBef>
                <a:spcPct val="20000"/>
              </a:spcBef>
              <a:spcAft>
                <a:spcPct val="0"/>
              </a:spcAft>
              <a:buClr>
                <a:schemeClr val="accent3"/>
              </a:buClr>
              <a:buSzPts val="2200"/>
              <a:buFont typeface="Marlett" pitchFamily="2" charset="2"/>
              <a:buNone/>
              <a:tabLst/>
              <a:defRPr lang="zh-CN" altLang="en-US" sz="1519" kern="1200" noProof="1">
                <a:solidFill>
                  <a:schemeClr val="tx1">
                    <a:tint val="75000"/>
                  </a:schemeClr>
                </a:solidFill>
                <a:latin typeface="+mn-lt"/>
                <a:ea typeface="+mn-ea"/>
                <a:cs typeface="+mn-cs"/>
              </a:defRPr>
            </a:lvl3pPr>
            <a:lvl4pPr marL="1397518" marR="0" indent="0" algn="ctr" defTabSz="931678" rtl="0" eaLnBrk="1" fontAlgn="auto" latinLnBrk="0" hangingPunct="1">
              <a:lnSpc>
                <a:spcPct val="100000"/>
              </a:lnSpc>
              <a:spcBef>
                <a:spcPct val="20000"/>
              </a:spcBef>
              <a:spcAft>
                <a:spcPts val="0"/>
              </a:spcAft>
              <a:buClr>
                <a:schemeClr val="accent3"/>
              </a:buClr>
              <a:buSzTx/>
              <a:buFont typeface="Verdana" pitchFamily="34" charset="0"/>
              <a:buNone/>
              <a:tabLst/>
              <a:defRPr lang="en-CA" altLang="zh-CN" sz="1519" kern="1200">
                <a:solidFill>
                  <a:schemeClr val="tx1">
                    <a:tint val="75000"/>
                  </a:schemeClr>
                </a:solidFill>
                <a:latin typeface="+mn-lt"/>
                <a:ea typeface="+mn-ea"/>
                <a:cs typeface="+mn-cs"/>
              </a:defRPr>
            </a:lvl4pPr>
            <a:lvl5pPr marL="1863357" indent="0" algn="ctr" defTabSz="931678" rtl="0" eaLnBrk="1" latinLnBrk="0" hangingPunct="1">
              <a:spcBef>
                <a:spcPct val="20000"/>
              </a:spcBef>
              <a:buFont typeface="Arial" pitchFamily="34" charset="0"/>
              <a:buNone/>
              <a:defRPr sz="2279" kern="1200">
                <a:solidFill>
                  <a:schemeClr val="tx1">
                    <a:tint val="75000"/>
                  </a:schemeClr>
                </a:solidFill>
                <a:latin typeface="Verdana" pitchFamily="34" charset="0"/>
                <a:ea typeface="+mn-ea"/>
                <a:cs typeface="+mn-cs"/>
              </a:defRPr>
            </a:lvl5pPr>
            <a:lvl6pPr marL="2329196"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6pPr>
            <a:lvl7pPr marL="2795035"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7pPr>
            <a:lvl8pPr marL="3260875"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8pPr>
            <a:lvl9pPr marL="3726714"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9pPr>
          </a:lstStyle>
          <a:p>
            <a:pPr marL="0" marR="0" lvl="0" indent="0" algn="ctr" defTabSz="931433" rtl="0" eaLnBrk="1" fontAlgn="base" latinLnBrk="0" hangingPunct="1">
              <a:lnSpc>
                <a:spcPct val="100000"/>
              </a:lnSpc>
              <a:spcBef>
                <a:spcPct val="40000"/>
              </a:spcBef>
              <a:spcAft>
                <a:spcPct val="0"/>
              </a:spcAft>
              <a:buClr>
                <a:srgbClr val="B84F00"/>
              </a:buClr>
              <a:buSzPts val="2400"/>
              <a:buFont typeface="Verdana" pitchFamily="34" charset="0"/>
              <a:buNone/>
              <a:tabLst/>
              <a:defRPr/>
            </a:pPr>
            <a:r>
              <a:rPr kumimoji="0" lang="en-US" altLang="zh-CN" sz="1600" b="1" i="0" u="none" strike="noStrike" kern="1200" cap="none" spc="0" normalizeH="0" baseline="0" noProof="1">
                <a:ln>
                  <a:noFill/>
                </a:ln>
                <a:solidFill>
                  <a:srgbClr val="0179CF"/>
                </a:solidFill>
                <a:effectLst/>
                <a:uLnTx/>
                <a:uFillTx/>
                <a:latin typeface="Roboto"/>
                <a:ea typeface="+mn-ea"/>
                <a:cs typeface="+mn-cs"/>
              </a:rPr>
              <a:t>(Available to all students)</a:t>
            </a:r>
          </a:p>
        </p:txBody>
      </p:sp>
      <p:pic>
        <p:nvPicPr>
          <p:cNvPr id="14" name="Picture 5" descr="A cell phone screen with a blue background&#10;&#10;Description automatically generated">
            <a:extLst>
              <a:ext uri="{FF2B5EF4-FFF2-40B4-BE49-F238E27FC236}">
                <a16:creationId xmlns:a16="http://schemas.microsoft.com/office/drawing/2014/main" id="{B327992D-A101-1E6B-EA0A-66F60D717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4370" y="1902177"/>
            <a:ext cx="1661678" cy="3415057"/>
          </a:xfrm>
          <a:prstGeom prst="rect">
            <a:avLst/>
          </a:prstGeom>
          <a:noFill/>
          <a:extLst>
            <a:ext uri="{909E8E84-426E-40DD-AFC4-6F175D3DCCD1}">
              <a14:hiddenFill xmlns:a14="http://schemas.microsoft.com/office/drawing/2010/main">
                <a:solidFill>
                  <a:srgbClr val="FFFFFF"/>
                </a:solidFill>
              </a14:hiddenFill>
            </a:ext>
          </a:extLst>
        </p:spPr>
      </p:pic>
      <p:sp>
        <p:nvSpPr>
          <p:cNvPr id="18" name="Subtitle 7">
            <a:extLst>
              <a:ext uri="{FF2B5EF4-FFF2-40B4-BE49-F238E27FC236}">
                <a16:creationId xmlns:a16="http://schemas.microsoft.com/office/drawing/2014/main" id="{75B289C2-0127-BB98-3913-80C992EB93C6}"/>
              </a:ext>
            </a:extLst>
          </p:cNvPr>
          <p:cNvSpPr txBox="1">
            <a:spLocks/>
          </p:cNvSpPr>
          <p:nvPr/>
        </p:nvSpPr>
        <p:spPr>
          <a:xfrm>
            <a:off x="7933581" y="5216828"/>
            <a:ext cx="2543256" cy="421838"/>
          </a:xfrm>
          <a:prstGeom prst="rect">
            <a:avLst/>
          </a:prstGeom>
        </p:spPr>
        <p:txBody>
          <a:bodyPr lIns="0" rIns="0">
            <a:noAutofit/>
          </a:bodyPr>
          <a:lstStyle>
            <a:lvl1pPr marL="0" marR="0" indent="0" algn="l"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kumimoji="0" lang="en-US" altLang="zh-CN" sz="1709" b="1" i="0" u="none" strike="noStrike" kern="1200" cap="none" spc="0" normalizeH="0" baseline="0" noProof="1">
                <a:ln>
                  <a:noFill/>
                </a:ln>
                <a:solidFill>
                  <a:srgbClr val="0179CE"/>
                </a:solidFill>
                <a:effectLst/>
                <a:uLnTx/>
                <a:uFillTx/>
                <a:latin typeface="+mn-lt"/>
                <a:ea typeface="+mn-ea"/>
                <a:cs typeface="+mn-cs"/>
              </a:defRPr>
            </a:lvl1pPr>
            <a:lvl2pPr marL="465839" marR="0" indent="0" algn="ctr" defTabSz="931433" rtl="0" eaLnBrk="1" fontAlgn="base" latinLnBrk="0" hangingPunct="1">
              <a:lnSpc>
                <a:spcPct val="100000"/>
              </a:lnSpc>
              <a:spcBef>
                <a:spcPct val="20000"/>
              </a:spcBef>
              <a:spcAft>
                <a:spcPct val="0"/>
              </a:spcAft>
              <a:buClr>
                <a:schemeClr val="accent3"/>
              </a:buClr>
              <a:buSzPts val="2200"/>
              <a:buFont typeface="Verdana"/>
              <a:buNone/>
              <a:tabLst/>
              <a:defRPr lang="en-CA" altLang="zh-CN" sz="1519" kern="1200" baseline="0" noProof="1">
                <a:solidFill>
                  <a:schemeClr val="tx1">
                    <a:tint val="75000"/>
                  </a:schemeClr>
                </a:solidFill>
                <a:latin typeface="+mn-lt"/>
                <a:ea typeface="+mn-ea"/>
                <a:cs typeface="+mn-cs"/>
              </a:defRPr>
            </a:lvl2pPr>
            <a:lvl3pPr marL="931678" marR="0" indent="0" algn="ctr" defTabSz="931433" rtl="0" eaLnBrk="1" fontAlgn="base" latinLnBrk="0" hangingPunct="1">
              <a:lnSpc>
                <a:spcPct val="100000"/>
              </a:lnSpc>
              <a:spcBef>
                <a:spcPct val="20000"/>
              </a:spcBef>
              <a:spcAft>
                <a:spcPct val="0"/>
              </a:spcAft>
              <a:buClr>
                <a:schemeClr val="accent3"/>
              </a:buClr>
              <a:buSzPts val="2200"/>
              <a:buFont typeface="Marlett" pitchFamily="2" charset="2"/>
              <a:buNone/>
              <a:tabLst/>
              <a:defRPr lang="zh-CN" altLang="en-US" sz="1519" kern="1200" noProof="1">
                <a:solidFill>
                  <a:schemeClr val="tx1">
                    <a:tint val="75000"/>
                  </a:schemeClr>
                </a:solidFill>
                <a:latin typeface="+mn-lt"/>
                <a:ea typeface="+mn-ea"/>
                <a:cs typeface="+mn-cs"/>
              </a:defRPr>
            </a:lvl3pPr>
            <a:lvl4pPr marL="1397518" marR="0" indent="0" algn="ctr" defTabSz="931678" rtl="0" eaLnBrk="1" fontAlgn="auto" latinLnBrk="0" hangingPunct="1">
              <a:lnSpc>
                <a:spcPct val="100000"/>
              </a:lnSpc>
              <a:spcBef>
                <a:spcPct val="20000"/>
              </a:spcBef>
              <a:spcAft>
                <a:spcPts val="0"/>
              </a:spcAft>
              <a:buClr>
                <a:schemeClr val="accent3"/>
              </a:buClr>
              <a:buSzTx/>
              <a:buFont typeface="Verdana" pitchFamily="34" charset="0"/>
              <a:buNone/>
              <a:tabLst/>
              <a:defRPr lang="en-CA" altLang="zh-CN" sz="1519" kern="1200">
                <a:solidFill>
                  <a:schemeClr val="tx1">
                    <a:tint val="75000"/>
                  </a:schemeClr>
                </a:solidFill>
                <a:latin typeface="+mn-lt"/>
                <a:ea typeface="+mn-ea"/>
                <a:cs typeface="+mn-cs"/>
              </a:defRPr>
            </a:lvl4pPr>
            <a:lvl5pPr marL="1863357" indent="0" algn="ctr" defTabSz="931678" rtl="0" eaLnBrk="1" latinLnBrk="0" hangingPunct="1">
              <a:spcBef>
                <a:spcPct val="20000"/>
              </a:spcBef>
              <a:buFont typeface="Arial" pitchFamily="34" charset="0"/>
              <a:buNone/>
              <a:defRPr sz="2279" kern="1200">
                <a:solidFill>
                  <a:schemeClr val="tx1">
                    <a:tint val="75000"/>
                  </a:schemeClr>
                </a:solidFill>
                <a:latin typeface="Verdana" pitchFamily="34" charset="0"/>
                <a:ea typeface="+mn-ea"/>
                <a:cs typeface="+mn-cs"/>
              </a:defRPr>
            </a:lvl5pPr>
            <a:lvl6pPr marL="2329196"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6pPr>
            <a:lvl7pPr marL="2795035"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7pPr>
            <a:lvl8pPr marL="3260875"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8pPr>
            <a:lvl9pPr marL="3726714"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9pPr>
          </a:lstStyle>
          <a:p>
            <a:pPr marL="0" marR="0" lvl="0" indent="0" algn="ctr" defTabSz="931433" rtl="0" eaLnBrk="1" fontAlgn="base" latinLnBrk="0" hangingPunct="1">
              <a:lnSpc>
                <a:spcPct val="100000"/>
              </a:lnSpc>
              <a:spcBef>
                <a:spcPct val="40000"/>
              </a:spcBef>
              <a:spcAft>
                <a:spcPct val="0"/>
              </a:spcAft>
              <a:buClr>
                <a:srgbClr val="B84F00"/>
              </a:buClr>
              <a:buSzPts val="2400"/>
              <a:buFont typeface="Verdana" pitchFamily="34" charset="0"/>
              <a:buNone/>
              <a:tabLst/>
              <a:defRPr/>
            </a:pPr>
            <a:r>
              <a:rPr kumimoji="0" lang="en-US" altLang="zh-CN" sz="2400" b="1" i="0" u="none" strike="noStrike" kern="1200" cap="none" spc="0" normalizeH="0" baseline="0" noProof="1">
                <a:ln>
                  <a:noFill/>
                </a:ln>
                <a:solidFill>
                  <a:srgbClr val="0179CF"/>
                </a:solidFill>
                <a:effectLst/>
                <a:uLnTx/>
                <a:uFillTx/>
                <a:latin typeface="Roboto"/>
                <a:ea typeface="+mn-ea"/>
                <a:cs typeface="+mn-cs"/>
              </a:rPr>
              <a:t>BigFuture School</a:t>
            </a:r>
          </a:p>
        </p:txBody>
      </p:sp>
      <p:sp>
        <p:nvSpPr>
          <p:cNvPr id="19" name="Subtitle 7">
            <a:extLst>
              <a:ext uri="{FF2B5EF4-FFF2-40B4-BE49-F238E27FC236}">
                <a16:creationId xmlns:a16="http://schemas.microsoft.com/office/drawing/2014/main" id="{DF137619-8FB0-42E3-9486-142E0E301CF2}"/>
              </a:ext>
            </a:extLst>
          </p:cNvPr>
          <p:cNvSpPr txBox="1">
            <a:spLocks/>
          </p:cNvSpPr>
          <p:nvPr/>
        </p:nvSpPr>
        <p:spPr>
          <a:xfrm>
            <a:off x="7317362" y="5614624"/>
            <a:ext cx="3988346" cy="329299"/>
          </a:xfrm>
          <a:prstGeom prst="rect">
            <a:avLst/>
          </a:prstGeom>
        </p:spPr>
        <p:txBody>
          <a:bodyPr lIns="0" rIns="0">
            <a:noAutofit/>
          </a:bodyPr>
          <a:lstStyle>
            <a:lvl1pPr marL="0" marR="0" indent="0" algn="l"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kumimoji="0" lang="en-US" altLang="zh-CN" sz="1709" b="1" i="0" u="none" strike="noStrike" kern="1200" cap="none" spc="0" normalizeH="0" baseline="0" noProof="1">
                <a:ln>
                  <a:noFill/>
                </a:ln>
                <a:solidFill>
                  <a:srgbClr val="0179CE"/>
                </a:solidFill>
                <a:effectLst/>
                <a:uLnTx/>
                <a:uFillTx/>
                <a:latin typeface="+mn-lt"/>
                <a:ea typeface="+mn-ea"/>
                <a:cs typeface="+mn-cs"/>
              </a:defRPr>
            </a:lvl1pPr>
            <a:lvl2pPr marL="465839" marR="0" indent="0" algn="ctr" defTabSz="931433" rtl="0" eaLnBrk="1" fontAlgn="base" latinLnBrk="0" hangingPunct="1">
              <a:lnSpc>
                <a:spcPct val="100000"/>
              </a:lnSpc>
              <a:spcBef>
                <a:spcPct val="20000"/>
              </a:spcBef>
              <a:spcAft>
                <a:spcPct val="0"/>
              </a:spcAft>
              <a:buClr>
                <a:schemeClr val="accent3"/>
              </a:buClr>
              <a:buSzPts val="2200"/>
              <a:buFont typeface="Verdana"/>
              <a:buNone/>
              <a:tabLst/>
              <a:defRPr lang="en-CA" altLang="zh-CN" sz="1519" kern="1200" baseline="0" noProof="1">
                <a:solidFill>
                  <a:schemeClr val="tx1">
                    <a:tint val="75000"/>
                  </a:schemeClr>
                </a:solidFill>
                <a:latin typeface="+mn-lt"/>
                <a:ea typeface="+mn-ea"/>
                <a:cs typeface="+mn-cs"/>
              </a:defRPr>
            </a:lvl2pPr>
            <a:lvl3pPr marL="931678" marR="0" indent="0" algn="ctr" defTabSz="931433" rtl="0" eaLnBrk="1" fontAlgn="base" latinLnBrk="0" hangingPunct="1">
              <a:lnSpc>
                <a:spcPct val="100000"/>
              </a:lnSpc>
              <a:spcBef>
                <a:spcPct val="20000"/>
              </a:spcBef>
              <a:spcAft>
                <a:spcPct val="0"/>
              </a:spcAft>
              <a:buClr>
                <a:schemeClr val="accent3"/>
              </a:buClr>
              <a:buSzPts val="2200"/>
              <a:buFont typeface="Marlett" pitchFamily="2" charset="2"/>
              <a:buNone/>
              <a:tabLst/>
              <a:defRPr lang="zh-CN" altLang="en-US" sz="1519" kern="1200" noProof="1">
                <a:solidFill>
                  <a:schemeClr val="tx1">
                    <a:tint val="75000"/>
                  </a:schemeClr>
                </a:solidFill>
                <a:latin typeface="+mn-lt"/>
                <a:ea typeface="+mn-ea"/>
                <a:cs typeface="+mn-cs"/>
              </a:defRPr>
            </a:lvl3pPr>
            <a:lvl4pPr marL="1397518" marR="0" indent="0" algn="ctr" defTabSz="931678" rtl="0" eaLnBrk="1" fontAlgn="auto" latinLnBrk="0" hangingPunct="1">
              <a:lnSpc>
                <a:spcPct val="100000"/>
              </a:lnSpc>
              <a:spcBef>
                <a:spcPct val="20000"/>
              </a:spcBef>
              <a:spcAft>
                <a:spcPts val="0"/>
              </a:spcAft>
              <a:buClr>
                <a:schemeClr val="accent3"/>
              </a:buClr>
              <a:buSzTx/>
              <a:buFont typeface="Verdana" pitchFamily="34" charset="0"/>
              <a:buNone/>
              <a:tabLst/>
              <a:defRPr lang="en-CA" altLang="zh-CN" sz="1519" kern="1200">
                <a:solidFill>
                  <a:schemeClr val="tx1">
                    <a:tint val="75000"/>
                  </a:schemeClr>
                </a:solidFill>
                <a:latin typeface="+mn-lt"/>
                <a:ea typeface="+mn-ea"/>
                <a:cs typeface="+mn-cs"/>
              </a:defRPr>
            </a:lvl4pPr>
            <a:lvl5pPr marL="1863357" indent="0" algn="ctr" defTabSz="931678" rtl="0" eaLnBrk="1" latinLnBrk="0" hangingPunct="1">
              <a:spcBef>
                <a:spcPct val="20000"/>
              </a:spcBef>
              <a:buFont typeface="Arial" pitchFamily="34" charset="0"/>
              <a:buNone/>
              <a:defRPr sz="2279" kern="1200">
                <a:solidFill>
                  <a:schemeClr val="tx1">
                    <a:tint val="75000"/>
                  </a:schemeClr>
                </a:solidFill>
                <a:latin typeface="Verdana" pitchFamily="34" charset="0"/>
                <a:ea typeface="+mn-ea"/>
                <a:cs typeface="+mn-cs"/>
              </a:defRPr>
            </a:lvl5pPr>
            <a:lvl6pPr marL="2329196"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6pPr>
            <a:lvl7pPr marL="2795035"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7pPr>
            <a:lvl8pPr marL="3260875"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8pPr>
            <a:lvl9pPr marL="3726714" indent="0" algn="ctr" defTabSz="931678" rtl="0" eaLnBrk="1" latinLnBrk="0" hangingPunct="1">
              <a:spcBef>
                <a:spcPct val="20000"/>
              </a:spcBef>
              <a:buFont typeface="Arial" pitchFamily="34" charset="0"/>
              <a:buNone/>
              <a:defRPr sz="1994" kern="1200">
                <a:solidFill>
                  <a:schemeClr val="tx1">
                    <a:tint val="75000"/>
                  </a:schemeClr>
                </a:solidFill>
                <a:latin typeface="+mn-lt"/>
                <a:ea typeface="+mn-ea"/>
                <a:cs typeface="+mn-cs"/>
              </a:defRPr>
            </a:lvl9pPr>
          </a:lstStyle>
          <a:p>
            <a:pPr marL="0" marR="0" lvl="0" indent="0" algn="ctr" defTabSz="931433" rtl="0" eaLnBrk="1" fontAlgn="base" latinLnBrk="0" hangingPunct="1">
              <a:lnSpc>
                <a:spcPct val="100000"/>
              </a:lnSpc>
              <a:spcBef>
                <a:spcPct val="40000"/>
              </a:spcBef>
              <a:spcAft>
                <a:spcPct val="0"/>
              </a:spcAft>
              <a:buClr>
                <a:srgbClr val="B84F00"/>
              </a:buClr>
              <a:buSzPts val="2400"/>
              <a:buFont typeface="Verdana" pitchFamily="34" charset="0"/>
              <a:buNone/>
              <a:tabLst/>
              <a:defRPr/>
            </a:pPr>
            <a:r>
              <a:rPr kumimoji="0" lang="en-US" altLang="zh-CN" sz="1600" b="1" i="0" u="none" strike="noStrike" kern="1200" cap="none" spc="0" normalizeH="0" baseline="0" noProof="1">
                <a:ln>
                  <a:noFill/>
                </a:ln>
                <a:solidFill>
                  <a:srgbClr val="0179CF"/>
                </a:solidFill>
                <a:effectLst/>
                <a:uLnTx/>
                <a:uFillTx/>
                <a:latin typeface="Roboto"/>
                <a:ea typeface="+mn-ea"/>
                <a:cs typeface="+mn-cs"/>
              </a:rPr>
              <a:t>(Available to in-school SAT Suite of Assessments test takers 13 or older)</a:t>
            </a:r>
          </a:p>
        </p:txBody>
      </p:sp>
      <p:sp>
        <p:nvSpPr>
          <p:cNvPr id="4" name="TextBox 3">
            <a:extLst>
              <a:ext uri="{FF2B5EF4-FFF2-40B4-BE49-F238E27FC236}">
                <a16:creationId xmlns:a16="http://schemas.microsoft.com/office/drawing/2014/main" id="{477D38EC-A809-5EC4-3A26-78D9F93646D0}"/>
              </a:ext>
            </a:extLst>
          </p:cNvPr>
          <p:cNvSpPr txBox="1"/>
          <p:nvPr/>
        </p:nvSpPr>
        <p:spPr>
          <a:xfrm>
            <a:off x="908407" y="1390058"/>
            <a:ext cx="9941081" cy="646331"/>
          </a:xfrm>
          <a:prstGeom prst="rect">
            <a:avLst/>
          </a:prstGeom>
          <a:noFill/>
        </p:spPr>
        <p:txBody>
          <a:bodyPr wrap="square">
            <a:spAutoFit/>
          </a:bodyPr>
          <a:lstStyle/>
          <a:p>
            <a:r>
              <a:rPr lang="en-US" sz="1800" dirty="0"/>
              <a:t>BigFuture provides two complementary tools to help students explore their college and career options and plan for what comes next</a:t>
            </a:r>
            <a:endParaRPr lang="en-US" dirty="0"/>
          </a:p>
        </p:txBody>
      </p:sp>
    </p:spTree>
    <p:extLst>
      <p:ext uri="{BB962C8B-B14F-4D97-AF65-F5344CB8AC3E}">
        <p14:creationId xmlns:p14="http://schemas.microsoft.com/office/powerpoint/2010/main" val="390817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477" y="138308"/>
            <a:ext cx="11662699" cy="542587"/>
          </a:xfrm>
        </p:spPr>
        <p:txBody>
          <a:bodyPr/>
          <a:lstStyle/>
          <a:p>
            <a:r>
              <a:rPr lang="en-US" sz="2400" b="1" dirty="0"/>
              <a:t>Class of 2025, 2026 and 2027 Winners</a:t>
            </a:r>
          </a:p>
        </p:txBody>
      </p:sp>
      <p:sp>
        <p:nvSpPr>
          <p:cNvPr id="3" name="BainBulletsConfiguration" hidden="1"/>
          <p:cNvSpPr txBox="1"/>
          <p:nvPr/>
        </p:nvSpPr>
        <p:spPr>
          <a:xfrm>
            <a:off x="12312" y="12249"/>
            <a:ext cx="8440151" cy="85182"/>
          </a:xfrm>
          <a:prstGeom prst="rect">
            <a:avLst/>
          </a:prstGeom>
          <a:noFill/>
        </p:spPr>
        <p:txBody>
          <a:bodyPr vert="horz" wrap="square" lIns="34180" tIns="34180" rIns="34180" bIns="34180" rtlCol="0">
            <a:spAutoFit/>
          </a:bodyPr>
          <a:lstStyle/>
          <a:p>
            <a:pPr marL="0" marR="0" lvl="0" indent="0" algn="l" defTabSz="867892"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Arial"/>
              <a:sym typeface="Arial"/>
            </a:endParaRPr>
          </a:p>
        </p:txBody>
      </p:sp>
      <p:sp>
        <p:nvSpPr>
          <p:cNvPr id="26" name="AutoShape 3"/>
          <p:cNvSpPr>
            <a:spLocks noChangeAspect="1" noChangeArrowheads="1" noTextEdit="1"/>
          </p:cNvSpPr>
          <p:nvPr/>
        </p:nvSpPr>
        <p:spPr bwMode="auto">
          <a:xfrm>
            <a:off x="6732955" y="3156474"/>
            <a:ext cx="790656" cy="78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814" tIns="43405" rIns="86814" bIns="43405" numCol="1" anchor="t" anchorCtr="0" compatLnSpc="1">
            <a:prstTxWarp prst="textNoShape">
              <a:avLst/>
            </a:prstTxWarp>
          </a:bodyPr>
          <a:lstStyle/>
          <a:p>
            <a:pPr marL="0" marR="0" lvl="0" indent="0" algn="l" defTabSz="867892" rtl="0" eaLnBrk="1" fontAlgn="auto" latinLnBrk="0" hangingPunct="1">
              <a:lnSpc>
                <a:spcPct val="100000"/>
              </a:lnSpc>
              <a:spcBef>
                <a:spcPts val="0"/>
              </a:spcBef>
              <a:spcAft>
                <a:spcPts val="0"/>
              </a:spcAft>
              <a:buClrTx/>
              <a:buSzTx/>
              <a:buFontTx/>
              <a:buNone/>
              <a:tabLst/>
              <a:defRPr/>
            </a:pPr>
            <a:endParaRPr kumimoji="0" lang="en-US" sz="1709" b="0" i="0" u="none" strike="noStrike" kern="1200" cap="none" spc="0" normalizeH="0" baseline="0" noProof="0">
              <a:ln>
                <a:noFill/>
              </a:ln>
              <a:solidFill>
                <a:srgbClr val="0E1537"/>
              </a:solidFill>
              <a:effectLst/>
              <a:uLnTx/>
              <a:uFillTx/>
              <a:latin typeface="Roboto"/>
              <a:ea typeface="+mn-ea"/>
              <a:cs typeface="Arial"/>
              <a:sym typeface="Arial"/>
            </a:endParaRPr>
          </a:p>
        </p:txBody>
      </p:sp>
      <p:sp>
        <p:nvSpPr>
          <p:cNvPr id="33" name="TextBox 32">
            <a:extLst>
              <a:ext uri="{FF2B5EF4-FFF2-40B4-BE49-F238E27FC236}">
                <a16:creationId xmlns:a16="http://schemas.microsoft.com/office/drawing/2014/main" id="{337D219E-234C-DC62-B167-0192E430ACDC}"/>
              </a:ext>
            </a:extLst>
          </p:cNvPr>
          <p:cNvSpPr txBox="1"/>
          <p:nvPr/>
        </p:nvSpPr>
        <p:spPr>
          <a:xfrm>
            <a:off x="1199123" y="1459089"/>
            <a:ext cx="1860768" cy="781295"/>
          </a:xfrm>
          <a:prstGeom prst="rect">
            <a:avLst/>
          </a:prstGeom>
          <a:noFill/>
        </p:spPr>
        <p:txBody>
          <a:bodyPr wrap="square" lIns="0" tIns="32452" rIns="32452" bIns="32452" rtlCol="0">
            <a:noAutofit/>
          </a:bodyPr>
          <a:lstStyle/>
          <a:p>
            <a:pPr marL="0" marR="0" lvl="0" indent="0" algn="ctr" defTabSz="823829" rtl="0" eaLnBrk="1" fontAlgn="auto" latinLnBrk="0" hangingPunct="1">
              <a:lnSpc>
                <a:spcPct val="100000"/>
              </a:lnSpc>
              <a:spcBef>
                <a:spcPts val="0"/>
              </a:spcBef>
              <a:spcAft>
                <a:spcPts val="0"/>
              </a:spcAft>
              <a:buClrTx/>
              <a:buSzTx/>
              <a:buFontTx/>
              <a:buNone/>
              <a:tabLst/>
              <a:defRPr/>
            </a:pPr>
            <a:r>
              <a:rPr kumimoji="0" lang="en-US" sz="3798" b="1" i="0" u="none" strike="noStrike" kern="1200" cap="none" spc="0" normalizeH="0" baseline="0" noProof="0" dirty="0">
                <a:ln>
                  <a:noFill/>
                </a:ln>
                <a:solidFill>
                  <a:srgbClr val="00B050"/>
                </a:solidFill>
                <a:effectLst/>
                <a:uLnTx/>
                <a:uFillTx/>
                <a:latin typeface="Roboto Slab"/>
                <a:ea typeface="+mn-ea"/>
                <a:cs typeface="Arial"/>
                <a:sym typeface="Arial"/>
              </a:rPr>
              <a:t>800+</a:t>
            </a:r>
          </a:p>
        </p:txBody>
      </p:sp>
      <p:sp>
        <p:nvSpPr>
          <p:cNvPr id="34" name="TextBox 33">
            <a:extLst>
              <a:ext uri="{FF2B5EF4-FFF2-40B4-BE49-F238E27FC236}">
                <a16:creationId xmlns:a16="http://schemas.microsoft.com/office/drawing/2014/main" id="{E0B62605-BF8A-86C1-CB50-46E5B84DFBD6}"/>
              </a:ext>
            </a:extLst>
          </p:cNvPr>
          <p:cNvSpPr txBox="1"/>
          <p:nvPr/>
        </p:nvSpPr>
        <p:spPr>
          <a:xfrm>
            <a:off x="1496145" y="2017580"/>
            <a:ext cx="1658323" cy="361287"/>
          </a:xfrm>
          <a:prstGeom prst="rect">
            <a:avLst/>
          </a:prstGeom>
          <a:noFill/>
        </p:spPr>
        <p:txBody>
          <a:bodyPr wrap="square" lIns="34180" tIns="34180" rIns="34180" bIns="34180" rtlCol="0">
            <a:spAutoFit/>
          </a:bodyPr>
          <a:lstStyle/>
          <a:p>
            <a:pPr marL="0" marR="0" lvl="0" indent="0" algn="ctr" defTabSz="867892" rtl="0" eaLnBrk="1" fontAlgn="auto" latinLnBrk="0" hangingPunct="1">
              <a:lnSpc>
                <a:spcPct val="100000"/>
              </a:lnSpc>
              <a:spcBef>
                <a:spcPts val="0"/>
              </a:spcBef>
              <a:spcAft>
                <a:spcPts val="0"/>
              </a:spcAft>
              <a:buClrTx/>
              <a:buSzTx/>
              <a:buFontTx/>
              <a:buNone/>
              <a:tabLst/>
              <a:defRPr/>
            </a:pPr>
            <a:r>
              <a:rPr kumimoji="0" lang="en-US" sz="1899" b="0" i="0" u="none" strike="noStrike" kern="1200" cap="none" spc="0" normalizeH="0" baseline="0" noProof="0">
                <a:ln>
                  <a:noFill/>
                </a:ln>
                <a:solidFill>
                  <a:srgbClr val="0E1537"/>
                </a:solidFill>
                <a:effectLst/>
                <a:uLnTx/>
                <a:uFillTx/>
                <a:latin typeface="Roboto"/>
                <a:ea typeface="+mn-ea"/>
                <a:cs typeface="Arial"/>
                <a:sym typeface="Arial"/>
              </a:rPr>
              <a:t>Total Winners </a:t>
            </a:r>
          </a:p>
        </p:txBody>
      </p:sp>
      <p:sp>
        <p:nvSpPr>
          <p:cNvPr id="35" name="TextBox 34">
            <a:extLst>
              <a:ext uri="{FF2B5EF4-FFF2-40B4-BE49-F238E27FC236}">
                <a16:creationId xmlns:a16="http://schemas.microsoft.com/office/drawing/2014/main" id="{C1D09116-0ED6-1A7C-6B12-7971F48CB5DF}"/>
              </a:ext>
            </a:extLst>
          </p:cNvPr>
          <p:cNvSpPr txBox="1"/>
          <p:nvPr/>
        </p:nvSpPr>
        <p:spPr>
          <a:xfrm>
            <a:off x="1180679" y="3986452"/>
            <a:ext cx="2973525" cy="781295"/>
          </a:xfrm>
          <a:prstGeom prst="rect">
            <a:avLst/>
          </a:prstGeom>
          <a:noFill/>
        </p:spPr>
        <p:txBody>
          <a:bodyPr wrap="square" lIns="0" tIns="32452" rIns="32452" bIns="32452" rtlCol="0">
            <a:noAutofit/>
          </a:bodyPr>
          <a:lstStyle/>
          <a:p>
            <a:pPr marL="0" marR="0" lvl="0" indent="0" algn="ctr" defTabSz="823829" rtl="0" eaLnBrk="1" fontAlgn="auto" latinLnBrk="0" hangingPunct="1">
              <a:lnSpc>
                <a:spcPct val="100000"/>
              </a:lnSpc>
              <a:spcBef>
                <a:spcPts val="0"/>
              </a:spcBef>
              <a:spcAft>
                <a:spcPts val="0"/>
              </a:spcAft>
              <a:buClrTx/>
              <a:buSzTx/>
              <a:buFontTx/>
              <a:buNone/>
              <a:tabLst/>
              <a:defRPr/>
            </a:pPr>
            <a:r>
              <a:rPr kumimoji="0" lang="en-US" sz="3798" b="1" i="0" u="none" strike="noStrike" kern="1200" cap="none" spc="0" normalizeH="0" baseline="0" noProof="0" dirty="0">
                <a:ln>
                  <a:noFill/>
                </a:ln>
                <a:solidFill>
                  <a:srgbClr val="00B050"/>
                </a:solidFill>
                <a:effectLst/>
                <a:uLnTx/>
                <a:uFillTx/>
                <a:latin typeface="Roboto Slab"/>
                <a:ea typeface="+mn-ea"/>
                <a:cs typeface="Arial"/>
                <a:sym typeface="Arial"/>
              </a:rPr>
              <a:t>$</a:t>
            </a:r>
            <a:r>
              <a:rPr kumimoji="0" lang="en-US" sz="3798" b="1" i="0" u="none" strike="noStrike" kern="1200" cap="none" spc="0" normalizeH="0" baseline="0" noProof="0">
                <a:ln>
                  <a:noFill/>
                </a:ln>
                <a:solidFill>
                  <a:srgbClr val="00B050"/>
                </a:solidFill>
                <a:effectLst/>
                <a:uLnTx/>
                <a:uFillTx/>
                <a:latin typeface="Roboto Slab"/>
                <a:ea typeface="+mn-ea"/>
                <a:cs typeface="Arial"/>
                <a:sym typeface="Arial"/>
              </a:rPr>
              <a:t>600,000+</a:t>
            </a:r>
            <a:endParaRPr kumimoji="0" lang="en-US" sz="3798" b="1" i="0" u="none" strike="noStrike" kern="1200" cap="none" spc="0" normalizeH="0" baseline="0" noProof="0" dirty="0">
              <a:ln>
                <a:noFill/>
              </a:ln>
              <a:solidFill>
                <a:srgbClr val="00B050"/>
              </a:solidFill>
              <a:effectLst/>
              <a:uLnTx/>
              <a:uFillTx/>
              <a:latin typeface="Roboto Slab"/>
              <a:ea typeface="+mn-ea"/>
              <a:cs typeface="Arial"/>
              <a:sym typeface="Arial"/>
            </a:endParaRPr>
          </a:p>
        </p:txBody>
      </p:sp>
      <p:sp>
        <p:nvSpPr>
          <p:cNvPr id="36" name="TextBox 35">
            <a:extLst>
              <a:ext uri="{FF2B5EF4-FFF2-40B4-BE49-F238E27FC236}">
                <a16:creationId xmlns:a16="http://schemas.microsoft.com/office/drawing/2014/main" id="{7B3EEDB2-3C3F-4B17-71BE-22C111F56B27}"/>
              </a:ext>
            </a:extLst>
          </p:cNvPr>
          <p:cNvSpPr txBox="1"/>
          <p:nvPr/>
        </p:nvSpPr>
        <p:spPr>
          <a:xfrm>
            <a:off x="1238872" y="4610463"/>
            <a:ext cx="2973526" cy="361287"/>
          </a:xfrm>
          <a:prstGeom prst="rect">
            <a:avLst/>
          </a:prstGeom>
          <a:noFill/>
        </p:spPr>
        <p:txBody>
          <a:bodyPr wrap="square" lIns="34180" tIns="34180" rIns="34180" bIns="34180" rtlCol="0">
            <a:spAutoFit/>
          </a:bodyPr>
          <a:lstStyle/>
          <a:p>
            <a:pPr marL="0" marR="0" lvl="0" indent="0" algn="ctr" defTabSz="867892" rtl="0" eaLnBrk="1" fontAlgn="auto" latinLnBrk="0" hangingPunct="1">
              <a:lnSpc>
                <a:spcPct val="100000"/>
              </a:lnSpc>
              <a:spcBef>
                <a:spcPts val="0"/>
              </a:spcBef>
              <a:spcAft>
                <a:spcPts val="0"/>
              </a:spcAft>
              <a:buClrTx/>
              <a:buSzTx/>
              <a:buFontTx/>
              <a:buNone/>
              <a:tabLst/>
              <a:defRPr/>
            </a:pPr>
            <a:r>
              <a:rPr kumimoji="0" lang="en-US" sz="1899" b="0" i="0" u="none" strike="noStrike" kern="1200" cap="none" spc="0" normalizeH="0" baseline="0" noProof="0">
                <a:ln>
                  <a:noFill/>
                </a:ln>
                <a:solidFill>
                  <a:srgbClr val="0E1537"/>
                </a:solidFill>
                <a:effectLst/>
                <a:uLnTx/>
                <a:uFillTx/>
                <a:latin typeface="Roboto"/>
                <a:ea typeface="+mn-ea"/>
                <a:cs typeface="Arial"/>
                <a:sym typeface="Arial"/>
              </a:rPr>
              <a:t>Scholarships Awarded</a:t>
            </a:r>
          </a:p>
        </p:txBody>
      </p:sp>
      <p:grpSp>
        <p:nvGrpSpPr>
          <p:cNvPr id="40" name="Group 39">
            <a:extLst>
              <a:ext uri="{FF2B5EF4-FFF2-40B4-BE49-F238E27FC236}">
                <a16:creationId xmlns:a16="http://schemas.microsoft.com/office/drawing/2014/main" id="{D991A3A9-8D79-409A-0D54-D7BC1E34CD8D}"/>
              </a:ext>
              <a:ext uri="{C183D7F6-B498-43B3-948B-1728B52AA6E4}">
                <adec:decorative xmlns:adec="http://schemas.microsoft.com/office/drawing/2017/decorative" val="1"/>
              </a:ext>
            </a:extLst>
          </p:cNvPr>
          <p:cNvGrpSpPr/>
          <p:nvPr/>
        </p:nvGrpSpPr>
        <p:grpSpPr>
          <a:xfrm>
            <a:off x="400589" y="1361357"/>
            <a:ext cx="1094167" cy="1094112"/>
            <a:chOff x="7665152" y="4575025"/>
            <a:chExt cx="738892" cy="735631"/>
          </a:xfrm>
        </p:grpSpPr>
        <p:sp>
          <p:nvSpPr>
            <p:cNvPr id="41" name="Oval 40">
              <a:extLst>
                <a:ext uri="{FF2B5EF4-FFF2-40B4-BE49-F238E27FC236}">
                  <a16:creationId xmlns:a16="http://schemas.microsoft.com/office/drawing/2014/main" id="{962A9E57-CB58-7179-B45F-FFFEB3116620}"/>
                </a:ext>
              </a:extLst>
            </p:cNvPr>
            <p:cNvSpPr/>
            <p:nvPr/>
          </p:nvSpPr>
          <p:spPr>
            <a:xfrm>
              <a:off x="7665152" y="4575025"/>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2452" tIns="32452" rIns="32452" bIns="32452" rtlCol="0" anchor="ctr">
              <a:normAutofit/>
            </a:bodyPr>
            <a:lstStyle/>
            <a:p>
              <a:pPr marL="0" marR="0" lvl="0" indent="0" algn="ctr" defTabSz="823829" rtl="0" eaLnBrk="1" fontAlgn="auto" latinLnBrk="0" hangingPunct="1">
                <a:lnSpc>
                  <a:spcPct val="100000"/>
                </a:lnSpc>
                <a:spcBef>
                  <a:spcPts val="0"/>
                </a:spcBef>
                <a:spcAft>
                  <a:spcPts val="0"/>
                </a:spcAft>
                <a:buClrTx/>
                <a:buSzTx/>
                <a:buFontTx/>
                <a:buNone/>
                <a:tabLst/>
                <a:defRPr/>
              </a:pPr>
              <a:endParaRPr kumimoji="0" lang="en-US" sz="1803" b="1" i="0" u="none" strike="noStrike" kern="1200" cap="none" spc="0" normalizeH="0" baseline="0" noProof="0">
                <a:ln>
                  <a:noFill/>
                </a:ln>
                <a:solidFill>
                  <a:srgbClr val="FFFFFF"/>
                </a:solidFill>
                <a:effectLst/>
                <a:uLnTx/>
                <a:uFillTx/>
                <a:latin typeface="Roboto Slab"/>
                <a:ea typeface="+mn-ea"/>
                <a:cs typeface="+mn-cs"/>
                <a:sym typeface="Arial"/>
              </a:endParaRPr>
            </a:p>
          </p:txBody>
        </p:sp>
        <p:pic>
          <p:nvPicPr>
            <p:cNvPr id="42" name="Picture 41">
              <a:extLst>
                <a:ext uri="{FF2B5EF4-FFF2-40B4-BE49-F238E27FC236}">
                  <a16:creationId xmlns:a16="http://schemas.microsoft.com/office/drawing/2014/main" id="{66BEE105-1E17-BC23-BDC4-902DF3BB5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835" y="4579136"/>
              <a:ext cx="736209" cy="731520"/>
            </a:xfrm>
            <a:prstGeom prst="rect">
              <a:avLst/>
            </a:prstGeom>
          </p:spPr>
        </p:pic>
      </p:grpSp>
      <p:sp>
        <p:nvSpPr>
          <p:cNvPr id="43" name="TextBox 42">
            <a:extLst>
              <a:ext uri="{FF2B5EF4-FFF2-40B4-BE49-F238E27FC236}">
                <a16:creationId xmlns:a16="http://schemas.microsoft.com/office/drawing/2014/main" id="{FB22065B-3B33-D631-7F36-E075312C9A49}"/>
              </a:ext>
            </a:extLst>
          </p:cNvPr>
          <p:cNvSpPr txBox="1"/>
          <p:nvPr/>
        </p:nvSpPr>
        <p:spPr>
          <a:xfrm>
            <a:off x="-376985" y="873239"/>
            <a:ext cx="6240738" cy="438359"/>
          </a:xfrm>
          <a:prstGeom prst="rect">
            <a:avLst/>
          </a:prstGeom>
          <a:noFill/>
        </p:spPr>
        <p:txBody>
          <a:bodyPr wrap="square" lIns="34180" tIns="34180" rIns="34180" bIns="34180" rtlCol="0">
            <a:spAutoFit/>
          </a:bodyPr>
          <a:lstStyle/>
          <a:p>
            <a:pPr marL="0" marR="0" lvl="0" indent="0" algn="ctr" defTabSz="86789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270C8"/>
                </a:solidFill>
                <a:effectLst/>
                <a:uLnTx/>
                <a:uFillTx/>
                <a:latin typeface="Roboto"/>
                <a:ea typeface="+mn-ea"/>
                <a:cs typeface="Arial"/>
                <a:sym typeface="Arial"/>
              </a:rPr>
              <a:t>Recent </a:t>
            </a:r>
            <a:r>
              <a:rPr kumimoji="0" lang="en-US" sz="2400" b="1" i="0" u="none" strike="noStrike" kern="1200" cap="none" spc="0" normalizeH="0" baseline="0" noProof="0">
                <a:ln>
                  <a:noFill/>
                </a:ln>
                <a:solidFill>
                  <a:srgbClr val="00B050"/>
                </a:solidFill>
                <a:effectLst/>
                <a:uLnTx/>
                <a:uFillTx/>
                <a:latin typeface="Roboto"/>
                <a:ea typeface="+mn-ea"/>
                <a:cs typeface="Arial"/>
                <a:sym typeface="Arial"/>
              </a:rPr>
              <a:t>Scholarship</a:t>
            </a:r>
            <a:r>
              <a:rPr kumimoji="0" lang="en-US" sz="2400" b="1" i="0" u="none" strike="noStrike" kern="1200" cap="none" spc="0" normalizeH="0" baseline="0" noProof="0">
                <a:ln>
                  <a:noFill/>
                </a:ln>
                <a:solidFill>
                  <a:srgbClr val="5270C8"/>
                </a:solidFill>
                <a:effectLst/>
                <a:uLnTx/>
                <a:uFillTx/>
                <a:latin typeface="Roboto"/>
                <a:ea typeface="+mn-ea"/>
                <a:cs typeface="Arial"/>
                <a:sym typeface="Arial"/>
              </a:rPr>
              <a:t> Winners in FL</a:t>
            </a:r>
          </a:p>
        </p:txBody>
      </p:sp>
      <p:grpSp>
        <p:nvGrpSpPr>
          <p:cNvPr id="11" name="Group 10">
            <a:extLst>
              <a:ext uri="{FF2B5EF4-FFF2-40B4-BE49-F238E27FC236}">
                <a16:creationId xmlns:a16="http://schemas.microsoft.com/office/drawing/2014/main" id="{4F4C79EF-3F8E-AE91-0A96-1EE546D06D93}"/>
              </a:ext>
              <a:ext uri="{C183D7F6-B498-43B3-948B-1728B52AA6E4}">
                <adec:decorative xmlns:adec="http://schemas.microsoft.com/office/drawing/2017/decorative" val="1"/>
              </a:ext>
            </a:extLst>
          </p:cNvPr>
          <p:cNvGrpSpPr/>
          <p:nvPr/>
        </p:nvGrpSpPr>
        <p:grpSpPr>
          <a:xfrm>
            <a:off x="409477" y="3942830"/>
            <a:ext cx="1019269" cy="996478"/>
            <a:chOff x="10598717" y="2611162"/>
            <a:chExt cx="737621" cy="732836"/>
          </a:xfrm>
        </p:grpSpPr>
        <p:sp>
          <p:nvSpPr>
            <p:cNvPr id="12" name="Oval 11">
              <a:extLst>
                <a:ext uri="{FF2B5EF4-FFF2-40B4-BE49-F238E27FC236}">
                  <a16:creationId xmlns:a16="http://schemas.microsoft.com/office/drawing/2014/main" id="{16A6863B-C678-3100-4978-CFA75E0F59C7}"/>
                </a:ext>
              </a:extLst>
            </p:cNvPr>
            <p:cNvSpPr/>
            <p:nvPr/>
          </p:nvSpPr>
          <p:spPr>
            <a:xfrm>
              <a:off x="10598717" y="2612478"/>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2452" tIns="32452" rIns="32452" bIns="32452" rtlCol="0" anchor="ctr">
              <a:normAutofit/>
            </a:bodyPr>
            <a:lstStyle/>
            <a:p>
              <a:pPr marL="0" marR="0" lvl="0" indent="0" algn="ctr" defTabSz="823829" rtl="0" eaLnBrk="1" fontAlgn="auto" latinLnBrk="0" hangingPunct="1">
                <a:lnSpc>
                  <a:spcPct val="100000"/>
                </a:lnSpc>
                <a:spcBef>
                  <a:spcPts val="0"/>
                </a:spcBef>
                <a:spcAft>
                  <a:spcPts val="0"/>
                </a:spcAft>
                <a:buClrTx/>
                <a:buSzTx/>
                <a:buFontTx/>
                <a:buNone/>
                <a:tabLst/>
                <a:defRPr/>
              </a:pPr>
              <a:endParaRPr kumimoji="0" lang="en-US" sz="1803" b="1" i="0" u="none" strike="noStrike" kern="1200" cap="none" spc="0" normalizeH="0" baseline="0" noProof="0">
                <a:ln>
                  <a:noFill/>
                </a:ln>
                <a:solidFill>
                  <a:srgbClr val="FFFFFF"/>
                </a:solidFill>
                <a:effectLst/>
                <a:uLnTx/>
                <a:uFillTx/>
                <a:latin typeface="Roboto Slab"/>
                <a:ea typeface="+mn-ea"/>
                <a:cs typeface="+mn-cs"/>
                <a:sym typeface="Arial"/>
              </a:endParaRPr>
            </a:p>
          </p:txBody>
        </p:sp>
        <p:pic>
          <p:nvPicPr>
            <p:cNvPr id="13" name="Picture 12">
              <a:extLst>
                <a:ext uri="{FF2B5EF4-FFF2-40B4-BE49-F238E27FC236}">
                  <a16:creationId xmlns:a16="http://schemas.microsoft.com/office/drawing/2014/main" id="{FF5AC87A-A693-1983-15C2-87FB1DFD3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129" y="2611162"/>
              <a:ext cx="736209" cy="731520"/>
            </a:xfrm>
            <a:prstGeom prst="rect">
              <a:avLst/>
            </a:prstGeom>
          </p:spPr>
        </p:pic>
      </p:grpSp>
      <p:sp>
        <p:nvSpPr>
          <p:cNvPr id="14" name="TextBox 13">
            <a:extLst>
              <a:ext uri="{FF2B5EF4-FFF2-40B4-BE49-F238E27FC236}">
                <a16:creationId xmlns:a16="http://schemas.microsoft.com/office/drawing/2014/main" id="{BD3BF3F0-2481-97C7-7368-194384ED31C6}"/>
              </a:ext>
            </a:extLst>
          </p:cNvPr>
          <p:cNvSpPr txBox="1"/>
          <p:nvPr/>
        </p:nvSpPr>
        <p:spPr>
          <a:xfrm>
            <a:off x="1180679" y="2643781"/>
            <a:ext cx="3583284" cy="781295"/>
          </a:xfrm>
          <a:prstGeom prst="rect">
            <a:avLst/>
          </a:prstGeom>
          <a:noFill/>
        </p:spPr>
        <p:txBody>
          <a:bodyPr wrap="square" lIns="0" tIns="32452" rIns="32452" bIns="32452" rtlCol="0">
            <a:noAutofit/>
          </a:bodyPr>
          <a:lstStyle/>
          <a:p>
            <a:pPr marL="0" marR="0" lvl="0" indent="0" algn="ctr" defTabSz="82382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Roboto Slab"/>
                <a:ea typeface="+mn-ea"/>
                <a:cs typeface="Arial"/>
                <a:sym typeface="Arial"/>
              </a:rPr>
              <a:t>Five $40,000</a:t>
            </a:r>
          </a:p>
        </p:txBody>
      </p:sp>
      <p:sp>
        <p:nvSpPr>
          <p:cNvPr id="15" name="TextBox 14">
            <a:extLst>
              <a:ext uri="{FF2B5EF4-FFF2-40B4-BE49-F238E27FC236}">
                <a16:creationId xmlns:a16="http://schemas.microsoft.com/office/drawing/2014/main" id="{3C35DA22-46F1-96F0-E4C4-8F9AA2872E87}"/>
              </a:ext>
            </a:extLst>
          </p:cNvPr>
          <p:cNvSpPr txBox="1"/>
          <p:nvPr/>
        </p:nvSpPr>
        <p:spPr>
          <a:xfrm>
            <a:off x="1254441" y="3243515"/>
            <a:ext cx="3020689" cy="361287"/>
          </a:xfrm>
          <a:prstGeom prst="rect">
            <a:avLst/>
          </a:prstGeom>
          <a:noFill/>
        </p:spPr>
        <p:txBody>
          <a:bodyPr wrap="square" lIns="34180" tIns="34180" rIns="34180" bIns="34180" rtlCol="0">
            <a:spAutoFit/>
          </a:bodyPr>
          <a:lstStyle/>
          <a:p>
            <a:pPr marL="0" marR="0" lvl="0" indent="0" algn="ctr" defTabSz="867892" rtl="0" eaLnBrk="1" fontAlgn="auto" latinLnBrk="0" hangingPunct="1">
              <a:lnSpc>
                <a:spcPct val="100000"/>
              </a:lnSpc>
              <a:spcBef>
                <a:spcPts val="0"/>
              </a:spcBef>
              <a:spcAft>
                <a:spcPts val="0"/>
              </a:spcAft>
              <a:buClrTx/>
              <a:buSzTx/>
              <a:buFontTx/>
              <a:buNone/>
              <a:tabLst/>
              <a:defRPr/>
            </a:pPr>
            <a:r>
              <a:rPr kumimoji="0" lang="en-US" sz="1899" b="0" i="0" u="none" strike="noStrike" kern="1200" cap="none" spc="0" normalizeH="0" baseline="0" noProof="0">
                <a:ln>
                  <a:noFill/>
                </a:ln>
                <a:solidFill>
                  <a:srgbClr val="0E1537"/>
                </a:solidFill>
                <a:effectLst/>
                <a:uLnTx/>
                <a:uFillTx/>
                <a:latin typeface="Roboto"/>
                <a:ea typeface="+mn-ea"/>
                <a:cs typeface="Arial"/>
                <a:sym typeface="Arial"/>
              </a:rPr>
              <a:t>Scholarships Awarded</a:t>
            </a:r>
          </a:p>
        </p:txBody>
      </p:sp>
      <p:sp>
        <p:nvSpPr>
          <p:cNvPr id="18" name="Rectangle 17">
            <a:extLst>
              <a:ext uri="{FF2B5EF4-FFF2-40B4-BE49-F238E27FC236}">
                <a16:creationId xmlns:a16="http://schemas.microsoft.com/office/drawing/2014/main" id="{637B8C82-EBD1-D205-A478-EA542359466E}"/>
              </a:ext>
            </a:extLst>
          </p:cNvPr>
          <p:cNvSpPr/>
          <p:nvPr/>
        </p:nvSpPr>
        <p:spPr>
          <a:xfrm>
            <a:off x="7580684" y="2764985"/>
            <a:ext cx="1843259" cy="123097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316" rtl="0" eaLnBrk="1" fontAlgn="auto" latinLnBrk="0" hangingPunct="1">
              <a:lnSpc>
                <a:spcPct val="100000"/>
              </a:lnSpc>
              <a:spcBef>
                <a:spcPts val="0"/>
              </a:spcBef>
              <a:spcAft>
                <a:spcPts val="0"/>
              </a:spcAft>
              <a:buClrTx/>
              <a:buSzTx/>
              <a:buFontTx/>
              <a:buNone/>
              <a:tabLst/>
              <a:defRPr/>
            </a:pPr>
            <a:endParaRPr kumimoji="0" lang="en-US" sz="1999" b="1" i="0" u="none" strike="noStrike" kern="1200" cap="none" spc="0" normalizeH="0" baseline="0" noProof="0">
              <a:ln>
                <a:noFill/>
              </a:ln>
              <a:solidFill>
                <a:srgbClr val="FFFFFF"/>
              </a:solidFill>
              <a:effectLst/>
              <a:uLnTx/>
              <a:uFillTx/>
              <a:latin typeface="Roboto Slab"/>
              <a:ea typeface="+mn-ea"/>
              <a:cs typeface="+mn-cs"/>
            </a:endParaRPr>
          </a:p>
        </p:txBody>
      </p:sp>
      <p:sp>
        <p:nvSpPr>
          <p:cNvPr id="20" name="TextBox 19">
            <a:extLst>
              <a:ext uri="{FF2B5EF4-FFF2-40B4-BE49-F238E27FC236}">
                <a16:creationId xmlns:a16="http://schemas.microsoft.com/office/drawing/2014/main" id="{7AAC440F-62EE-9077-DDDA-34110F566A12}"/>
              </a:ext>
            </a:extLst>
          </p:cNvPr>
          <p:cNvSpPr txBox="1"/>
          <p:nvPr/>
        </p:nvSpPr>
        <p:spPr>
          <a:xfrm>
            <a:off x="7579648" y="2817638"/>
            <a:ext cx="1903352" cy="1980533"/>
          </a:xfrm>
          <a:prstGeom prst="rect">
            <a:avLst/>
          </a:prstGeom>
          <a:noFill/>
          <a:ln w="19050">
            <a:noFill/>
          </a:ln>
        </p:spPr>
        <p:txBody>
          <a:bodyPr wrap="square" lIns="36000" tIns="36000" rIns="36000" bIns="36000" rtlCol="0">
            <a:spAutoFit/>
          </a:bodyPr>
          <a:lstStyle/>
          <a:p>
            <a:pPr marL="0" marR="0" lvl="0" indent="0" algn="ctr" defTabSz="914316" rtl="0" eaLnBrk="1" fontAlgn="auto" latinLnBrk="0" hangingPunct="1">
              <a:lnSpc>
                <a:spcPct val="100000"/>
              </a:lnSpc>
              <a:spcBef>
                <a:spcPts val="0"/>
              </a:spcBef>
              <a:spcAft>
                <a:spcPts val="0"/>
              </a:spcAft>
              <a:buClrTx/>
              <a:buSzTx/>
              <a:buFontTx/>
              <a:buNone/>
              <a:tabLst/>
              <a:defRPr/>
            </a:pPr>
            <a:endParaRPr kumimoji="0" lang="en-US" sz="1999" b="0" i="0" u="none" strike="noStrike" kern="0" cap="none" spc="0" normalizeH="0" baseline="0" noProof="0">
              <a:ln>
                <a:noFill/>
              </a:ln>
              <a:solidFill>
                <a:srgbClr val="00B050"/>
              </a:solidFill>
              <a:effectLst/>
              <a:uLnTx/>
              <a:uFillTx/>
              <a:latin typeface="Arial"/>
              <a:ea typeface="+mn-ea"/>
              <a:cs typeface="Arial"/>
              <a:sym typeface="Arial"/>
            </a:endParaRPr>
          </a:p>
          <a:p>
            <a:pPr marL="0" marR="0" lvl="0" indent="0" algn="ctr" defTabSz="914316" rtl="0" eaLnBrk="1" fontAlgn="auto" latinLnBrk="0" hangingPunct="1">
              <a:lnSpc>
                <a:spcPct val="100000"/>
              </a:lnSpc>
              <a:spcBef>
                <a:spcPts val="0"/>
              </a:spcBef>
              <a:spcAft>
                <a:spcPts val="0"/>
              </a:spcAft>
              <a:buClrTx/>
              <a:buSzTx/>
              <a:buFontTx/>
              <a:buNone/>
              <a:tabLst/>
              <a:defRPr/>
            </a:pPr>
            <a:endParaRPr kumimoji="0" lang="en-US" sz="1999" b="0" i="0" u="none" strike="noStrike" kern="0" cap="none" spc="0" normalizeH="0" baseline="0" noProof="0">
              <a:ln>
                <a:noFill/>
              </a:ln>
              <a:solidFill>
                <a:srgbClr val="00B050"/>
              </a:solidFill>
              <a:effectLst/>
              <a:uLnTx/>
              <a:uFillTx/>
              <a:latin typeface="Arial"/>
              <a:ea typeface="+mn-ea"/>
              <a:cs typeface="Arial"/>
              <a:sym typeface="Arial"/>
            </a:endParaRPr>
          </a:p>
          <a:p>
            <a:pPr marL="0" marR="0" lvl="0" indent="0" algn="ctr" defTabSz="91431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E1537"/>
              </a:solidFill>
              <a:effectLst/>
              <a:uLnTx/>
              <a:uFillTx/>
              <a:latin typeface="Arial"/>
              <a:ea typeface="+mn-ea"/>
              <a:cs typeface="Arial"/>
              <a:sym typeface="Arial"/>
            </a:endParaRPr>
          </a:p>
          <a:p>
            <a:pPr marL="0" marR="0" lvl="0" indent="0" algn="ctr" defTabSz="91431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70C0"/>
                </a:solidFill>
                <a:effectLst/>
                <a:uLnTx/>
                <a:uFillTx/>
                <a:latin typeface="Arial"/>
                <a:ea typeface="+mn-ea"/>
                <a:cs typeface="Arial"/>
                <a:sym typeface="Arial"/>
              </a:rPr>
              <a:t>Will one of your students be our next winner?</a:t>
            </a:r>
          </a:p>
          <a:p>
            <a:pPr marL="0" marR="0" lvl="0" indent="0" algn="l" defTabSz="914316"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0E1537"/>
              </a:solidFill>
              <a:effectLst/>
              <a:uLnTx/>
              <a:uFillTx/>
              <a:latin typeface="Roboto"/>
              <a:ea typeface="+mn-ea"/>
              <a:cs typeface="+mn-cs"/>
            </a:endParaRPr>
          </a:p>
        </p:txBody>
      </p:sp>
      <p:sp>
        <p:nvSpPr>
          <p:cNvPr id="44" name="TextBox 43">
            <a:extLst>
              <a:ext uri="{FF2B5EF4-FFF2-40B4-BE49-F238E27FC236}">
                <a16:creationId xmlns:a16="http://schemas.microsoft.com/office/drawing/2014/main" id="{92472A12-72F7-85BC-EDFA-3346F0E31D4C}"/>
              </a:ext>
            </a:extLst>
          </p:cNvPr>
          <p:cNvSpPr txBox="1"/>
          <p:nvPr/>
        </p:nvSpPr>
        <p:spPr>
          <a:xfrm>
            <a:off x="6732954" y="6456553"/>
            <a:ext cx="6827994" cy="646331"/>
          </a:xfrm>
          <a:prstGeom prst="rect">
            <a:avLst/>
          </a:prstGeom>
          <a:noFill/>
        </p:spPr>
        <p:txBody>
          <a:bodyPr wrap="square">
            <a:spAutoFit/>
          </a:bodyPr>
          <a:lstStyle/>
          <a:p>
            <a:pPr marL="0" marR="0" lvl="0" indent="0" algn="l" defTabSz="9143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E1537"/>
                </a:solidFill>
                <a:effectLst/>
                <a:uLnTx/>
                <a:uFillTx/>
                <a:latin typeface="Roboto"/>
                <a:ea typeface="+mn-ea"/>
                <a:cs typeface="+mn-cs"/>
                <a:hlinkClick r:id="rId5"/>
              </a:rPr>
              <a:t>https://bigfuture.collegeboard.org/</a:t>
            </a:r>
            <a:endParaRPr kumimoji="0" lang="en-US" sz="1800" b="0" i="0" u="none" strike="noStrike" kern="1200" cap="none" spc="0" normalizeH="0" baseline="0" noProof="0">
              <a:ln>
                <a:noFill/>
              </a:ln>
              <a:solidFill>
                <a:srgbClr val="0E1537"/>
              </a:solidFill>
              <a:effectLst/>
              <a:uLnTx/>
              <a:uFillTx/>
              <a:latin typeface="Roboto"/>
              <a:ea typeface="+mn-ea"/>
              <a:cs typeface="+mn-cs"/>
            </a:endParaRPr>
          </a:p>
          <a:p>
            <a:pPr marL="0" marR="0" lvl="0" indent="0" algn="l" defTabSz="9143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E1537"/>
              </a:solidFill>
              <a:effectLst/>
              <a:uLnTx/>
              <a:uFillTx/>
              <a:latin typeface="Roboto"/>
              <a:ea typeface="+mn-ea"/>
              <a:cs typeface="+mn-cs"/>
            </a:endParaRPr>
          </a:p>
        </p:txBody>
      </p:sp>
      <p:grpSp>
        <p:nvGrpSpPr>
          <p:cNvPr id="24" name="Group 23">
            <a:extLst>
              <a:ext uri="{FF2B5EF4-FFF2-40B4-BE49-F238E27FC236}">
                <a16:creationId xmlns:a16="http://schemas.microsoft.com/office/drawing/2014/main" id="{4AFB41CF-9445-D02D-856F-BCD627986CB6}"/>
              </a:ext>
              <a:ext uri="{C183D7F6-B498-43B3-948B-1728B52AA6E4}">
                <adec:decorative xmlns:adec="http://schemas.microsoft.com/office/drawing/2017/decorative" val="1"/>
              </a:ext>
            </a:extLst>
          </p:cNvPr>
          <p:cNvGrpSpPr/>
          <p:nvPr/>
        </p:nvGrpSpPr>
        <p:grpSpPr>
          <a:xfrm>
            <a:off x="400589" y="2677968"/>
            <a:ext cx="1019269" cy="996478"/>
            <a:chOff x="10598717" y="2611162"/>
            <a:chExt cx="737621" cy="732836"/>
          </a:xfrm>
        </p:grpSpPr>
        <p:sp>
          <p:nvSpPr>
            <p:cNvPr id="28" name="Oval 27">
              <a:extLst>
                <a:ext uri="{FF2B5EF4-FFF2-40B4-BE49-F238E27FC236}">
                  <a16:creationId xmlns:a16="http://schemas.microsoft.com/office/drawing/2014/main" id="{AAC8F0E5-E40B-1002-14A3-0666DA77D6A6}"/>
                </a:ext>
              </a:extLst>
            </p:cNvPr>
            <p:cNvSpPr/>
            <p:nvPr/>
          </p:nvSpPr>
          <p:spPr>
            <a:xfrm>
              <a:off x="10598717" y="2612478"/>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2452" tIns="32452" rIns="32452" bIns="32452" rtlCol="0" anchor="ctr">
              <a:normAutofit/>
            </a:bodyPr>
            <a:lstStyle/>
            <a:p>
              <a:pPr marL="0" marR="0" lvl="0" indent="0" algn="ctr" defTabSz="823829" rtl="0" eaLnBrk="1" fontAlgn="auto" latinLnBrk="0" hangingPunct="1">
                <a:lnSpc>
                  <a:spcPct val="100000"/>
                </a:lnSpc>
                <a:spcBef>
                  <a:spcPts val="0"/>
                </a:spcBef>
                <a:spcAft>
                  <a:spcPts val="0"/>
                </a:spcAft>
                <a:buClrTx/>
                <a:buSzTx/>
                <a:buFontTx/>
                <a:buNone/>
                <a:tabLst/>
                <a:defRPr/>
              </a:pPr>
              <a:endParaRPr kumimoji="0" lang="en-US" sz="1803" b="1" i="0" u="none" strike="noStrike" kern="1200" cap="none" spc="0" normalizeH="0" baseline="0" noProof="0">
                <a:ln>
                  <a:noFill/>
                </a:ln>
                <a:solidFill>
                  <a:srgbClr val="FFFFFF"/>
                </a:solidFill>
                <a:effectLst/>
                <a:uLnTx/>
                <a:uFillTx/>
                <a:latin typeface="Roboto Slab"/>
                <a:ea typeface="+mn-ea"/>
                <a:cs typeface="+mn-cs"/>
                <a:sym typeface="Arial"/>
              </a:endParaRPr>
            </a:p>
          </p:txBody>
        </p:sp>
        <p:pic>
          <p:nvPicPr>
            <p:cNvPr id="29" name="Picture 28">
              <a:extLst>
                <a:ext uri="{FF2B5EF4-FFF2-40B4-BE49-F238E27FC236}">
                  <a16:creationId xmlns:a16="http://schemas.microsoft.com/office/drawing/2014/main" id="{BC22DE9F-0F36-BC83-B3C3-986E1069B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0129" y="2611162"/>
              <a:ext cx="736209" cy="731520"/>
            </a:xfrm>
            <a:prstGeom prst="rect">
              <a:avLst/>
            </a:prstGeom>
          </p:spPr>
        </p:pic>
      </p:grpSp>
      <p:pic>
        <p:nvPicPr>
          <p:cNvPr id="53" name="Picture 52" descr="Smile Icon">
            <a:extLst>
              <a:ext uri="{FF2B5EF4-FFF2-40B4-BE49-F238E27FC236}">
                <a16:creationId xmlns:a16="http://schemas.microsoft.com/office/drawing/2014/main" id="{8E646B0B-969C-C89E-9889-BCEFB040F6AB}"/>
              </a:ext>
            </a:extLst>
          </p:cNvPr>
          <p:cNvPicPr>
            <a:picLocks noChangeAspect="1"/>
          </p:cNvPicPr>
          <p:nvPr/>
        </p:nvPicPr>
        <p:blipFill>
          <a:blip r:embed="rId6"/>
          <a:stretch>
            <a:fillRect/>
          </a:stretch>
        </p:blipFill>
        <p:spPr>
          <a:xfrm>
            <a:off x="8070406" y="2793796"/>
            <a:ext cx="775507" cy="872446"/>
          </a:xfrm>
          <a:prstGeom prst="rect">
            <a:avLst/>
          </a:prstGeom>
        </p:spPr>
      </p:pic>
      <p:pic>
        <p:nvPicPr>
          <p:cNvPr id="22" name="Picture 21">
            <a:extLst>
              <a:ext uri="{FF2B5EF4-FFF2-40B4-BE49-F238E27FC236}">
                <a16:creationId xmlns:a16="http://schemas.microsoft.com/office/drawing/2014/main" id="{CE9330C8-BE0E-D339-2AF2-DA3A5B1BBC74}"/>
              </a:ext>
            </a:extLst>
          </p:cNvPr>
          <p:cNvPicPr>
            <a:picLocks noChangeAspect="1"/>
          </p:cNvPicPr>
          <p:nvPr/>
        </p:nvPicPr>
        <p:blipFill>
          <a:blip r:embed="rId7"/>
          <a:stretch>
            <a:fillRect/>
          </a:stretch>
        </p:blipFill>
        <p:spPr>
          <a:xfrm>
            <a:off x="5388765" y="715083"/>
            <a:ext cx="2622584" cy="2269891"/>
          </a:xfrm>
          <a:prstGeom prst="rect">
            <a:avLst/>
          </a:prstGeom>
        </p:spPr>
      </p:pic>
      <p:pic>
        <p:nvPicPr>
          <p:cNvPr id="31" name="Picture 30">
            <a:extLst>
              <a:ext uri="{FF2B5EF4-FFF2-40B4-BE49-F238E27FC236}">
                <a16:creationId xmlns:a16="http://schemas.microsoft.com/office/drawing/2014/main" id="{72FA08A7-B269-560C-E44F-64AC68AD6C92}"/>
              </a:ext>
            </a:extLst>
          </p:cNvPr>
          <p:cNvPicPr>
            <a:picLocks noChangeAspect="1"/>
          </p:cNvPicPr>
          <p:nvPr/>
        </p:nvPicPr>
        <p:blipFill>
          <a:blip r:embed="rId8"/>
          <a:stretch>
            <a:fillRect/>
          </a:stretch>
        </p:blipFill>
        <p:spPr>
          <a:xfrm>
            <a:off x="8889337" y="638378"/>
            <a:ext cx="2984319" cy="2251805"/>
          </a:xfrm>
          <a:prstGeom prst="rect">
            <a:avLst/>
          </a:prstGeom>
        </p:spPr>
      </p:pic>
      <p:pic>
        <p:nvPicPr>
          <p:cNvPr id="38" name="Picture 37">
            <a:extLst>
              <a:ext uri="{FF2B5EF4-FFF2-40B4-BE49-F238E27FC236}">
                <a16:creationId xmlns:a16="http://schemas.microsoft.com/office/drawing/2014/main" id="{544BCAFE-D253-8CC6-8951-163DC0F1D138}"/>
              </a:ext>
            </a:extLst>
          </p:cNvPr>
          <p:cNvPicPr>
            <a:picLocks noChangeAspect="1"/>
          </p:cNvPicPr>
          <p:nvPr/>
        </p:nvPicPr>
        <p:blipFill>
          <a:blip r:embed="rId9"/>
          <a:stretch>
            <a:fillRect/>
          </a:stretch>
        </p:blipFill>
        <p:spPr>
          <a:xfrm>
            <a:off x="6231939" y="2590529"/>
            <a:ext cx="4866733" cy="3916135"/>
          </a:xfrm>
          <a:prstGeom prst="rect">
            <a:avLst/>
          </a:prstGeom>
        </p:spPr>
      </p:pic>
    </p:spTree>
    <p:extLst>
      <p:ext uri="{BB962C8B-B14F-4D97-AF65-F5344CB8AC3E}">
        <p14:creationId xmlns:p14="http://schemas.microsoft.com/office/powerpoint/2010/main" val="315336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970A97-08F3-29B4-B455-E9B49D7C78A1}"/>
              </a:ext>
            </a:extLst>
          </p:cNvPr>
          <p:cNvSpPr>
            <a:spLocks noGrp="1"/>
          </p:cNvSpPr>
          <p:nvPr>
            <p:ph type="ctrTitle"/>
          </p:nvPr>
        </p:nvSpPr>
        <p:spPr>
          <a:xfrm>
            <a:off x="1641155" y="1536697"/>
            <a:ext cx="8589110" cy="589709"/>
          </a:xfrm>
        </p:spPr>
        <p:txBody>
          <a:bodyPr/>
          <a:lstStyle/>
          <a:p>
            <a:pPr algn="ctr"/>
            <a:r>
              <a:rPr lang="en-US" sz="6000" b="1" dirty="0">
                <a:solidFill>
                  <a:srgbClr val="FFFFFF"/>
                </a:solidFill>
                <a:cs typeface="Arial" panose="020B0604020202020204" pitchFamily="34" charset="0"/>
              </a:rPr>
              <a:t>AP Captone now counts for Florida Bright Futures</a:t>
            </a:r>
            <a:endParaRPr lang="en-US" sz="6000" dirty="0"/>
          </a:p>
        </p:txBody>
      </p:sp>
      <p:sp>
        <p:nvSpPr>
          <p:cNvPr id="7" name="Subtitle 6">
            <a:extLst>
              <a:ext uri="{FF2B5EF4-FFF2-40B4-BE49-F238E27FC236}">
                <a16:creationId xmlns:a16="http://schemas.microsoft.com/office/drawing/2014/main" id="{6DAE7380-ED6D-70B0-91F7-3E01A4EF25D3}"/>
              </a:ext>
            </a:extLst>
          </p:cNvPr>
          <p:cNvSpPr>
            <a:spLocks noGrp="1"/>
          </p:cNvSpPr>
          <p:nvPr>
            <p:ph type="subTitle" idx="1"/>
          </p:nvPr>
        </p:nvSpPr>
        <p:spPr>
          <a:xfrm>
            <a:off x="1485526" y="4514553"/>
            <a:ext cx="9220947" cy="534662"/>
          </a:xfrm>
        </p:spPr>
        <p:txBody>
          <a:bodyPr/>
          <a:lstStyle/>
          <a:p>
            <a:pPr algn="ctr"/>
            <a:r>
              <a:rPr lang="en-US" sz="2400" i="1" dirty="0">
                <a:latin typeface="Roboto" panose="02000000000000000000" pitchFamily="2" charset="0"/>
                <a:ea typeface="Roboto" panose="02000000000000000000" pitchFamily="2" charset="0"/>
                <a:cs typeface="Roboto" panose="02000000000000000000" pitchFamily="2" charset="0"/>
              </a:rPr>
              <a:t>For specific inquires, please contact the Office of Student Financial Assistance at 888.827.2004 or email at osfa@fldoe.org</a:t>
            </a:r>
          </a:p>
          <a:p>
            <a:pPr algn="ctr"/>
            <a:endParaRPr lang="en-US" dirty="0"/>
          </a:p>
        </p:txBody>
      </p:sp>
      <p:sp>
        <p:nvSpPr>
          <p:cNvPr id="8" name="Text Placeholder 7">
            <a:extLst>
              <a:ext uri="{FF2B5EF4-FFF2-40B4-BE49-F238E27FC236}">
                <a16:creationId xmlns:a16="http://schemas.microsoft.com/office/drawing/2014/main" id="{65BD2644-90FB-6E59-81D7-458138EBC1F1}"/>
              </a:ext>
            </a:extLst>
          </p:cNvPr>
          <p:cNvSpPr>
            <a:spLocks noGrp="1"/>
          </p:cNvSpPr>
          <p:nvPr>
            <p:ph type="body" sz="quarter" idx="11"/>
          </p:nvPr>
        </p:nvSpPr>
        <p:spPr/>
        <p:txBody>
          <a:bodyPr/>
          <a:lstStyle/>
          <a:p>
            <a:r>
              <a:rPr lang="en-US" dirty="0"/>
              <a:t>2025-26 School Year</a:t>
            </a:r>
          </a:p>
        </p:txBody>
      </p:sp>
      <p:sp>
        <p:nvSpPr>
          <p:cNvPr id="2" name="TextBox 1">
            <a:extLst>
              <a:ext uri="{FF2B5EF4-FFF2-40B4-BE49-F238E27FC236}">
                <a16:creationId xmlns:a16="http://schemas.microsoft.com/office/drawing/2014/main" id="{832A4DB0-40E9-11E1-0819-C8AB00B9CB42}"/>
              </a:ext>
            </a:extLst>
          </p:cNvPr>
          <p:cNvSpPr txBox="1"/>
          <p:nvPr/>
        </p:nvSpPr>
        <p:spPr>
          <a:xfrm>
            <a:off x="1641155" y="1614511"/>
            <a:ext cx="434083" cy="434083"/>
          </a:xfrm>
          <a:prstGeom prst="rect">
            <a:avLst/>
          </a:prstGeom>
          <a:noFill/>
        </p:spPr>
        <p:txBody>
          <a:bodyPr wrap="square" lIns="0" tIns="34180" rIns="34180" bIns="34180" rtlCol="0">
            <a:noAutofit/>
          </a:bodyPr>
          <a:lstStyle/>
          <a:p>
            <a:pPr defTabSz="868131">
              <a:lnSpc>
                <a:spcPct val="110000"/>
              </a:lnSpc>
            </a:pPr>
            <a:r>
              <a:rPr lang="en-US" sz="760" b="1" baseline="30000" dirty="0">
                <a:solidFill>
                  <a:srgbClr val="FFFFFF"/>
                </a:solidFill>
                <a:latin typeface="Arial" panose="020B0604020202020204" pitchFamily="34" charset="0"/>
                <a:cs typeface="Arial" panose="020B0604020202020204" pitchFamily="34" charset="0"/>
              </a:rPr>
              <a:t>®</a:t>
            </a:r>
            <a:endParaRPr lang="en-US" sz="76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2121098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37381BC-87D7-456C-B8B5-339643C0ACF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637381BC-87D7-456C-B8B5-339643C0ACF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161EF180-0E42-72ED-D53F-192BC6A80FEB}"/>
              </a:ext>
            </a:extLst>
          </p:cNvPr>
          <p:cNvSpPr/>
          <p:nvPr/>
        </p:nvSpPr>
        <p:spPr>
          <a:xfrm>
            <a:off x="9247369" y="0"/>
            <a:ext cx="2944632" cy="6858000"/>
          </a:xfrm>
          <a:prstGeom prst="rect">
            <a:avLst/>
          </a:prstGeom>
          <a:solidFill>
            <a:schemeClr val="accent4">
              <a:lumMod val="20000"/>
              <a:lumOff val="80000"/>
            </a:schemeClr>
          </a:solidFill>
        </p:spPr>
        <p:txBody>
          <a:bodyPr wrap="square" lIns="0" rtlCol="0" anchor="ctr">
            <a:noAutofit/>
          </a:bodyPr>
          <a:lstStyle/>
          <a:p>
            <a:pPr marL="171450" marR="0" lvl="0" indent="-171450" algn="l" defTabSz="914400" rtl="0" eaLnBrk="1" fontAlgn="auto" latinLnBrk="0" hangingPunct="1">
              <a:lnSpc>
                <a:spcPct val="100000"/>
              </a:lnSpc>
              <a:spcBef>
                <a:spcPts val="0"/>
              </a:spcBef>
              <a:spcAft>
                <a:spcPts val="0"/>
              </a:spcAft>
              <a:buClr>
                <a:srgbClr val="009CDE"/>
              </a:buClr>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Rectangle 35">
            <a:extLst>
              <a:ext uri="{FF2B5EF4-FFF2-40B4-BE49-F238E27FC236}">
                <a16:creationId xmlns:a16="http://schemas.microsoft.com/office/drawing/2014/main" id="{73EF310C-12DD-A02C-878B-F90F99A9B6CB}"/>
              </a:ext>
            </a:extLst>
          </p:cNvPr>
          <p:cNvSpPr/>
          <p:nvPr/>
        </p:nvSpPr>
        <p:spPr>
          <a:xfrm>
            <a:off x="1" y="0"/>
            <a:ext cx="9247368" cy="6858000"/>
          </a:xfrm>
          <a:prstGeom prst="rect">
            <a:avLst/>
          </a:prstGeom>
          <a:solidFill>
            <a:schemeClr val="bg1"/>
          </a:solidFill>
        </p:spPr>
        <p:txBody>
          <a:bodyPr wrap="square" lIns="0" rtlCol="0" anchor="ctr">
            <a:noAutofit/>
          </a:bodyPr>
          <a:lstStyle/>
          <a:p>
            <a:pPr marL="171450" marR="0" lvl="0" indent="-171450" algn="l" defTabSz="914400" rtl="0" eaLnBrk="1" fontAlgn="auto" latinLnBrk="0" hangingPunct="1">
              <a:lnSpc>
                <a:spcPct val="100000"/>
              </a:lnSpc>
              <a:spcBef>
                <a:spcPts val="0"/>
              </a:spcBef>
              <a:spcAft>
                <a:spcPts val="0"/>
              </a:spcAft>
              <a:buClr>
                <a:srgbClr val="009CDE"/>
              </a:buClr>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itle 7">
            <a:extLst>
              <a:ext uri="{FF2B5EF4-FFF2-40B4-BE49-F238E27FC236}">
                <a16:creationId xmlns:a16="http://schemas.microsoft.com/office/drawing/2014/main" id="{3E73126E-F16A-66C4-2486-3957BC308B7E}"/>
              </a:ext>
            </a:extLst>
          </p:cNvPr>
          <p:cNvSpPr>
            <a:spLocks noGrp="1"/>
          </p:cNvSpPr>
          <p:nvPr>
            <p:ph type="title" idx="4294967295"/>
          </p:nvPr>
        </p:nvSpPr>
        <p:spPr>
          <a:xfrm>
            <a:off x="0" y="606412"/>
            <a:ext cx="9247368" cy="615950"/>
          </a:xfrm>
        </p:spPr>
        <p:txBody>
          <a:bodyPr vert="horz" wrap="square">
            <a:spAutoFit/>
          </a:bodyPr>
          <a:lstStyle/>
          <a:p>
            <a:pPr algn="ctr"/>
            <a:r>
              <a:rPr lang="en-US" sz="4000">
                <a:solidFill>
                  <a:schemeClr val="tx2"/>
                </a:solidFill>
                <a:latin typeface="+mn-lt"/>
                <a:ea typeface="Roboto Slab" pitchFamily="2" charset="0"/>
              </a:rPr>
              <a:t>Digital Exams</a:t>
            </a:r>
          </a:p>
        </p:txBody>
      </p:sp>
      <p:sp>
        <p:nvSpPr>
          <p:cNvPr id="18" name="Rectangle 17">
            <a:extLst>
              <a:ext uri="{FF2B5EF4-FFF2-40B4-BE49-F238E27FC236}">
                <a16:creationId xmlns:a16="http://schemas.microsoft.com/office/drawing/2014/main" id="{415B8117-32E8-9C2C-B1BD-3B9C02AE68FB}"/>
              </a:ext>
            </a:extLst>
          </p:cNvPr>
          <p:cNvSpPr/>
          <p:nvPr/>
        </p:nvSpPr>
        <p:spPr>
          <a:xfrm>
            <a:off x="507549" y="2849653"/>
            <a:ext cx="1920240" cy="2986269"/>
          </a:xfrm>
          <a:prstGeom prst="rect">
            <a:avLst/>
          </a:prstGeom>
          <a:solidFill>
            <a:schemeClr val="accent3"/>
          </a:solidFill>
        </p:spPr>
        <p:txBody>
          <a:bodyPr wrap="square" lIns="0" rtlCol="0" anchor="ctr">
            <a:noAutofit/>
          </a:bodyPr>
          <a:lstStyle/>
          <a:p>
            <a:pPr marL="171450" marR="0" lvl="0" indent="-171450" algn="l" defTabSz="914400" rtl="0" eaLnBrk="1" fontAlgn="auto" latinLnBrk="0" hangingPunct="1">
              <a:lnSpc>
                <a:spcPct val="100000"/>
              </a:lnSpc>
              <a:spcBef>
                <a:spcPts val="0"/>
              </a:spcBef>
              <a:spcAft>
                <a:spcPts val="0"/>
              </a:spcAft>
              <a:buClr>
                <a:srgbClr val="009CDE"/>
              </a:buClr>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Rectangle 23">
            <a:extLst>
              <a:ext uri="{FF2B5EF4-FFF2-40B4-BE49-F238E27FC236}">
                <a16:creationId xmlns:a16="http://schemas.microsoft.com/office/drawing/2014/main" id="{58E08F84-8BFA-02E7-F40D-8A5478649F56}"/>
              </a:ext>
            </a:extLst>
          </p:cNvPr>
          <p:cNvSpPr/>
          <p:nvPr/>
        </p:nvSpPr>
        <p:spPr>
          <a:xfrm>
            <a:off x="2617012" y="2849653"/>
            <a:ext cx="1920240" cy="2986269"/>
          </a:xfrm>
          <a:prstGeom prst="rect">
            <a:avLst/>
          </a:prstGeom>
          <a:solidFill>
            <a:schemeClr val="accent3"/>
          </a:solidFill>
        </p:spPr>
        <p:txBody>
          <a:bodyPr wrap="square" lIns="0" rtlCol="0" anchor="ctr">
            <a:noAutofit/>
          </a:bodyPr>
          <a:lstStyle/>
          <a:p>
            <a:pPr marL="171450" marR="0" lvl="0" indent="-171450" algn="l" defTabSz="914400" rtl="0" eaLnBrk="1" fontAlgn="auto" latinLnBrk="0" hangingPunct="1">
              <a:lnSpc>
                <a:spcPct val="100000"/>
              </a:lnSpc>
              <a:spcBef>
                <a:spcPts val="0"/>
              </a:spcBef>
              <a:spcAft>
                <a:spcPts val="0"/>
              </a:spcAft>
              <a:buClr>
                <a:srgbClr val="009CDE"/>
              </a:buClr>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Rectangle 24">
            <a:extLst>
              <a:ext uri="{FF2B5EF4-FFF2-40B4-BE49-F238E27FC236}">
                <a16:creationId xmlns:a16="http://schemas.microsoft.com/office/drawing/2014/main" id="{9B61655E-ADA2-1B04-2469-A8D2F14E4E67}"/>
              </a:ext>
            </a:extLst>
          </p:cNvPr>
          <p:cNvSpPr/>
          <p:nvPr/>
        </p:nvSpPr>
        <p:spPr>
          <a:xfrm>
            <a:off x="4726475" y="2849653"/>
            <a:ext cx="1920240" cy="2986269"/>
          </a:xfrm>
          <a:prstGeom prst="rect">
            <a:avLst/>
          </a:prstGeom>
          <a:solidFill>
            <a:schemeClr val="accent4"/>
          </a:solidFill>
        </p:spPr>
        <p:txBody>
          <a:bodyPr wrap="square" lIns="0" rtlCol="0" anchor="ctr">
            <a:noAutofit/>
          </a:bodyPr>
          <a:lstStyle/>
          <a:p>
            <a:pPr marL="171450" marR="0" lvl="0" indent="-171450" algn="l" defTabSz="914400" rtl="0" eaLnBrk="1" fontAlgn="auto" latinLnBrk="0" hangingPunct="1">
              <a:lnSpc>
                <a:spcPct val="100000"/>
              </a:lnSpc>
              <a:spcBef>
                <a:spcPts val="0"/>
              </a:spcBef>
              <a:spcAft>
                <a:spcPts val="0"/>
              </a:spcAft>
              <a:buClr>
                <a:srgbClr val="009CDE"/>
              </a:buClr>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08051407-7C86-1AC7-3EA5-72D846593645}"/>
              </a:ext>
            </a:extLst>
          </p:cNvPr>
          <p:cNvSpPr/>
          <p:nvPr/>
        </p:nvSpPr>
        <p:spPr>
          <a:xfrm>
            <a:off x="6835939" y="2860191"/>
            <a:ext cx="1920240" cy="2986269"/>
          </a:xfrm>
          <a:prstGeom prst="rect">
            <a:avLst/>
          </a:prstGeom>
          <a:solidFill>
            <a:schemeClr val="accent4"/>
          </a:solidFill>
        </p:spPr>
        <p:txBody>
          <a:bodyPr wrap="square" lIns="0" rtlCol="0" anchor="ctr">
            <a:noAutofit/>
          </a:bodyPr>
          <a:lstStyle/>
          <a:p>
            <a:pPr marL="171450" marR="0" lvl="0" indent="-171450" algn="l" defTabSz="914400" rtl="0" eaLnBrk="1" fontAlgn="auto" latinLnBrk="0" hangingPunct="1">
              <a:lnSpc>
                <a:spcPct val="100000"/>
              </a:lnSpc>
              <a:spcBef>
                <a:spcPts val="0"/>
              </a:spcBef>
              <a:spcAft>
                <a:spcPts val="0"/>
              </a:spcAft>
              <a:buClr>
                <a:srgbClr val="009CDE"/>
              </a:buClr>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39C3DF11-BC09-46BE-6AD3-9830C1484E04}"/>
              </a:ext>
            </a:extLst>
          </p:cNvPr>
          <p:cNvSpPr/>
          <p:nvPr/>
        </p:nvSpPr>
        <p:spPr>
          <a:xfrm>
            <a:off x="9704775" y="2883091"/>
            <a:ext cx="1920240" cy="2986269"/>
          </a:xfrm>
          <a:prstGeom prst="rect">
            <a:avLst/>
          </a:prstGeom>
          <a:solidFill>
            <a:srgbClr val="551C75"/>
          </a:solidFill>
        </p:spPr>
        <p:txBody>
          <a:bodyPr wrap="square" lIns="0" rtlCol="0" anchor="ctr">
            <a:noAutofit/>
          </a:bodyPr>
          <a:lstStyle/>
          <a:p>
            <a:pPr marL="171450" marR="0" lvl="0" indent="-171450" algn="l" defTabSz="914400" rtl="0" eaLnBrk="1" fontAlgn="auto" latinLnBrk="0" hangingPunct="1">
              <a:lnSpc>
                <a:spcPct val="100000"/>
              </a:lnSpc>
              <a:spcBef>
                <a:spcPts val="0"/>
              </a:spcBef>
              <a:spcAft>
                <a:spcPts val="0"/>
              </a:spcAft>
              <a:buClr>
                <a:srgbClr val="009CDE"/>
              </a:buClr>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58BCADD8-53C2-C24D-907B-F4393629940C}"/>
              </a:ext>
            </a:extLst>
          </p:cNvPr>
          <p:cNvSpPr txBox="1"/>
          <p:nvPr/>
        </p:nvSpPr>
        <p:spPr>
          <a:xfrm>
            <a:off x="499543" y="3132716"/>
            <a:ext cx="1920239" cy="1805650"/>
          </a:xfrm>
          <a:prstGeom prst="rect">
            <a:avLst/>
          </a:prstGeom>
          <a:noFill/>
        </p:spPr>
        <p:txBody>
          <a:bodyPr wrap="square" lIns="182880" tIns="36000" rIns="182880" bIns="3600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Fully </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Digital Exams</a:t>
            </a:r>
          </a:p>
        </p:txBody>
      </p:sp>
      <p:sp>
        <p:nvSpPr>
          <p:cNvPr id="30" name="TextBox 29">
            <a:extLst>
              <a:ext uri="{FF2B5EF4-FFF2-40B4-BE49-F238E27FC236}">
                <a16:creationId xmlns:a16="http://schemas.microsoft.com/office/drawing/2014/main" id="{15870B9B-FD7B-C277-51DC-F6A5910F8300}"/>
              </a:ext>
            </a:extLst>
          </p:cNvPr>
          <p:cNvSpPr txBox="1"/>
          <p:nvPr/>
        </p:nvSpPr>
        <p:spPr>
          <a:xfrm>
            <a:off x="2599738" y="3132716"/>
            <a:ext cx="1920240" cy="1805650"/>
          </a:xfrm>
          <a:prstGeom prst="rect">
            <a:avLst/>
          </a:prstGeom>
          <a:noFill/>
        </p:spPr>
        <p:txBody>
          <a:bodyPr wrap="square" lIns="182880" tIns="36000" rIns="182880" bIns="3600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Hybrid Digital Exams</a:t>
            </a:r>
          </a:p>
        </p:txBody>
      </p:sp>
      <p:sp>
        <p:nvSpPr>
          <p:cNvPr id="33" name="TextBox 32">
            <a:extLst>
              <a:ext uri="{FF2B5EF4-FFF2-40B4-BE49-F238E27FC236}">
                <a16:creationId xmlns:a16="http://schemas.microsoft.com/office/drawing/2014/main" id="{882A7BCB-46BA-E528-A05E-19B87932B6BD}"/>
              </a:ext>
            </a:extLst>
          </p:cNvPr>
          <p:cNvSpPr txBox="1"/>
          <p:nvPr/>
        </p:nvSpPr>
        <p:spPr>
          <a:xfrm>
            <a:off x="6844567" y="3132716"/>
            <a:ext cx="1902984" cy="1805650"/>
          </a:xfrm>
          <a:prstGeom prst="rect">
            <a:avLst/>
          </a:prstGeom>
          <a:noFill/>
        </p:spPr>
        <p:txBody>
          <a:bodyPr wrap="square" lIns="182880" tIns="36000" rIns="182880" bIns="3600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Chinese &amp; Japanese Exam Application</a:t>
            </a:r>
          </a:p>
        </p:txBody>
      </p:sp>
      <p:sp>
        <p:nvSpPr>
          <p:cNvPr id="34" name="TextBox 33">
            <a:extLst>
              <a:ext uri="{FF2B5EF4-FFF2-40B4-BE49-F238E27FC236}">
                <a16:creationId xmlns:a16="http://schemas.microsoft.com/office/drawing/2014/main" id="{6949836B-C2E1-FE17-9AC1-B2C8EB6231AE}"/>
              </a:ext>
            </a:extLst>
          </p:cNvPr>
          <p:cNvSpPr txBox="1"/>
          <p:nvPr/>
        </p:nvSpPr>
        <p:spPr>
          <a:xfrm>
            <a:off x="9704775" y="3172458"/>
            <a:ext cx="1920240" cy="1805650"/>
          </a:xfrm>
          <a:prstGeom prst="rect">
            <a:avLst/>
          </a:prstGeom>
          <a:noFill/>
        </p:spPr>
        <p:txBody>
          <a:bodyPr wrap="square" lIns="182880" tIns="36000" rIns="182880" bIns="3600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Language &amp; Music Exams with Audio Files</a:t>
            </a:r>
          </a:p>
        </p:txBody>
      </p:sp>
      <p:sp>
        <p:nvSpPr>
          <p:cNvPr id="39" name="Rounded Rectangle 38">
            <a:extLst>
              <a:ext uri="{FF2B5EF4-FFF2-40B4-BE49-F238E27FC236}">
                <a16:creationId xmlns:a16="http://schemas.microsoft.com/office/drawing/2014/main" id="{5FD9F563-B90F-9B2D-22F5-22D44A21B067}"/>
              </a:ext>
            </a:extLst>
          </p:cNvPr>
          <p:cNvSpPr/>
          <p:nvPr/>
        </p:nvSpPr>
        <p:spPr>
          <a:xfrm>
            <a:off x="493776" y="1938528"/>
            <a:ext cx="4020752" cy="4049486"/>
          </a:xfrm>
          <a:prstGeom prst="roundRect">
            <a:avLst/>
          </a:prstGeom>
          <a:noFill/>
          <a:ln w="57150">
            <a:solidFill>
              <a:schemeClr val="accent6"/>
            </a:solidFill>
            <a:prstDash val="dash"/>
          </a:ln>
        </p:spPr>
        <p:txBody>
          <a:bodyPr wrap="square" lIns="0" rtlCol="0" anchor="ctr">
            <a:noAutofit/>
          </a:bodyPr>
          <a:lstStyle/>
          <a:p>
            <a:pPr marL="171450" marR="0" lvl="0" indent="-171450" algn="l" defTabSz="914400" rtl="0" eaLnBrk="1" fontAlgn="auto" latinLnBrk="0" hangingPunct="1">
              <a:lnSpc>
                <a:spcPct val="100000"/>
              </a:lnSpc>
              <a:spcBef>
                <a:spcPts val="0"/>
              </a:spcBef>
              <a:spcAft>
                <a:spcPts val="0"/>
              </a:spcAft>
              <a:buClr>
                <a:srgbClr val="009CDE"/>
              </a:buClr>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0" name="Picture 39">
            <a:extLst>
              <a:ext uri="{FF2B5EF4-FFF2-40B4-BE49-F238E27FC236}">
                <a16:creationId xmlns:a16="http://schemas.microsoft.com/office/drawing/2014/main" id="{4D4BFF14-4913-4BFF-CE22-415A43259E7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74179" y="2264941"/>
            <a:ext cx="1687827" cy="335171"/>
          </a:xfrm>
          <a:prstGeom prst="rect">
            <a:avLst/>
          </a:prstGeom>
        </p:spPr>
      </p:pic>
      <p:sp>
        <p:nvSpPr>
          <p:cNvPr id="49" name="TextBox 48">
            <a:extLst>
              <a:ext uri="{FF2B5EF4-FFF2-40B4-BE49-F238E27FC236}">
                <a16:creationId xmlns:a16="http://schemas.microsoft.com/office/drawing/2014/main" id="{7D8FE1F2-8E5E-A394-EDCE-EEEE9526BDC6}"/>
              </a:ext>
            </a:extLst>
          </p:cNvPr>
          <p:cNvSpPr txBox="1"/>
          <p:nvPr/>
        </p:nvSpPr>
        <p:spPr>
          <a:xfrm>
            <a:off x="507549" y="5207011"/>
            <a:ext cx="1937515" cy="639449"/>
          </a:xfrm>
          <a:prstGeom prst="rect">
            <a:avLst/>
          </a:prstGeom>
          <a:noFill/>
        </p:spPr>
        <p:txBody>
          <a:bodyPr wrap="square" lIns="182880" tIns="36000" rIns="182880" bIns="3600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Roboto" panose="02000000000000000000" pitchFamily="2" charset="0"/>
                <a:cs typeface="Arial" panose="020B0604020202020204" pitchFamily="34" charset="0"/>
              </a:rPr>
              <a:t>16 Exams</a:t>
            </a:r>
          </a:p>
        </p:txBody>
      </p:sp>
      <p:sp>
        <p:nvSpPr>
          <p:cNvPr id="50" name="TextBox 49">
            <a:extLst>
              <a:ext uri="{FF2B5EF4-FFF2-40B4-BE49-F238E27FC236}">
                <a16:creationId xmlns:a16="http://schemas.microsoft.com/office/drawing/2014/main" id="{31C30EB8-CC66-AD3A-BD55-0FE09217E8AC}"/>
              </a:ext>
            </a:extLst>
          </p:cNvPr>
          <p:cNvSpPr txBox="1"/>
          <p:nvPr/>
        </p:nvSpPr>
        <p:spPr>
          <a:xfrm>
            <a:off x="2627821" y="5207011"/>
            <a:ext cx="1926706" cy="639449"/>
          </a:xfrm>
          <a:prstGeom prst="rect">
            <a:avLst/>
          </a:prstGeom>
          <a:noFill/>
        </p:spPr>
        <p:txBody>
          <a:bodyPr wrap="square" lIns="182880" tIns="36000" rIns="182880" bIns="3600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Roboto" panose="02000000000000000000" pitchFamily="2" charset="0"/>
                <a:cs typeface="Arial" panose="020B0604020202020204" pitchFamily="34" charset="0"/>
              </a:rPr>
              <a:t>12 Exams</a:t>
            </a:r>
          </a:p>
        </p:txBody>
      </p:sp>
      <p:sp>
        <p:nvSpPr>
          <p:cNvPr id="51" name="TextBox 50">
            <a:extLst>
              <a:ext uri="{FF2B5EF4-FFF2-40B4-BE49-F238E27FC236}">
                <a16:creationId xmlns:a16="http://schemas.microsoft.com/office/drawing/2014/main" id="{8E6596E2-FF3E-0B60-895B-FB3AE5F60C66}"/>
              </a:ext>
            </a:extLst>
          </p:cNvPr>
          <p:cNvSpPr txBox="1"/>
          <p:nvPr/>
        </p:nvSpPr>
        <p:spPr>
          <a:xfrm>
            <a:off x="4737283" y="5221429"/>
            <a:ext cx="1920240" cy="639449"/>
          </a:xfrm>
          <a:prstGeom prst="rect">
            <a:avLst/>
          </a:prstGeom>
          <a:noFill/>
        </p:spPr>
        <p:txBody>
          <a:bodyPr wrap="square" lIns="182880" tIns="36000" rIns="182880" bIns="3600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Roboto" panose="02000000000000000000" pitchFamily="2" charset="0"/>
                <a:cs typeface="Arial" panose="020B0604020202020204" pitchFamily="34" charset="0"/>
              </a:rPr>
              <a:t>6 Exams</a:t>
            </a:r>
          </a:p>
        </p:txBody>
      </p:sp>
      <p:sp>
        <p:nvSpPr>
          <p:cNvPr id="52" name="TextBox 51">
            <a:extLst>
              <a:ext uri="{FF2B5EF4-FFF2-40B4-BE49-F238E27FC236}">
                <a16:creationId xmlns:a16="http://schemas.microsoft.com/office/drawing/2014/main" id="{1D26284A-5AAD-E270-7044-1662525351B7}"/>
              </a:ext>
            </a:extLst>
          </p:cNvPr>
          <p:cNvSpPr txBox="1"/>
          <p:nvPr/>
        </p:nvSpPr>
        <p:spPr>
          <a:xfrm>
            <a:off x="6825132" y="5221429"/>
            <a:ext cx="1931048" cy="639449"/>
          </a:xfrm>
          <a:prstGeom prst="rect">
            <a:avLst/>
          </a:prstGeom>
          <a:noFill/>
        </p:spPr>
        <p:txBody>
          <a:bodyPr wrap="square" lIns="182880" tIns="36000" rIns="182880" bIns="3600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Roboto" panose="02000000000000000000" pitchFamily="2" charset="0"/>
                <a:cs typeface="Arial" panose="020B0604020202020204" pitchFamily="34" charset="0"/>
              </a:rPr>
              <a:t>2 Exams</a:t>
            </a:r>
          </a:p>
        </p:txBody>
      </p:sp>
      <p:sp>
        <p:nvSpPr>
          <p:cNvPr id="53" name="TextBox 52">
            <a:extLst>
              <a:ext uri="{FF2B5EF4-FFF2-40B4-BE49-F238E27FC236}">
                <a16:creationId xmlns:a16="http://schemas.microsoft.com/office/drawing/2014/main" id="{14B182DF-EB4A-8424-27C3-1288EE0F1A9E}"/>
              </a:ext>
            </a:extLst>
          </p:cNvPr>
          <p:cNvSpPr txBox="1"/>
          <p:nvPr/>
        </p:nvSpPr>
        <p:spPr>
          <a:xfrm>
            <a:off x="9704761" y="5229908"/>
            <a:ext cx="1920240" cy="639449"/>
          </a:xfrm>
          <a:prstGeom prst="rect">
            <a:avLst/>
          </a:prstGeom>
          <a:noFill/>
        </p:spPr>
        <p:txBody>
          <a:bodyPr wrap="square" lIns="182880" tIns="36000" rIns="182880" bIns="3600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Roboto" panose="02000000000000000000" pitchFamily="2" charset="0"/>
                <a:cs typeface="Arial" panose="020B0604020202020204" pitchFamily="34" charset="0"/>
              </a:rPr>
              <a:t>6 Exams</a:t>
            </a:r>
          </a:p>
        </p:txBody>
      </p:sp>
      <p:sp>
        <p:nvSpPr>
          <p:cNvPr id="5" name="Title 7">
            <a:extLst>
              <a:ext uri="{FF2B5EF4-FFF2-40B4-BE49-F238E27FC236}">
                <a16:creationId xmlns:a16="http://schemas.microsoft.com/office/drawing/2014/main" id="{DAB16CAA-4EEF-E180-7594-2A600C4237E6}"/>
              </a:ext>
            </a:extLst>
          </p:cNvPr>
          <p:cNvSpPr txBox="1">
            <a:spLocks/>
          </p:cNvSpPr>
          <p:nvPr/>
        </p:nvSpPr>
        <p:spPr bwMode="gray">
          <a:xfrm>
            <a:off x="9247367" y="606412"/>
            <a:ext cx="2944633" cy="147732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l" defTabSz="931678" rtl="0" eaLnBrk="1" latinLnBrk="0" hangingPunct="1">
              <a:spcBef>
                <a:spcPct val="0"/>
              </a:spcBef>
              <a:buNone/>
              <a:defRPr sz="3418" b="0" i="0" kern="1200">
                <a:solidFill>
                  <a:schemeClr val="tx1"/>
                </a:solidFill>
                <a:latin typeface="Arial" panose="020B0604020202020204" pitchFamily="34" charset="0"/>
                <a:ea typeface="+mj-ea"/>
                <a:cs typeface="+mj-cs"/>
              </a:defRPr>
            </a:lvl1pPr>
          </a:lstStyle>
          <a:p>
            <a:pPr marL="0" marR="0" lvl="0" indent="0" algn="ctr" defTabSz="931678"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Roboto Slab" pitchFamily="2" charset="0"/>
                <a:cs typeface="+mj-cs"/>
              </a:rPr>
              <a:t>Remaining</a:t>
            </a:r>
          </a:p>
          <a:p>
            <a:pPr marL="0" marR="0" lvl="0" indent="0" algn="ctr" defTabSz="931678"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Roboto Slab" pitchFamily="2" charset="0"/>
                <a:cs typeface="+mj-cs"/>
              </a:rPr>
              <a:t>Paper Exams </a:t>
            </a:r>
            <a:r>
              <a:rPr kumimoji="0" lang="en-US" sz="2400" b="0" i="0" u="none" strike="noStrike" kern="1200" cap="none" spc="0" normalizeH="0" baseline="0" noProof="0">
                <a:ln>
                  <a:noFill/>
                </a:ln>
                <a:solidFill>
                  <a:srgbClr val="000000"/>
                </a:solidFill>
                <a:effectLst/>
                <a:uLnTx/>
                <a:uFillTx/>
                <a:latin typeface="Arial"/>
                <a:ea typeface="Roboto Slab" pitchFamily="2" charset="0"/>
                <a:cs typeface="+mj-cs"/>
              </a:rPr>
              <a:t>Require </a:t>
            </a:r>
          </a:p>
          <a:p>
            <a:pPr marL="0" marR="0" lvl="0" indent="0" algn="ctr" defTabSz="931678"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a:ea typeface="Roboto Slab" pitchFamily="2" charset="0"/>
                <a:cs typeface="+mj-cs"/>
              </a:rPr>
              <a:t>Secure Audio</a:t>
            </a:r>
          </a:p>
        </p:txBody>
      </p:sp>
      <p:sp>
        <p:nvSpPr>
          <p:cNvPr id="2" name="TextBox 1">
            <a:extLst>
              <a:ext uri="{FF2B5EF4-FFF2-40B4-BE49-F238E27FC236}">
                <a16:creationId xmlns:a16="http://schemas.microsoft.com/office/drawing/2014/main" id="{230AA807-F593-C7DE-BFE5-D66E6AD70301}"/>
              </a:ext>
            </a:extLst>
          </p:cNvPr>
          <p:cNvSpPr txBox="1"/>
          <p:nvPr/>
        </p:nvSpPr>
        <p:spPr>
          <a:xfrm>
            <a:off x="4696449" y="3132716"/>
            <a:ext cx="1920240" cy="1805650"/>
          </a:xfrm>
          <a:prstGeom prst="rect">
            <a:avLst/>
          </a:prstGeom>
          <a:noFill/>
        </p:spPr>
        <p:txBody>
          <a:bodyPr wrap="square" lIns="182880" tIns="36000" rIns="182880" bIns="36000"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Roboto" panose="02000000000000000000" pitchFamily="2" charset="0"/>
                <a:cs typeface="+mn-cs"/>
              </a:rPr>
              <a:t>AP Digital Portfolio</a:t>
            </a:r>
          </a:p>
        </p:txBody>
      </p:sp>
    </p:spTree>
    <p:extLst>
      <p:ext uri="{BB962C8B-B14F-4D97-AF65-F5344CB8AC3E}">
        <p14:creationId xmlns:p14="http://schemas.microsoft.com/office/powerpoint/2010/main" val="2388727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768F48E6-D92D-B947-CE57-877596E7FC0F}"/>
              </a:ext>
            </a:extLst>
          </p:cNvPr>
          <p:cNvGrpSpPr/>
          <p:nvPr/>
        </p:nvGrpSpPr>
        <p:grpSpPr>
          <a:xfrm>
            <a:off x="202767" y="1686744"/>
            <a:ext cx="11784813" cy="1126491"/>
            <a:chOff x="197503" y="2019203"/>
            <a:chExt cx="12412416" cy="1186483"/>
          </a:xfrm>
        </p:grpSpPr>
        <p:pic>
          <p:nvPicPr>
            <p:cNvPr id="44" name="Picture 43">
              <a:extLst>
                <a:ext uri="{FF2B5EF4-FFF2-40B4-BE49-F238E27FC236}">
                  <a16:creationId xmlns:a16="http://schemas.microsoft.com/office/drawing/2014/main" id="{E872280E-3311-46FE-D977-6CFD950AD32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559695" y="2019204"/>
              <a:ext cx="914400" cy="1183341"/>
            </a:xfrm>
            <a:prstGeom prst="rect">
              <a:avLst/>
            </a:prstGeom>
          </p:spPr>
        </p:pic>
        <p:pic>
          <p:nvPicPr>
            <p:cNvPr id="45" name="Picture 44">
              <a:extLst>
                <a:ext uri="{FF2B5EF4-FFF2-40B4-BE49-F238E27FC236}">
                  <a16:creationId xmlns:a16="http://schemas.microsoft.com/office/drawing/2014/main" id="{A7F9A4D7-81C7-1686-59D6-CD9F9CE91B6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97503" y="2022344"/>
              <a:ext cx="914400" cy="1183342"/>
            </a:xfrm>
            <a:prstGeom prst="rect">
              <a:avLst/>
            </a:prstGeom>
          </p:spPr>
        </p:pic>
        <p:pic>
          <p:nvPicPr>
            <p:cNvPr id="46" name="Picture 45">
              <a:extLst>
                <a:ext uri="{FF2B5EF4-FFF2-40B4-BE49-F238E27FC236}">
                  <a16:creationId xmlns:a16="http://schemas.microsoft.com/office/drawing/2014/main" id="{73CBA303-2505-E381-5676-995489E234FC}"/>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423873" y="2019203"/>
              <a:ext cx="914400" cy="1183342"/>
            </a:xfrm>
            <a:prstGeom prst="rect">
              <a:avLst/>
            </a:prstGeom>
          </p:spPr>
        </p:pic>
        <p:pic>
          <p:nvPicPr>
            <p:cNvPr id="47" name="Picture 46">
              <a:extLst>
                <a:ext uri="{FF2B5EF4-FFF2-40B4-BE49-F238E27FC236}">
                  <a16:creationId xmlns:a16="http://schemas.microsoft.com/office/drawing/2014/main" id="{DAB6CA58-78E5-3EA4-6FBC-E3C3C7CD15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242777" y="2019203"/>
              <a:ext cx="914400" cy="1183342"/>
            </a:xfrm>
            <a:prstGeom prst="rect">
              <a:avLst/>
            </a:prstGeom>
          </p:spPr>
        </p:pic>
        <p:pic>
          <p:nvPicPr>
            <p:cNvPr id="48" name="Picture 47">
              <a:extLst>
                <a:ext uri="{FF2B5EF4-FFF2-40B4-BE49-F238E27FC236}">
                  <a16:creationId xmlns:a16="http://schemas.microsoft.com/office/drawing/2014/main" id="{31E76A5D-615A-4AA0-97E2-C9B080E8634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88051" y="2019203"/>
              <a:ext cx="914400" cy="1183342"/>
            </a:xfrm>
            <a:prstGeom prst="rect">
              <a:avLst/>
            </a:prstGeom>
          </p:spPr>
        </p:pic>
        <p:pic>
          <p:nvPicPr>
            <p:cNvPr id="49" name="Picture 48">
              <a:extLst>
                <a:ext uri="{FF2B5EF4-FFF2-40B4-BE49-F238E27FC236}">
                  <a16:creationId xmlns:a16="http://schemas.microsoft.com/office/drawing/2014/main" id="{79DB5B23-960D-DC96-0492-C010C1E072F3}"/>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3333325" y="2019203"/>
              <a:ext cx="914400" cy="1183342"/>
            </a:xfrm>
            <a:prstGeom prst="rect">
              <a:avLst/>
            </a:prstGeom>
          </p:spPr>
        </p:pic>
        <p:pic>
          <p:nvPicPr>
            <p:cNvPr id="50" name="Picture 49">
              <a:extLst>
                <a:ext uri="{FF2B5EF4-FFF2-40B4-BE49-F238E27FC236}">
                  <a16:creationId xmlns:a16="http://schemas.microsoft.com/office/drawing/2014/main" id="{D2477DB9-FD5D-079F-59B4-96BDF792686F}"/>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378599" y="2019203"/>
              <a:ext cx="914400" cy="1183342"/>
            </a:xfrm>
            <a:prstGeom prst="rect">
              <a:avLst/>
            </a:prstGeom>
          </p:spPr>
        </p:pic>
        <p:pic>
          <p:nvPicPr>
            <p:cNvPr id="51" name="Picture 50">
              <a:extLst>
                <a:ext uri="{FF2B5EF4-FFF2-40B4-BE49-F238E27FC236}">
                  <a16:creationId xmlns:a16="http://schemas.microsoft.com/office/drawing/2014/main" id="{E1E40A17-5234-4C92-5C67-101177079FB6}"/>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469147" y="2019203"/>
              <a:ext cx="914400" cy="1183342"/>
            </a:xfrm>
            <a:prstGeom prst="rect">
              <a:avLst/>
            </a:prstGeom>
          </p:spPr>
        </p:pic>
        <p:pic>
          <p:nvPicPr>
            <p:cNvPr id="52" name="Picture 51">
              <a:extLst>
                <a:ext uri="{FF2B5EF4-FFF2-40B4-BE49-F238E27FC236}">
                  <a16:creationId xmlns:a16="http://schemas.microsoft.com/office/drawing/2014/main" id="{EADF0C24-2CDB-00DD-BE9A-F86602BD192C}"/>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514421" y="2019203"/>
              <a:ext cx="914400" cy="1183342"/>
            </a:xfrm>
            <a:prstGeom prst="rect">
              <a:avLst/>
            </a:prstGeom>
          </p:spPr>
        </p:pic>
        <p:pic>
          <p:nvPicPr>
            <p:cNvPr id="53" name="Picture 52">
              <a:extLst>
                <a:ext uri="{FF2B5EF4-FFF2-40B4-BE49-F238E27FC236}">
                  <a16:creationId xmlns:a16="http://schemas.microsoft.com/office/drawing/2014/main" id="{3F81D0A4-40F1-7EC9-493C-3DAFF899B024}"/>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604969" y="2019203"/>
              <a:ext cx="914400" cy="1183342"/>
            </a:xfrm>
            <a:prstGeom prst="rect">
              <a:avLst/>
            </a:prstGeom>
          </p:spPr>
        </p:pic>
        <p:pic>
          <p:nvPicPr>
            <p:cNvPr id="54" name="Picture 53">
              <a:extLst>
                <a:ext uri="{FF2B5EF4-FFF2-40B4-BE49-F238E27FC236}">
                  <a16:creationId xmlns:a16="http://schemas.microsoft.com/office/drawing/2014/main" id="{560D33EF-D10B-1024-9472-9E9E012A0B48}"/>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0650243" y="2019203"/>
              <a:ext cx="914400" cy="1183342"/>
            </a:xfrm>
            <a:prstGeom prst="rect">
              <a:avLst/>
            </a:prstGeom>
          </p:spPr>
        </p:pic>
        <p:pic>
          <p:nvPicPr>
            <p:cNvPr id="55" name="Picture 54">
              <a:extLst>
                <a:ext uri="{FF2B5EF4-FFF2-40B4-BE49-F238E27FC236}">
                  <a16:creationId xmlns:a16="http://schemas.microsoft.com/office/drawing/2014/main" id="{E2AB6054-1B5C-C5E5-6A0C-A73897A2FB99}"/>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1695519" y="2019203"/>
              <a:ext cx="914400" cy="1183342"/>
            </a:xfrm>
            <a:prstGeom prst="rect">
              <a:avLst/>
            </a:prstGeom>
          </p:spPr>
        </p:pic>
      </p:grpSp>
      <p:grpSp>
        <p:nvGrpSpPr>
          <p:cNvPr id="56" name="Group 55">
            <a:extLst>
              <a:ext uri="{FF2B5EF4-FFF2-40B4-BE49-F238E27FC236}">
                <a16:creationId xmlns:a16="http://schemas.microsoft.com/office/drawing/2014/main" id="{826C651B-2A26-22A7-96B1-2511BD320508}"/>
              </a:ext>
            </a:extLst>
          </p:cNvPr>
          <p:cNvGrpSpPr/>
          <p:nvPr/>
        </p:nvGrpSpPr>
        <p:grpSpPr>
          <a:xfrm>
            <a:off x="202619" y="3335133"/>
            <a:ext cx="11785112" cy="1123509"/>
            <a:chOff x="197188" y="3725746"/>
            <a:chExt cx="12412731" cy="1183342"/>
          </a:xfrm>
        </p:grpSpPr>
        <p:pic>
          <p:nvPicPr>
            <p:cNvPr id="57" name="Picture 56">
              <a:extLst>
                <a:ext uri="{FF2B5EF4-FFF2-40B4-BE49-F238E27FC236}">
                  <a16:creationId xmlns:a16="http://schemas.microsoft.com/office/drawing/2014/main" id="{9566A337-1EBC-F64E-ADC7-3E920F93C4EE}"/>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2287794" y="3725746"/>
              <a:ext cx="914400" cy="1183342"/>
            </a:xfrm>
            <a:prstGeom prst="rect">
              <a:avLst/>
            </a:prstGeom>
          </p:spPr>
        </p:pic>
        <p:pic>
          <p:nvPicPr>
            <p:cNvPr id="58" name="Picture 57">
              <a:extLst>
                <a:ext uri="{FF2B5EF4-FFF2-40B4-BE49-F238E27FC236}">
                  <a16:creationId xmlns:a16="http://schemas.microsoft.com/office/drawing/2014/main" id="{8148D963-F45C-7179-A68B-8C5BF6E8C974}"/>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197188" y="3725746"/>
              <a:ext cx="914400" cy="1183342"/>
            </a:xfrm>
            <a:prstGeom prst="rect">
              <a:avLst/>
            </a:prstGeom>
          </p:spPr>
        </p:pic>
        <p:pic>
          <p:nvPicPr>
            <p:cNvPr id="59" name="Picture 58">
              <a:extLst>
                <a:ext uri="{FF2B5EF4-FFF2-40B4-BE49-F238E27FC236}">
                  <a16:creationId xmlns:a16="http://schemas.microsoft.com/office/drawing/2014/main" id="{8CD6A969-9D38-0B6A-1C5E-C2763C9CDAFE}"/>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1242491" y="3725746"/>
              <a:ext cx="914400" cy="1183342"/>
            </a:xfrm>
            <a:prstGeom prst="rect">
              <a:avLst/>
            </a:prstGeom>
          </p:spPr>
        </p:pic>
        <p:pic>
          <p:nvPicPr>
            <p:cNvPr id="60" name="Picture 59">
              <a:extLst>
                <a:ext uri="{FF2B5EF4-FFF2-40B4-BE49-F238E27FC236}">
                  <a16:creationId xmlns:a16="http://schemas.microsoft.com/office/drawing/2014/main" id="{D78244F3-A514-7C47-EA70-C2ECB4B0C650}"/>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3333097" y="3725746"/>
              <a:ext cx="914400" cy="1183342"/>
            </a:xfrm>
            <a:prstGeom prst="rect">
              <a:avLst/>
            </a:prstGeom>
          </p:spPr>
        </p:pic>
        <p:pic>
          <p:nvPicPr>
            <p:cNvPr id="61" name="Picture 60">
              <a:extLst>
                <a:ext uri="{FF2B5EF4-FFF2-40B4-BE49-F238E27FC236}">
                  <a16:creationId xmlns:a16="http://schemas.microsoft.com/office/drawing/2014/main" id="{ADCE92F1-9C29-8023-065A-351A1F47CD91}"/>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5423703" y="3725746"/>
              <a:ext cx="914400" cy="1183342"/>
            </a:xfrm>
            <a:prstGeom prst="rect">
              <a:avLst/>
            </a:prstGeom>
          </p:spPr>
        </p:pic>
        <p:pic>
          <p:nvPicPr>
            <p:cNvPr id="62" name="Picture 61">
              <a:extLst>
                <a:ext uri="{FF2B5EF4-FFF2-40B4-BE49-F238E27FC236}">
                  <a16:creationId xmlns:a16="http://schemas.microsoft.com/office/drawing/2014/main" id="{16D98919-868D-94F0-C9DB-B1C6E14AF61F}"/>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10650218" y="3725746"/>
              <a:ext cx="914400" cy="1183342"/>
            </a:xfrm>
            <a:prstGeom prst="rect">
              <a:avLst/>
            </a:prstGeom>
          </p:spPr>
        </p:pic>
        <p:pic>
          <p:nvPicPr>
            <p:cNvPr id="63" name="Picture 62">
              <a:extLst>
                <a:ext uri="{FF2B5EF4-FFF2-40B4-BE49-F238E27FC236}">
                  <a16:creationId xmlns:a16="http://schemas.microsoft.com/office/drawing/2014/main" id="{18B87EDA-9420-05D1-1AC2-DE9ED85D90C3}"/>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6469006" y="3725746"/>
              <a:ext cx="914400" cy="1183342"/>
            </a:xfrm>
            <a:prstGeom prst="rect">
              <a:avLst/>
            </a:prstGeom>
          </p:spPr>
        </p:pic>
        <p:pic>
          <p:nvPicPr>
            <p:cNvPr id="1024" name="Picture 1023">
              <a:extLst>
                <a:ext uri="{FF2B5EF4-FFF2-40B4-BE49-F238E27FC236}">
                  <a16:creationId xmlns:a16="http://schemas.microsoft.com/office/drawing/2014/main" id="{1DF45DDE-8201-777F-0D9C-AEBB31A50313}"/>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7514309" y="3725746"/>
              <a:ext cx="914400" cy="1183342"/>
            </a:xfrm>
            <a:prstGeom prst="rect">
              <a:avLst/>
            </a:prstGeom>
          </p:spPr>
        </p:pic>
        <p:pic>
          <p:nvPicPr>
            <p:cNvPr id="1025" name="Picture 1024">
              <a:extLst>
                <a:ext uri="{FF2B5EF4-FFF2-40B4-BE49-F238E27FC236}">
                  <a16:creationId xmlns:a16="http://schemas.microsoft.com/office/drawing/2014/main" id="{0058A57E-8109-3E68-C53A-C9A7B0A40AA3}"/>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8559612" y="3725746"/>
              <a:ext cx="914400" cy="1183342"/>
            </a:xfrm>
            <a:prstGeom prst="rect">
              <a:avLst/>
            </a:prstGeom>
          </p:spPr>
        </p:pic>
        <p:pic>
          <p:nvPicPr>
            <p:cNvPr id="1027" name="Picture 1026">
              <a:extLst>
                <a:ext uri="{FF2B5EF4-FFF2-40B4-BE49-F238E27FC236}">
                  <a16:creationId xmlns:a16="http://schemas.microsoft.com/office/drawing/2014/main" id="{4C24055D-C3F3-316C-D66A-8469E1741FFF}"/>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9604915" y="3725746"/>
              <a:ext cx="914400" cy="1183342"/>
            </a:xfrm>
            <a:prstGeom prst="rect">
              <a:avLst/>
            </a:prstGeom>
          </p:spPr>
        </p:pic>
        <p:pic>
          <p:nvPicPr>
            <p:cNvPr id="1028" name="Picture 1027">
              <a:extLst>
                <a:ext uri="{FF2B5EF4-FFF2-40B4-BE49-F238E27FC236}">
                  <a16:creationId xmlns:a16="http://schemas.microsoft.com/office/drawing/2014/main" id="{A0CC8BD1-92C4-49C4-121E-6AC2E791D19B}"/>
                </a:ext>
              </a:extLst>
            </p:cNvPr>
            <p:cNvPicPr>
              <a:picLocks noChangeAspect="1"/>
            </p:cNvPicPr>
            <p:nvPr/>
          </p:nvPicPr>
          <p:blipFill>
            <a:blip r:embed="rId26" cstate="email">
              <a:extLst>
                <a:ext uri="{28A0092B-C50C-407E-A947-70E740481C1C}">
                  <a14:useLocalDpi xmlns:a14="http://schemas.microsoft.com/office/drawing/2010/main"/>
                </a:ext>
              </a:extLst>
            </a:blip>
            <a:srcRect/>
            <a:stretch/>
          </p:blipFill>
          <p:spPr>
            <a:xfrm>
              <a:off x="11695519" y="3725746"/>
              <a:ext cx="914400" cy="1183342"/>
            </a:xfrm>
            <a:prstGeom prst="rect">
              <a:avLst/>
            </a:prstGeom>
          </p:spPr>
        </p:pic>
        <p:pic>
          <p:nvPicPr>
            <p:cNvPr id="1029" name="Picture 1028">
              <a:extLst>
                <a:ext uri="{FF2B5EF4-FFF2-40B4-BE49-F238E27FC236}">
                  <a16:creationId xmlns:a16="http://schemas.microsoft.com/office/drawing/2014/main" id="{CA5BD460-C091-D5DA-A6C9-BC97D03DF15F}"/>
                </a:ext>
              </a:extLst>
            </p:cNvPr>
            <p:cNvPicPr>
              <a:picLocks noChangeAspect="1"/>
            </p:cNvPicPr>
            <p:nvPr/>
          </p:nvPicPr>
          <p:blipFill>
            <a:blip r:embed="rId27" cstate="email">
              <a:extLst>
                <a:ext uri="{28A0092B-C50C-407E-A947-70E740481C1C}">
                  <a14:useLocalDpi xmlns:a14="http://schemas.microsoft.com/office/drawing/2010/main"/>
                </a:ext>
              </a:extLst>
            </a:blip>
            <a:srcRect/>
            <a:stretch/>
          </p:blipFill>
          <p:spPr>
            <a:xfrm>
              <a:off x="4378400" y="3725746"/>
              <a:ext cx="914400" cy="1183342"/>
            </a:xfrm>
            <a:prstGeom prst="rect">
              <a:avLst/>
            </a:prstGeom>
          </p:spPr>
        </p:pic>
      </p:grpSp>
      <p:grpSp>
        <p:nvGrpSpPr>
          <p:cNvPr id="1030" name="Group 1029">
            <a:extLst>
              <a:ext uri="{FF2B5EF4-FFF2-40B4-BE49-F238E27FC236}">
                <a16:creationId xmlns:a16="http://schemas.microsoft.com/office/drawing/2014/main" id="{607F11DB-0BB8-4064-38C6-53C54DEE28F5}"/>
              </a:ext>
            </a:extLst>
          </p:cNvPr>
          <p:cNvGrpSpPr/>
          <p:nvPr/>
        </p:nvGrpSpPr>
        <p:grpSpPr>
          <a:xfrm>
            <a:off x="202619" y="4980541"/>
            <a:ext cx="11785112" cy="1124790"/>
            <a:chOff x="197188" y="5428682"/>
            <a:chExt cx="12412731" cy="1184691"/>
          </a:xfrm>
        </p:grpSpPr>
        <p:pic>
          <p:nvPicPr>
            <p:cNvPr id="1031" name="Picture 1030">
              <a:extLst>
                <a:ext uri="{FF2B5EF4-FFF2-40B4-BE49-F238E27FC236}">
                  <a16:creationId xmlns:a16="http://schemas.microsoft.com/office/drawing/2014/main" id="{E17D03A8-7D11-4ECA-6D7E-3B67316B94A8}"/>
                </a:ext>
              </a:extLst>
            </p:cNvPr>
            <p:cNvPicPr>
              <a:picLocks noChangeAspect="1"/>
            </p:cNvPicPr>
            <p:nvPr/>
          </p:nvPicPr>
          <p:blipFill>
            <a:blip r:embed="rId28" cstate="email">
              <a:extLst>
                <a:ext uri="{28A0092B-C50C-407E-A947-70E740481C1C}">
                  <a14:useLocalDpi xmlns:a14="http://schemas.microsoft.com/office/drawing/2010/main"/>
                </a:ext>
              </a:extLst>
            </a:blip>
            <a:srcRect/>
            <a:stretch/>
          </p:blipFill>
          <p:spPr>
            <a:xfrm>
              <a:off x="5423703" y="5429148"/>
              <a:ext cx="914400" cy="1183341"/>
            </a:xfrm>
            <a:prstGeom prst="rect">
              <a:avLst/>
            </a:prstGeom>
          </p:spPr>
        </p:pic>
        <p:pic>
          <p:nvPicPr>
            <p:cNvPr id="1032" name="Picture 1031">
              <a:extLst>
                <a:ext uri="{FF2B5EF4-FFF2-40B4-BE49-F238E27FC236}">
                  <a16:creationId xmlns:a16="http://schemas.microsoft.com/office/drawing/2014/main" id="{22EE5E38-12E7-FA4C-5753-3F0820C1A9CE}"/>
                </a:ext>
              </a:extLst>
            </p:cNvPr>
            <p:cNvPicPr>
              <a:picLocks noChangeAspect="1"/>
            </p:cNvPicPr>
            <p:nvPr/>
          </p:nvPicPr>
          <p:blipFill>
            <a:blip r:embed="rId29" cstate="email">
              <a:extLst>
                <a:ext uri="{28A0092B-C50C-407E-A947-70E740481C1C}">
                  <a14:useLocalDpi xmlns:a14="http://schemas.microsoft.com/office/drawing/2010/main"/>
                </a:ext>
              </a:extLst>
            </a:blip>
            <a:srcRect/>
            <a:stretch/>
          </p:blipFill>
          <p:spPr>
            <a:xfrm>
              <a:off x="4378400" y="5429589"/>
              <a:ext cx="914400" cy="1183341"/>
            </a:xfrm>
            <a:prstGeom prst="rect">
              <a:avLst/>
            </a:prstGeom>
          </p:spPr>
        </p:pic>
        <p:pic>
          <p:nvPicPr>
            <p:cNvPr id="1033" name="Picture 1032">
              <a:extLst>
                <a:ext uri="{FF2B5EF4-FFF2-40B4-BE49-F238E27FC236}">
                  <a16:creationId xmlns:a16="http://schemas.microsoft.com/office/drawing/2014/main" id="{EE070EE1-DCAB-CC7E-96FE-2D97DD4F86DC}"/>
                </a:ext>
              </a:extLst>
            </p:cNvPr>
            <p:cNvPicPr>
              <a:picLocks noChangeAspect="1"/>
            </p:cNvPicPr>
            <p:nvPr/>
          </p:nvPicPr>
          <p:blipFill>
            <a:blip r:embed="rId30" cstate="email">
              <a:extLst>
                <a:ext uri="{28A0092B-C50C-407E-A947-70E740481C1C}">
                  <a14:useLocalDpi xmlns:a14="http://schemas.microsoft.com/office/drawing/2010/main"/>
                </a:ext>
              </a:extLst>
            </a:blip>
            <a:srcRect/>
            <a:stretch/>
          </p:blipFill>
          <p:spPr>
            <a:xfrm>
              <a:off x="197188" y="5428682"/>
              <a:ext cx="914400" cy="1183342"/>
            </a:xfrm>
            <a:prstGeom prst="rect">
              <a:avLst/>
            </a:prstGeom>
          </p:spPr>
        </p:pic>
        <p:pic>
          <p:nvPicPr>
            <p:cNvPr id="1034" name="Picture 1033">
              <a:extLst>
                <a:ext uri="{FF2B5EF4-FFF2-40B4-BE49-F238E27FC236}">
                  <a16:creationId xmlns:a16="http://schemas.microsoft.com/office/drawing/2014/main" id="{22CCCCF6-0274-91F5-A0DE-4F8630001AA5}"/>
                </a:ext>
              </a:extLst>
            </p:cNvPr>
            <p:cNvPicPr>
              <a:picLocks noChangeAspect="1"/>
            </p:cNvPicPr>
            <p:nvPr/>
          </p:nvPicPr>
          <p:blipFill>
            <a:blip r:embed="rId31" cstate="email">
              <a:extLst>
                <a:ext uri="{28A0092B-C50C-407E-A947-70E740481C1C}">
                  <a14:useLocalDpi xmlns:a14="http://schemas.microsoft.com/office/drawing/2010/main"/>
                </a:ext>
              </a:extLst>
            </a:blip>
            <a:srcRect/>
            <a:stretch/>
          </p:blipFill>
          <p:spPr>
            <a:xfrm>
              <a:off x="1242491" y="5430031"/>
              <a:ext cx="914400" cy="1183342"/>
            </a:xfrm>
            <a:prstGeom prst="rect">
              <a:avLst/>
            </a:prstGeom>
          </p:spPr>
        </p:pic>
        <p:pic>
          <p:nvPicPr>
            <p:cNvPr id="1035" name="Picture 1034">
              <a:extLst>
                <a:ext uri="{FF2B5EF4-FFF2-40B4-BE49-F238E27FC236}">
                  <a16:creationId xmlns:a16="http://schemas.microsoft.com/office/drawing/2014/main" id="{3B29849E-125A-AA2E-52BA-BE45565E1683}"/>
                </a:ext>
              </a:extLst>
            </p:cNvPr>
            <p:cNvPicPr>
              <a:picLocks noChangeAspect="1"/>
            </p:cNvPicPr>
            <p:nvPr/>
          </p:nvPicPr>
          <p:blipFill>
            <a:blip r:embed="rId32" cstate="email">
              <a:extLst>
                <a:ext uri="{28A0092B-C50C-407E-A947-70E740481C1C}">
                  <a14:useLocalDpi xmlns:a14="http://schemas.microsoft.com/office/drawing/2010/main"/>
                </a:ext>
              </a:extLst>
            </a:blip>
            <a:srcRect/>
            <a:stretch/>
          </p:blipFill>
          <p:spPr>
            <a:xfrm>
              <a:off x="3333097" y="5429589"/>
              <a:ext cx="914400" cy="1183342"/>
            </a:xfrm>
            <a:prstGeom prst="rect">
              <a:avLst/>
            </a:prstGeom>
          </p:spPr>
        </p:pic>
        <p:pic>
          <p:nvPicPr>
            <p:cNvPr id="1036" name="Picture 1035">
              <a:extLst>
                <a:ext uri="{FF2B5EF4-FFF2-40B4-BE49-F238E27FC236}">
                  <a16:creationId xmlns:a16="http://schemas.microsoft.com/office/drawing/2014/main" id="{6D1E0483-1C34-6E56-8E8A-8A654C51198D}"/>
                </a:ext>
              </a:extLst>
            </p:cNvPr>
            <p:cNvPicPr>
              <a:picLocks noChangeAspect="1"/>
            </p:cNvPicPr>
            <p:nvPr/>
          </p:nvPicPr>
          <p:blipFill>
            <a:blip r:embed="rId33" cstate="email">
              <a:extLst>
                <a:ext uri="{28A0092B-C50C-407E-A947-70E740481C1C}">
                  <a14:useLocalDpi xmlns:a14="http://schemas.microsoft.com/office/drawing/2010/main"/>
                </a:ext>
              </a:extLst>
            </a:blip>
            <a:srcRect/>
            <a:stretch/>
          </p:blipFill>
          <p:spPr>
            <a:xfrm>
              <a:off x="6469006" y="5429148"/>
              <a:ext cx="914400" cy="1183342"/>
            </a:xfrm>
            <a:prstGeom prst="rect">
              <a:avLst/>
            </a:prstGeom>
          </p:spPr>
        </p:pic>
        <p:pic>
          <p:nvPicPr>
            <p:cNvPr id="1037" name="Picture 1036">
              <a:extLst>
                <a:ext uri="{FF2B5EF4-FFF2-40B4-BE49-F238E27FC236}">
                  <a16:creationId xmlns:a16="http://schemas.microsoft.com/office/drawing/2014/main" id="{9D5FCD9E-7C7A-C731-813A-D3275B11537D}"/>
                </a:ext>
              </a:extLst>
            </p:cNvPr>
            <p:cNvPicPr>
              <a:picLocks noChangeAspect="1"/>
            </p:cNvPicPr>
            <p:nvPr/>
          </p:nvPicPr>
          <p:blipFill>
            <a:blip r:embed="rId34" cstate="email">
              <a:extLst>
                <a:ext uri="{28A0092B-C50C-407E-A947-70E740481C1C}">
                  <a14:useLocalDpi xmlns:a14="http://schemas.microsoft.com/office/drawing/2010/main"/>
                </a:ext>
              </a:extLst>
            </a:blip>
            <a:srcRect/>
            <a:stretch/>
          </p:blipFill>
          <p:spPr>
            <a:xfrm>
              <a:off x="7514309" y="5429148"/>
              <a:ext cx="914400" cy="1183342"/>
            </a:xfrm>
            <a:prstGeom prst="rect">
              <a:avLst/>
            </a:prstGeom>
          </p:spPr>
        </p:pic>
        <p:pic>
          <p:nvPicPr>
            <p:cNvPr id="1038" name="Picture 1037">
              <a:extLst>
                <a:ext uri="{FF2B5EF4-FFF2-40B4-BE49-F238E27FC236}">
                  <a16:creationId xmlns:a16="http://schemas.microsoft.com/office/drawing/2014/main" id="{73E53850-9BFD-DC7A-7BB3-61016F22D75D}"/>
                </a:ext>
              </a:extLst>
            </p:cNvPr>
            <p:cNvPicPr>
              <a:picLocks noChangeAspect="1"/>
            </p:cNvPicPr>
            <p:nvPr/>
          </p:nvPicPr>
          <p:blipFill>
            <a:blip r:embed="rId35" cstate="email">
              <a:extLst>
                <a:ext uri="{28A0092B-C50C-407E-A947-70E740481C1C}">
                  <a14:useLocalDpi xmlns:a14="http://schemas.microsoft.com/office/drawing/2010/main"/>
                </a:ext>
              </a:extLst>
            </a:blip>
            <a:srcRect/>
            <a:stretch/>
          </p:blipFill>
          <p:spPr>
            <a:xfrm>
              <a:off x="8559612" y="5429148"/>
              <a:ext cx="914400" cy="1183342"/>
            </a:xfrm>
            <a:prstGeom prst="rect">
              <a:avLst/>
            </a:prstGeom>
          </p:spPr>
        </p:pic>
        <p:pic>
          <p:nvPicPr>
            <p:cNvPr id="1039" name="Picture 1038">
              <a:extLst>
                <a:ext uri="{FF2B5EF4-FFF2-40B4-BE49-F238E27FC236}">
                  <a16:creationId xmlns:a16="http://schemas.microsoft.com/office/drawing/2014/main" id="{E1963D91-EE4C-9677-C323-BAC8C1C60D80}"/>
                </a:ext>
              </a:extLst>
            </p:cNvPr>
            <p:cNvPicPr>
              <a:picLocks noChangeAspect="1"/>
            </p:cNvPicPr>
            <p:nvPr/>
          </p:nvPicPr>
          <p:blipFill>
            <a:blip r:embed="rId36" cstate="email">
              <a:extLst>
                <a:ext uri="{28A0092B-C50C-407E-A947-70E740481C1C}">
                  <a14:useLocalDpi xmlns:a14="http://schemas.microsoft.com/office/drawing/2010/main"/>
                </a:ext>
              </a:extLst>
            </a:blip>
            <a:srcRect/>
            <a:stretch/>
          </p:blipFill>
          <p:spPr>
            <a:xfrm>
              <a:off x="11695519" y="5428682"/>
              <a:ext cx="914400" cy="1183342"/>
            </a:xfrm>
            <a:prstGeom prst="rect">
              <a:avLst/>
            </a:prstGeom>
          </p:spPr>
        </p:pic>
        <p:pic>
          <p:nvPicPr>
            <p:cNvPr id="1040" name="Picture 1039">
              <a:extLst>
                <a:ext uri="{FF2B5EF4-FFF2-40B4-BE49-F238E27FC236}">
                  <a16:creationId xmlns:a16="http://schemas.microsoft.com/office/drawing/2014/main" id="{C0A36A82-5068-E993-7A29-6F52BD38150B}"/>
                </a:ext>
              </a:extLst>
            </p:cNvPr>
            <p:cNvPicPr>
              <a:picLocks noChangeAspect="1"/>
            </p:cNvPicPr>
            <p:nvPr/>
          </p:nvPicPr>
          <p:blipFill>
            <a:blip r:embed="rId37" cstate="email">
              <a:extLst>
                <a:ext uri="{28A0092B-C50C-407E-A947-70E740481C1C}">
                  <a14:useLocalDpi xmlns:a14="http://schemas.microsoft.com/office/drawing/2010/main"/>
                </a:ext>
              </a:extLst>
            </a:blip>
            <a:srcRect/>
            <a:stretch/>
          </p:blipFill>
          <p:spPr>
            <a:xfrm>
              <a:off x="10650218" y="5429148"/>
              <a:ext cx="914400" cy="1183342"/>
            </a:xfrm>
            <a:prstGeom prst="rect">
              <a:avLst/>
            </a:prstGeom>
          </p:spPr>
        </p:pic>
        <p:pic>
          <p:nvPicPr>
            <p:cNvPr id="1041" name="Picture 1040">
              <a:extLst>
                <a:ext uri="{FF2B5EF4-FFF2-40B4-BE49-F238E27FC236}">
                  <a16:creationId xmlns:a16="http://schemas.microsoft.com/office/drawing/2014/main" id="{B8F732A6-ABBA-E2A4-E475-D194AADAB092}"/>
                </a:ext>
              </a:extLst>
            </p:cNvPr>
            <p:cNvPicPr>
              <a:picLocks noChangeAspect="1"/>
            </p:cNvPicPr>
            <p:nvPr/>
          </p:nvPicPr>
          <p:blipFill>
            <a:blip r:embed="rId38" cstate="email">
              <a:extLst>
                <a:ext uri="{28A0092B-C50C-407E-A947-70E740481C1C}">
                  <a14:useLocalDpi xmlns:a14="http://schemas.microsoft.com/office/drawing/2010/main"/>
                </a:ext>
              </a:extLst>
            </a:blip>
            <a:srcRect/>
            <a:stretch/>
          </p:blipFill>
          <p:spPr>
            <a:xfrm>
              <a:off x="9604915" y="5429148"/>
              <a:ext cx="914400" cy="1183342"/>
            </a:xfrm>
            <a:prstGeom prst="rect">
              <a:avLst/>
            </a:prstGeom>
          </p:spPr>
        </p:pic>
        <p:pic>
          <p:nvPicPr>
            <p:cNvPr id="1042" name="Picture 1041">
              <a:extLst>
                <a:ext uri="{FF2B5EF4-FFF2-40B4-BE49-F238E27FC236}">
                  <a16:creationId xmlns:a16="http://schemas.microsoft.com/office/drawing/2014/main" id="{E6C1C0BE-357D-AA27-81D7-144451915812}"/>
                </a:ext>
              </a:extLst>
            </p:cNvPr>
            <p:cNvPicPr>
              <a:picLocks noChangeAspect="1"/>
            </p:cNvPicPr>
            <p:nvPr/>
          </p:nvPicPr>
          <p:blipFill>
            <a:blip r:embed="rId39" cstate="email">
              <a:extLst>
                <a:ext uri="{28A0092B-C50C-407E-A947-70E740481C1C}">
                  <a14:useLocalDpi xmlns:a14="http://schemas.microsoft.com/office/drawing/2010/main"/>
                </a:ext>
              </a:extLst>
            </a:blip>
            <a:srcRect/>
            <a:stretch/>
          </p:blipFill>
          <p:spPr>
            <a:xfrm>
              <a:off x="2287794" y="5431432"/>
              <a:ext cx="914400" cy="1180592"/>
            </a:xfrm>
            <a:prstGeom prst="rect">
              <a:avLst/>
            </a:prstGeom>
          </p:spPr>
        </p:pic>
      </p:grpSp>
      <p:sp>
        <p:nvSpPr>
          <p:cNvPr id="1043" name="Rectangle 1042">
            <a:extLst>
              <a:ext uri="{FF2B5EF4-FFF2-40B4-BE49-F238E27FC236}">
                <a16:creationId xmlns:a16="http://schemas.microsoft.com/office/drawing/2014/main" id="{2009A914-4CFD-E65B-F44A-2965956F2C6C}"/>
              </a:ext>
            </a:extLst>
          </p:cNvPr>
          <p:cNvSpPr/>
          <p:nvPr/>
        </p:nvSpPr>
        <p:spPr>
          <a:xfrm>
            <a:off x="4035" y="1494398"/>
            <a:ext cx="12192000" cy="5064783"/>
          </a:xfrm>
          <a:prstGeom prst="rect">
            <a:avLst/>
          </a:prstGeom>
          <a:solidFill>
            <a:srgbClr val="FFFFFF">
              <a:alpha val="8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9" b="1"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5" name="think-cell data - do not delete" hidden="1">
            <a:extLst>
              <a:ext uri="{FF2B5EF4-FFF2-40B4-BE49-F238E27FC236}">
                <a16:creationId xmlns:a16="http://schemas.microsoft.com/office/drawing/2014/main" id="{9411FE52-9648-6C3C-0FA5-EDB31CD097DE}"/>
              </a:ext>
            </a:extLst>
          </p:cNvPr>
          <p:cNvGraphicFramePr>
            <a:graphicFrameLocks noChangeAspect="1"/>
          </p:cNvGraphicFramePr>
          <p:nvPr>
            <p:custDataLst>
              <p:tags r:id="rId1"/>
            </p:custDataLst>
          </p:nvPr>
        </p:nvGraphicFramePr>
        <p:xfrm>
          <a:off x="1673" y="1636"/>
          <a:ext cx="1227" cy="1588"/>
        </p:xfrm>
        <a:graphic>
          <a:graphicData uri="http://schemas.openxmlformats.org/presentationml/2006/ole">
            <mc:AlternateContent xmlns:mc="http://schemas.openxmlformats.org/markup-compatibility/2006">
              <mc:Choice xmlns:v="urn:schemas-microsoft-com:vml" Requires="v">
                <p:oleObj name="think-cell Slide" r:id="rId40" imgW="7772400" imgH="10058400" progId="TCLayout.ActiveDocument.1">
                  <p:embed/>
                </p:oleObj>
              </mc:Choice>
              <mc:Fallback>
                <p:oleObj name="think-cell Slide" r:id="rId40" imgW="7772400" imgH="10058400" progId="TCLayout.ActiveDocument.1">
                  <p:embed/>
                  <p:pic>
                    <p:nvPicPr>
                      <p:cNvPr id="5" name="think-cell data - do not delete" hidden="1">
                        <a:extLst>
                          <a:ext uri="{FF2B5EF4-FFF2-40B4-BE49-F238E27FC236}">
                            <a16:creationId xmlns:a16="http://schemas.microsoft.com/office/drawing/2014/main" id="{9411FE52-9648-6C3C-0FA5-EDB31CD097DE}"/>
                          </a:ext>
                        </a:extLst>
                      </p:cNvPr>
                      <p:cNvPicPr/>
                      <p:nvPr/>
                    </p:nvPicPr>
                    <p:blipFill>
                      <a:blip r:embed="rId41"/>
                      <a:stretch>
                        <a:fillRect/>
                      </a:stretch>
                    </p:blipFill>
                    <p:spPr>
                      <a:xfrm>
                        <a:off x="1673" y="1636"/>
                        <a:ext cx="1227" cy="1588"/>
                      </a:xfrm>
                      <a:prstGeom prst="rect">
                        <a:avLst/>
                      </a:prstGeom>
                    </p:spPr>
                  </p:pic>
                </p:oleObj>
              </mc:Fallback>
            </mc:AlternateContent>
          </a:graphicData>
        </a:graphic>
      </p:graphicFrame>
      <p:sp>
        <p:nvSpPr>
          <p:cNvPr id="21" name="Title 1">
            <a:extLst>
              <a:ext uri="{FF2B5EF4-FFF2-40B4-BE49-F238E27FC236}">
                <a16:creationId xmlns:a16="http://schemas.microsoft.com/office/drawing/2014/main" id="{D1DC2E77-91BF-303B-E469-BE86FFBFEF06}"/>
              </a:ext>
            </a:extLst>
          </p:cNvPr>
          <p:cNvSpPr>
            <a:spLocks noGrp="1"/>
          </p:cNvSpPr>
          <p:nvPr>
            <p:ph type="title"/>
          </p:nvPr>
        </p:nvSpPr>
        <p:spPr>
          <a:xfrm>
            <a:off x="356460" y="538434"/>
            <a:ext cx="11459787" cy="413170"/>
          </a:xfrm>
        </p:spPr>
        <p:txBody>
          <a:bodyPr/>
          <a:lstStyle/>
          <a:p>
            <a:r>
              <a:rPr lang="en-US" sz="3400" b="1">
                <a:latin typeface="+mn-lt"/>
                <a:cs typeface="Arial"/>
              </a:rPr>
              <a:t>Changing the Invitation to AP</a:t>
            </a:r>
          </a:p>
        </p:txBody>
      </p:sp>
      <p:sp>
        <p:nvSpPr>
          <p:cNvPr id="25" name="Subtitle 3">
            <a:extLst>
              <a:ext uri="{FF2B5EF4-FFF2-40B4-BE49-F238E27FC236}">
                <a16:creationId xmlns:a16="http://schemas.microsoft.com/office/drawing/2014/main" id="{15389FDE-895E-2CBC-05CA-A81A4B4605A3}"/>
              </a:ext>
            </a:extLst>
          </p:cNvPr>
          <p:cNvSpPr txBox="1">
            <a:spLocks/>
          </p:cNvSpPr>
          <p:nvPr/>
        </p:nvSpPr>
        <p:spPr>
          <a:xfrm>
            <a:off x="320823" y="1054425"/>
            <a:ext cx="9788675" cy="534655"/>
          </a:xfrm>
          <a:prstGeom prst="rect">
            <a:avLst/>
          </a:prstGeom>
        </p:spPr>
        <p:txBody>
          <a:bodyPr/>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marR="0" lvl="0" indent="0" algn="l" defTabSz="981075" rtl="0" eaLnBrk="1" fontAlgn="base" latinLnBrk="0" hangingPunct="1">
              <a:lnSpc>
                <a:spcPct val="100000"/>
              </a:lnSpc>
              <a:spcBef>
                <a:spcPct val="40000"/>
              </a:spcBef>
              <a:spcAft>
                <a:spcPct val="0"/>
              </a:spcAft>
              <a:buClr>
                <a:srgbClr val="009CDE"/>
              </a:buClr>
              <a:buSzPts val="2400"/>
              <a:buFont typeface="Verdana" pitchFamily="34" charset="0"/>
              <a:buNone/>
              <a:tabLst/>
              <a:defRPr/>
            </a:pPr>
            <a:r>
              <a:rPr kumimoji="0" lang="en-US" altLang="zh-CN" sz="1800" b="1" i="0" u="none" strike="noStrike" kern="1200" cap="none" spc="0" normalizeH="0" baseline="0" noProof="1">
                <a:ln>
                  <a:noFill/>
                </a:ln>
                <a:solidFill>
                  <a:srgbClr val="006298"/>
                </a:solidFill>
                <a:effectLst/>
                <a:uLnTx/>
                <a:uFillTx/>
                <a:latin typeface="Roboto"/>
                <a:ea typeface="+mn-ea"/>
                <a:cs typeface="+mn-cs"/>
              </a:rPr>
              <a:t>The right AP</a:t>
            </a:r>
            <a:r>
              <a:rPr kumimoji="0" lang="en-US" altLang="zh-CN" sz="1800" b="1" i="0" u="none" strike="noStrike" kern="1200" cap="none" spc="0" normalizeH="0" baseline="30000" noProof="1">
                <a:ln>
                  <a:noFill/>
                </a:ln>
                <a:solidFill>
                  <a:srgbClr val="006298"/>
                </a:solidFill>
                <a:effectLst/>
                <a:uLnTx/>
                <a:uFillTx/>
                <a:latin typeface="Roboto Slab" pitchFamily="2" charset="0"/>
                <a:ea typeface="Roboto Slab" pitchFamily="2" charset="0"/>
                <a:cs typeface="Roboto Slab" pitchFamily="2" charset="0"/>
              </a:rPr>
              <a:t>®</a:t>
            </a:r>
            <a:r>
              <a:rPr kumimoji="0" lang="en-US" altLang="zh-CN" sz="1800" b="1" i="0" u="none" strike="noStrike" kern="1200" cap="none" spc="0" normalizeH="0" baseline="0" noProof="1">
                <a:ln>
                  <a:noFill/>
                </a:ln>
                <a:solidFill>
                  <a:srgbClr val="006298"/>
                </a:solidFill>
                <a:effectLst/>
                <a:uLnTx/>
                <a:uFillTx/>
                <a:latin typeface="Roboto"/>
                <a:ea typeface="+mn-ea"/>
                <a:cs typeface="+mn-cs"/>
              </a:rPr>
              <a:t> classes at the right time can open college and career opportunities.</a:t>
            </a:r>
          </a:p>
        </p:txBody>
      </p:sp>
      <p:pic>
        <p:nvPicPr>
          <p:cNvPr id="2" name="Picture 1">
            <a:extLst>
              <a:ext uri="{FF2B5EF4-FFF2-40B4-BE49-F238E27FC236}">
                <a16:creationId xmlns:a16="http://schemas.microsoft.com/office/drawing/2014/main" id="{DF37F45C-D07F-A1A8-C610-4D59461AF2C0}"/>
              </a:ext>
            </a:extLst>
          </p:cNvPr>
          <p:cNvPicPr>
            <a:picLocks noChangeAspect="1"/>
          </p:cNvPicPr>
          <p:nvPr/>
        </p:nvPicPr>
        <p:blipFill>
          <a:blip r:embed="rId42">
            <a:extLst>
              <a:ext uri="{28A0092B-C50C-407E-A947-70E740481C1C}">
                <a14:useLocalDpi xmlns:a14="http://schemas.microsoft.com/office/drawing/2010/main" val="0"/>
              </a:ext>
            </a:extLst>
          </a:blip>
          <a:srcRect/>
          <a:stretch/>
        </p:blipFill>
        <p:spPr>
          <a:xfrm>
            <a:off x="1738179" y="2523350"/>
            <a:ext cx="2043890" cy="2647905"/>
          </a:xfrm>
          <a:prstGeom prst="rect">
            <a:avLst/>
          </a:prstGeom>
        </p:spPr>
      </p:pic>
      <p:pic>
        <p:nvPicPr>
          <p:cNvPr id="3" name="Picture 2">
            <a:extLst>
              <a:ext uri="{FF2B5EF4-FFF2-40B4-BE49-F238E27FC236}">
                <a16:creationId xmlns:a16="http://schemas.microsoft.com/office/drawing/2014/main" id="{A16028CF-0162-9E59-8B20-6BDB36D0DE6F}"/>
              </a:ext>
            </a:extLst>
          </p:cNvPr>
          <p:cNvPicPr>
            <a:picLocks noChangeAspect="1"/>
          </p:cNvPicPr>
          <p:nvPr/>
        </p:nvPicPr>
        <p:blipFill>
          <a:blip r:embed="rId43">
            <a:extLst>
              <a:ext uri="{28A0092B-C50C-407E-A947-70E740481C1C}">
                <a14:useLocalDpi xmlns:a14="http://schemas.microsoft.com/office/drawing/2010/main" val="0"/>
              </a:ext>
            </a:extLst>
          </a:blip>
          <a:srcRect/>
          <a:stretch/>
        </p:blipFill>
        <p:spPr>
          <a:xfrm>
            <a:off x="8535249" y="2556079"/>
            <a:ext cx="2040189" cy="2635243"/>
          </a:xfrm>
          <a:prstGeom prst="rect">
            <a:avLst/>
          </a:prstGeom>
        </p:spPr>
      </p:pic>
      <p:pic>
        <p:nvPicPr>
          <p:cNvPr id="6" name="Picture 5">
            <a:extLst>
              <a:ext uri="{FF2B5EF4-FFF2-40B4-BE49-F238E27FC236}">
                <a16:creationId xmlns:a16="http://schemas.microsoft.com/office/drawing/2014/main" id="{35769D20-710B-2253-133F-C53D5CED8F5D}"/>
              </a:ext>
            </a:extLst>
          </p:cNvPr>
          <p:cNvPicPr>
            <a:picLocks noChangeAspect="1"/>
          </p:cNvPicPr>
          <p:nvPr/>
        </p:nvPicPr>
        <p:blipFill>
          <a:blip r:embed="rId44"/>
          <a:srcRect/>
          <a:stretch/>
        </p:blipFill>
        <p:spPr>
          <a:xfrm>
            <a:off x="5185435" y="2523351"/>
            <a:ext cx="2069628" cy="2647905"/>
          </a:xfrm>
          <a:prstGeom prst="rect">
            <a:avLst/>
          </a:prstGeom>
        </p:spPr>
      </p:pic>
      <p:sp>
        <p:nvSpPr>
          <p:cNvPr id="4" name="Subtitle 3">
            <a:extLst>
              <a:ext uri="{FF2B5EF4-FFF2-40B4-BE49-F238E27FC236}">
                <a16:creationId xmlns:a16="http://schemas.microsoft.com/office/drawing/2014/main" id="{EAF2E28B-2059-F415-89DF-204D982C8766}"/>
              </a:ext>
            </a:extLst>
          </p:cNvPr>
          <p:cNvSpPr txBox="1">
            <a:spLocks/>
          </p:cNvSpPr>
          <p:nvPr/>
        </p:nvSpPr>
        <p:spPr>
          <a:xfrm>
            <a:off x="2103297" y="5360512"/>
            <a:ext cx="8233904" cy="534655"/>
          </a:xfrm>
          <a:prstGeom prst="rect">
            <a:avLst/>
          </a:prstGeom>
          <a:solidFill>
            <a:schemeClr val="accent1"/>
          </a:solidFill>
          <a:ln>
            <a:solidFill>
              <a:schemeClr val="accent3"/>
            </a:solidFill>
          </a:ln>
        </p:spPr>
        <p:txBody>
          <a:bodyPr/>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marR="0" lvl="0" indent="0" algn="ctr" defTabSz="981075" rtl="0" eaLnBrk="1" fontAlgn="base" latinLnBrk="0" hangingPunct="1">
              <a:lnSpc>
                <a:spcPct val="100000"/>
              </a:lnSpc>
              <a:spcBef>
                <a:spcPct val="40000"/>
              </a:spcBef>
              <a:spcAft>
                <a:spcPct val="0"/>
              </a:spcAft>
              <a:buClr>
                <a:srgbClr val="009CDE"/>
              </a:buClr>
              <a:buSzPts val="2400"/>
              <a:buFont typeface="Verdana" pitchFamily="34" charset="0"/>
              <a:buNone/>
              <a:tabLst/>
              <a:defRPr/>
            </a:pPr>
            <a:r>
              <a:rPr lang="en-US" altLang="zh-CN" b="1" dirty="0">
                <a:solidFill>
                  <a:srgbClr val="006298"/>
                </a:solidFill>
                <a:latin typeface="Roboto"/>
              </a:rPr>
              <a:t>NEW: 2026-2027 AP Cybersecurity and AP Business with Personal Finance</a:t>
            </a:r>
            <a:endParaRPr kumimoji="0" lang="en-US" altLang="zh-CN" sz="1800" b="1" i="0" u="none" strike="noStrike" kern="1200" cap="none" spc="0" normalizeH="0" baseline="0" noProof="1">
              <a:ln>
                <a:noFill/>
              </a:ln>
              <a:solidFill>
                <a:srgbClr val="006298"/>
              </a:solidFill>
              <a:effectLst/>
              <a:uLnTx/>
              <a:uFillTx/>
              <a:latin typeface="Roboto"/>
              <a:ea typeface="+mn-ea"/>
              <a:cs typeface="+mn-cs"/>
            </a:endParaRPr>
          </a:p>
        </p:txBody>
      </p:sp>
      <p:sp>
        <p:nvSpPr>
          <p:cNvPr id="10" name="Explosion: 8 Points 9">
            <a:extLst>
              <a:ext uri="{FF2B5EF4-FFF2-40B4-BE49-F238E27FC236}">
                <a16:creationId xmlns:a16="http://schemas.microsoft.com/office/drawing/2014/main" id="{97A8BD61-53AF-EE34-8EDD-C99B7D13A9B2}"/>
              </a:ext>
            </a:extLst>
          </p:cNvPr>
          <p:cNvSpPr/>
          <p:nvPr/>
        </p:nvSpPr>
        <p:spPr>
          <a:xfrm>
            <a:off x="1420823" y="5191322"/>
            <a:ext cx="914400" cy="914400"/>
          </a:xfrm>
          <a:prstGeom prst="irregularSeal1">
            <a:avLst/>
          </a:prstGeom>
          <a:solidFill>
            <a:srgbClr val="FFFF00"/>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92500" lnSpcReduction="20000"/>
          </a:bodyPr>
          <a:lstStyle/>
          <a:p>
            <a:pPr algn="ctr"/>
            <a:endParaRPr lang="en-US" sz="2000" b="1" dirty="0">
              <a:solidFill>
                <a:schemeClr val="tx2"/>
              </a:solidFill>
              <a:latin typeface="+mj-lt"/>
            </a:endParaRPr>
          </a:p>
        </p:txBody>
      </p:sp>
    </p:spTree>
    <p:extLst>
      <p:ext uri="{BB962C8B-B14F-4D97-AF65-F5344CB8AC3E}">
        <p14:creationId xmlns:p14="http://schemas.microsoft.com/office/powerpoint/2010/main" val="263747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720CFB-CDFF-8EF7-0E62-13E80F9B29E6}"/>
              </a:ext>
            </a:extLst>
          </p:cNvPr>
          <p:cNvSpPr/>
          <p:nvPr/>
        </p:nvSpPr>
        <p:spPr>
          <a:xfrm>
            <a:off x="356461" y="1446992"/>
            <a:ext cx="11478999" cy="4761755"/>
          </a:xfrm>
          <a:prstGeom prst="rect">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899" b="1" i="0" u="none" strike="noStrike" kern="1200" cap="none" spc="0" normalizeH="0" baseline="0" noProof="0">
              <a:ln>
                <a:noFill/>
              </a:ln>
              <a:solidFill>
                <a:srgbClr val="FFFFFF"/>
              </a:solidFill>
              <a:effectLst/>
              <a:uLnTx/>
              <a:uFillTx/>
              <a:latin typeface="Roboto Slab"/>
              <a:ea typeface="+mn-ea"/>
              <a:cs typeface="+mn-cs"/>
            </a:endParaRPr>
          </a:p>
        </p:txBody>
      </p:sp>
      <p:sp>
        <p:nvSpPr>
          <p:cNvPr id="2" name="Title 1">
            <a:extLst>
              <a:ext uri="{FF2B5EF4-FFF2-40B4-BE49-F238E27FC236}">
                <a16:creationId xmlns:a16="http://schemas.microsoft.com/office/drawing/2014/main" id="{795C3A9A-DDD6-6F42-9889-E15115E7C7DC}"/>
              </a:ext>
            </a:extLst>
          </p:cNvPr>
          <p:cNvSpPr>
            <a:spLocks noGrp="1"/>
          </p:cNvSpPr>
          <p:nvPr>
            <p:ph type="title"/>
          </p:nvPr>
        </p:nvSpPr>
        <p:spPr/>
        <p:txBody>
          <a:bodyPr/>
          <a:lstStyle/>
          <a:p>
            <a:r>
              <a:rPr lang="en-US" altLang="zh-CN" sz="3420" dirty="0"/>
              <a:t>Students Benefit No Matter Their Score</a:t>
            </a:r>
            <a:br>
              <a:rPr lang="en-US" altLang="zh-CN" sz="3420" dirty="0"/>
            </a:br>
            <a:br>
              <a:rPr lang="en-US" altLang="zh-CN" sz="3420" dirty="0"/>
            </a:br>
            <a:endParaRPr lang="en-US" sz="3420" dirty="0"/>
          </a:p>
        </p:txBody>
      </p:sp>
      <p:sp>
        <p:nvSpPr>
          <p:cNvPr id="11" name="Rectangle 10">
            <a:extLst>
              <a:ext uri="{FF2B5EF4-FFF2-40B4-BE49-F238E27FC236}">
                <a16:creationId xmlns:a16="http://schemas.microsoft.com/office/drawing/2014/main" id="{54AB0C4A-830A-35BD-4E1D-4053A4F53DF1}"/>
              </a:ext>
            </a:extLst>
          </p:cNvPr>
          <p:cNvSpPr/>
          <p:nvPr/>
        </p:nvSpPr>
        <p:spPr>
          <a:xfrm>
            <a:off x="787306" y="2108802"/>
            <a:ext cx="5208994" cy="3839147"/>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999" b="1" i="0" u="none" strike="noStrike" kern="1200" cap="none" spc="0" normalizeH="0" baseline="0" noProof="0">
              <a:ln>
                <a:noFill/>
              </a:ln>
              <a:solidFill>
                <a:srgbClr val="FFFFFF"/>
              </a:solidFill>
              <a:effectLst/>
              <a:uLnTx/>
              <a:uFillTx/>
              <a:latin typeface="Roboto Slab"/>
              <a:ea typeface="+mn-ea"/>
              <a:cs typeface="+mn-cs"/>
            </a:endParaRPr>
          </a:p>
        </p:txBody>
      </p:sp>
      <p:pic>
        <p:nvPicPr>
          <p:cNvPr id="12" name="Picture 11">
            <a:extLst>
              <a:ext uri="{FF2B5EF4-FFF2-40B4-BE49-F238E27FC236}">
                <a16:creationId xmlns:a16="http://schemas.microsoft.com/office/drawing/2014/main" id="{EF461086-A60F-D4E4-3DC6-411ACFE1234E}"/>
              </a:ext>
            </a:extLst>
          </p:cNvPr>
          <p:cNvPicPr>
            <a:picLocks noChangeAspect="1"/>
          </p:cNvPicPr>
          <p:nvPr/>
        </p:nvPicPr>
        <p:blipFill>
          <a:blip r:embed="rId2"/>
          <a:stretch>
            <a:fillRect/>
          </a:stretch>
        </p:blipFill>
        <p:spPr>
          <a:xfrm>
            <a:off x="2823856" y="1633848"/>
            <a:ext cx="1142984" cy="1142984"/>
          </a:xfrm>
          <a:prstGeom prst="rect">
            <a:avLst/>
          </a:prstGeom>
        </p:spPr>
      </p:pic>
      <p:sp>
        <p:nvSpPr>
          <p:cNvPr id="13" name="Rectangle 12">
            <a:extLst>
              <a:ext uri="{FF2B5EF4-FFF2-40B4-BE49-F238E27FC236}">
                <a16:creationId xmlns:a16="http://schemas.microsoft.com/office/drawing/2014/main" id="{3383FD9E-33E1-FF06-D972-A53925270366}"/>
              </a:ext>
            </a:extLst>
          </p:cNvPr>
          <p:cNvSpPr/>
          <p:nvPr/>
        </p:nvSpPr>
        <p:spPr>
          <a:xfrm>
            <a:off x="6321068" y="2108802"/>
            <a:ext cx="5208994" cy="3839147"/>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endParaRPr kumimoji="0" lang="en-US" sz="1999" b="1" i="0" u="none" strike="noStrike" kern="1200" cap="none" spc="0" normalizeH="0" baseline="0" noProof="0">
              <a:ln>
                <a:noFill/>
              </a:ln>
              <a:solidFill>
                <a:srgbClr val="FFFFFF"/>
              </a:solidFill>
              <a:effectLst/>
              <a:uLnTx/>
              <a:uFillTx/>
              <a:latin typeface="Roboto Slab"/>
              <a:ea typeface="+mn-ea"/>
              <a:cs typeface="+mn-cs"/>
            </a:endParaRPr>
          </a:p>
        </p:txBody>
      </p:sp>
      <p:pic>
        <p:nvPicPr>
          <p:cNvPr id="14" name="Picture 13">
            <a:extLst>
              <a:ext uri="{FF2B5EF4-FFF2-40B4-BE49-F238E27FC236}">
                <a16:creationId xmlns:a16="http://schemas.microsoft.com/office/drawing/2014/main" id="{92D7E950-BEFD-036B-7CE6-6FE64DD6B7DF}"/>
              </a:ext>
            </a:extLst>
          </p:cNvPr>
          <p:cNvPicPr>
            <a:picLocks noChangeAspect="1"/>
          </p:cNvPicPr>
          <p:nvPr/>
        </p:nvPicPr>
        <p:blipFill>
          <a:blip r:embed="rId3"/>
          <a:stretch>
            <a:fillRect/>
          </a:stretch>
        </p:blipFill>
        <p:spPr>
          <a:xfrm>
            <a:off x="8354073" y="1613414"/>
            <a:ext cx="1142984" cy="1142984"/>
          </a:xfrm>
          <a:prstGeom prst="rect">
            <a:avLst/>
          </a:prstGeom>
        </p:spPr>
      </p:pic>
      <p:sp>
        <p:nvSpPr>
          <p:cNvPr id="15" name="Text Placeholder 2">
            <a:extLst>
              <a:ext uri="{FF2B5EF4-FFF2-40B4-BE49-F238E27FC236}">
                <a16:creationId xmlns:a16="http://schemas.microsoft.com/office/drawing/2014/main" id="{DC34263D-5D6C-4082-182C-77B9ECC484D7}"/>
              </a:ext>
            </a:extLst>
          </p:cNvPr>
          <p:cNvSpPr txBox="1">
            <a:spLocks/>
          </p:cNvSpPr>
          <p:nvPr/>
        </p:nvSpPr>
        <p:spPr>
          <a:xfrm>
            <a:off x="1014396" y="3037629"/>
            <a:ext cx="4754814" cy="2504691"/>
          </a:xfrm>
          <a:prstGeom prst="rect">
            <a:avLst/>
          </a:prstGeom>
        </p:spPr>
        <p:txBody>
          <a:bodyPr vert="horz" lIns="0" tIns="0" rIns="0" bIns="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00"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00"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00"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Clr>
                <a:schemeClr val="accent3"/>
              </a:buClr>
              <a:buSzPct val="80000"/>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marR="0" lvl="0" indent="0" algn="l" defTabSz="884302" rtl="0" eaLnBrk="1" fontAlgn="base" latinLnBrk="0" hangingPunct="1">
              <a:lnSpc>
                <a:spcPct val="100000"/>
              </a:lnSpc>
              <a:spcBef>
                <a:spcPct val="40000"/>
              </a:spcBef>
              <a:spcAft>
                <a:spcPct val="0"/>
              </a:spcAft>
              <a:buClr>
                <a:srgbClr val="009CDE"/>
              </a:buClr>
              <a:buSzPct val="80000"/>
              <a:buFont typeface="Verdana" pitchFamily="34" charset="0"/>
              <a:buNone/>
              <a:tabLst/>
              <a:defRPr/>
            </a:pPr>
            <a:r>
              <a:rPr kumimoji="0" lang="en-US" altLang="zh-CN" sz="1800" b="1" i="0" u="none" strike="noStrike" kern="1200" cap="none" spc="0" normalizeH="0" baseline="0" noProof="1">
                <a:ln>
                  <a:noFill/>
                </a:ln>
                <a:solidFill>
                  <a:srgbClr val="1E1E1E"/>
                </a:solidFill>
                <a:effectLst/>
                <a:uLnTx/>
                <a:uFillTx/>
                <a:latin typeface="Arial" panose="020B0604020202020204" pitchFamily="34" charset="0"/>
                <a:ea typeface="+mn-ea"/>
                <a:cs typeface="Arial" panose="020B0604020202020204" pitchFamily="34" charset="0"/>
              </a:rPr>
              <a:t>Build skills and confidence.</a:t>
            </a:r>
          </a:p>
          <a:p>
            <a:pPr marL="244686" marR="0" lvl="0" indent="-244686" algn="l" defTabSz="884302" rtl="0" eaLnBrk="1" fontAlgn="base" latinLnBrk="0" hangingPunct="1">
              <a:lnSpc>
                <a:spcPct val="100000"/>
              </a:lnSpc>
              <a:spcBef>
                <a:spcPts val="300"/>
              </a:spcBef>
              <a:spcAft>
                <a:spcPct val="0"/>
              </a:spcAft>
              <a:buClr>
                <a:srgbClr val="009CDE"/>
              </a:buClr>
              <a:buSzPct val="80000"/>
              <a:buFont typeface="Verdana" pitchFamily="34" charset="0"/>
              <a:buChar char="•"/>
              <a:tabLst/>
              <a:defRPr/>
            </a:pPr>
            <a:r>
              <a:rPr kumimoji="0" lang="en-US" altLang="zh-CN" sz="1800" b="0" i="0" u="none" strike="noStrike" kern="1200" cap="none" spc="0" normalizeH="0" baseline="0" noProof="1">
                <a:ln>
                  <a:noFill/>
                </a:ln>
                <a:solidFill>
                  <a:srgbClr val="1E1E1E"/>
                </a:solidFill>
                <a:effectLst/>
                <a:uLnTx/>
                <a:uFillTx/>
                <a:latin typeface="Arial" panose="020B0604020202020204" pitchFamily="34" charset="0"/>
                <a:ea typeface="+mn-ea"/>
                <a:cs typeface="Arial" panose="020B0604020202020204" pitchFamily="34" charset="0"/>
              </a:rPr>
              <a:t>AP students learn essential time management and study skills needed for college and career success.</a:t>
            </a:r>
          </a:p>
          <a:p>
            <a:pPr marL="244686" marR="0" lvl="0" indent="-244686" algn="l" defTabSz="884302" rtl="0" eaLnBrk="1" fontAlgn="base" latinLnBrk="0" hangingPunct="1">
              <a:lnSpc>
                <a:spcPct val="100000"/>
              </a:lnSpc>
              <a:spcBef>
                <a:spcPts val="600"/>
              </a:spcBef>
              <a:spcAft>
                <a:spcPct val="0"/>
              </a:spcAft>
              <a:buClr>
                <a:srgbClr val="009CDE"/>
              </a:buClr>
              <a:buSzPct val="80000"/>
              <a:buFont typeface="Verdana" pitchFamily="34" charset="0"/>
              <a:buChar char="•"/>
              <a:tabLst/>
              <a:defRPr/>
            </a:pPr>
            <a:r>
              <a:rPr kumimoji="0" lang="en-US" altLang="zh-CN" sz="1800" b="0" i="0" u="none" strike="noStrike" kern="1200" cap="none" spc="0" normalizeH="0" baseline="0" noProof="1">
                <a:ln>
                  <a:noFill/>
                </a:ln>
                <a:solidFill>
                  <a:srgbClr val="1E1E1E"/>
                </a:solidFill>
                <a:effectLst/>
                <a:uLnTx/>
                <a:uFillTx/>
                <a:latin typeface="Arial" panose="020B0604020202020204" pitchFamily="34" charset="0"/>
                <a:ea typeface="+mn-ea"/>
                <a:cs typeface="Arial" panose="020B0604020202020204" pitchFamily="34" charset="0"/>
              </a:rPr>
              <a:t>They dig deeper into subjects that interest them and learn to tap their creativity and their problem-solving skills to address course challenges.</a:t>
            </a:r>
          </a:p>
        </p:txBody>
      </p:sp>
      <p:sp>
        <p:nvSpPr>
          <p:cNvPr id="16" name="Text Placeholder 2">
            <a:extLst>
              <a:ext uri="{FF2B5EF4-FFF2-40B4-BE49-F238E27FC236}">
                <a16:creationId xmlns:a16="http://schemas.microsoft.com/office/drawing/2014/main" id="{28D06628-9233-C43A-D619-B2464378B998}"/>
              </a:ext>
            </a:extLst>
          </p:cNvPr>
          <p:cNvSpPr txBox="1">
            <a:spLocks/>
          </p:cNvSpPr>
          <p:nvPr/>
        </p:nvSpPr>
        <p:spPr>
          <a:xfrm>
            <a:off x="6548158" y="3037629"/>
            <a:ext cx="4754814" cy="2504691"/>
          </a:xfrm>
          <a:prstGeom prst="rect">
            <a:avLst/>
          </a:prstGeom>
        </p:spPr>
        <p:txBody>
          <a:bodyPr vert="horz" lIns="0" tIns="0" rIns="0" bIns="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00"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00"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00"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Clr>
                <a:schemeClr val="accent3"/>
              </a:buClr>
              <a:buSzPct val="80000"/>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marR="0" lvl="0" indent="0" algn="l" defTabSz="884302" rtl="0" eaLnBrk="1" fontAlgn="base" latinLnBrk="0" hangingPunct="1">
              <a:lnSpc>
                <a:spcPct val="100000"/>
              </a:lnSpc>
              <a:spcBef>
                <a:spcPct val="40000"/>
              </a:spcBef>
              <a:spcAft>
                <a:spcPct val="0"/>
              </a:spcAft>
              <a:buClr>
                <a:srgbClr val="009CDE"/>
              </a:buClr>
              <a:buSzPct val="80000"/>
              <a:buFont typeface="Verdana" pitchFamily="34" charset="0"/>
              <a:buNone/>
              <a:tabLst/>
              <a:defRPr/>
            </a:pPr>
            <a:r>
              <a:rPr kumimoji="0" lang="en-US" altLang="zh-CN" sz="1800" b="1" i="0" u="none" strike="noStrike" kern="1200" cap="none" spc="0" normalizeH="0" baseline="0" noProof="1">
                <a:ln>
                  <a:noFill/>
                </a:ln>
                <a:solidFill>
                  <a:srgbClr val="1E1E1E"/>
                </a:solidFill>
                <a:effectLst/>
                <a:uLnTx/>
                <a:uFillTx/>
                <a:latin typeface="Arial" panose="020B0604020202020204" pitchFamily="34" charset="0"/>
                <a:ea typeface="+mn-ea"/>
                <a:cs typeface="Arial" panose="020B0604020202020204" pitchFamily="34" charset="0"/>
              </a:rPr>
              <a:t>Get into college.</a:t>
            </a:r>
          </a:p>
          <a:p>
            <a:pPr marL="244686" marR="0" lvl="0" indent="-244686" algn="l" defTabSz="884302" rtl="0" eaLnBrk="1" fontAlgn="base" latinLnBrk="0" hangingPunct="1">
              <a:lnSpc>
                <a:spcPct val="100000"/>
              </a:lnSpc>
              <a:spcBef>
                <a:spcPts val="300"/>
              </a:spcBef>
              <a:spcAft>
                <a:spcPct val="0"/>
              </a:spcAft>
              <a:buClr>
                <a:srgbClr val="009CDE"/>
              </a:buClr>
              <a:buSzPct val="80000"/>
              <a:buFont typeface="Verdana" pitchFamily="34" charset="0"/>
              <a:buChar char="•"/>
              <a:tabLst/>
              <a:defRPr/>
            </a:pPr>
            <a:r>
              <a:rPr kumimoji="0" lang="en-US" altLang="zh-CN" sz="1800" b="0" i="0" u="none" strike="noStrike" kern="1200" cap="none" spc="0" normalizeH="0" baseline="0" noProof="1">
                <a:ln>
                  <a:noFill/>
                </a:ln>
                <a:solidFill>
                  <a:srgbClr val="1E1E1E"/>
                </a:solidFill>
                <a:effectLst/>
                <a:uLnTx/>
                <a:uFillTx/>
                <a:latin typeface="Arial" panose="020B0604020202020204" pitchFamily="34" charset="0"/>
                <a:ea typeface="+mn-ea"/>
                <a:cs typeface="Arial" panose="020B0604020202020204" pitchFamily="34" charset="0"/>
              </a:rPr>
              <a:t>Students who take AP courses send a signal to colleges that they’re serious about their education and that they’re willing to challenge themselves with rigorous coursework.</a:t>
            </a:r>
          </a:p>
          <a:p>
            <a:pPr marL="244686" marR="0" lvl="0" indent="-244686" algn="l" defTabSz="884302" rtl="0" eaLnBrk="1" fontAlgn="base" latinLnBrk="0" hangingPunct="1">
              <a:lnSpc>
                <a:spcPct val="100000"/>
              </a:lnSpc>
              <a:spcBef>
                <a:spcPts val="600"/>
              </a:spcBef>
              <a:spcAft>
                <a:spcPct val="0"/>
              </a:spcAft>
              <a:buClr>
                <a:srgbClr val="009CDE"/>
              </a:buClr>
              <a:buSzPct val="80000"/>
              <a:buFont typeface="Verdana" pitchFamily="34" charset="0"/>
              <a:buChar char="•"/>
              <a:tabLst/>
              <a:defRPr/>
            </a:pPr>
            <a:r>
              <a:rPr kumimoji="0" lang="en-US" altLang="zh-CN" sz="1800" b="0" i="0" u="none" strike="noStrike" kern="1200" cap="none" spc="0" normalizeH="0" baseline="0" noProof="1">
                <a:ln>
                  <a:noFill/>
                </a:ln>
                <a:solidFill>
                  <a:srgbClr val="1E1E1E"/>
                </a:solidFill>
                <a:effectLst/>
                <a:uLnTx/>
                <a:uFillTx/>
                <a:latin typeface="Arial" panose="020B0604020202020204" pitchFamily="34" charset="0"/>
                <a:ea typeface="+mn-ea"/>
                <a:cs typeface="Arial" panose="020B0604020202020204" pitchFamily="34" charset="0"/>
              </a:rPr>
              <a:t>85% of selective colleges and universities report that a student’s AP experience favorably impacts admission decisions.</a:t>
            </a:r>
          </a:p>
        </p:txBody>
      </p:sp>
      <p:cxnSp>
        <p:nvCxnSpPr>
          <p:cNvPr id="4" name="Straight Connector 3">
            <a:extLst>
              <a:ext uri="{FF2B5EF4-FFF2-40B4-BE49-F238E27FC236}">
                <a16:creationId xmlns:a16="http://schemas.microsoft.com/office/drawing/2014/main" id="{8DBE3E16-19EB-2277-9152-215F2A726582}"/>
              </a:ext>
            </a:extLst>
          </p:cNvPr>
          <p:cNvCxnSpPr/>
          <p:nvPr/>
        </p:nvCxnSpPr>
        <p:spPr>
          <a:xfrm>
            <a:off x="356461" y="432921"/>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829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b="1">
                <a:latin typeface="+mn-lt"/>
              </a:rPr>
              <a:t>Ongoing Professional Learning</a:t>
            </a:r>
          </a:p>
        </p:txBody>
      </p:sp>
      <p:sp>
        <p:nvSpPr>
          <p:cNvPr id="4" name="TextBox 3">
            <a:extLst>
              <a:ext uri="{FF2B5EF4-FFF2-40B4-BE49-F238E27FC236}">
                <a16:creationId xmlns:a16="http://schemas.microsoft.com/office/drawing/2014/main" id="{E007A89F-3DEC-477E-832E-19EC155F6E0E}"/>
              </a:ext>
            </a:extLst>
          </p:cNvPr>
          <p:cNvSpPr txBox="1"/>
          <p:nvPr/>
        </p:nvSpPr>
        <p:spPr>
          <a:xfrm>
            <a:off x="491712" y="5456771"/>
            <a:ext cx="5216085" cy="423440"/>
          </a:xfrm>
          <a:prstGeom prst="rect">
            <a:avLst/>
          </a:prstGeom>
          <a:noFill/>
        </p:spPr>
        <p:txBody>
          <a:bodyPr wrap="square" lIns="36000" tIns="36000" rIns="36000" bIns="3600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r>
              <a:rPr kumimoji="0" lang="en-US" sz="2279" b="0" i="0" u="none" strike="noStrike" kern="1200" cap="none" spc="0" normalizeH="0" baseline="0" noProof="0">
                <a:ln>
                  <a:noFill/>
                </a:ln>
                <a:solidFill>
                  <a:srgbClr val="1E1E1E"/>
                </a:solidFill>
                <a:effectLst/>
                <a:uLnTx/>
                <a:uFillTx/>
                <a:latin typeface="Roboto Slab"/>
                <a:ea typeface="+mn-ea"/>
                <a:cs typeface="+mn-cs"/>
              </a:rPr>
              <a:t>Visit </a:t>
            </a:r>
            <a:r>
              <a:rPr kumimoji="0" lang="en-US" sz="2279" b="1" i="0" u="none" strike="noStrike" kern="1200" cap="none" spc="0" normalizeH="0" baseline="0" noProof="0">
                <a:ln>
                  <a:noFill/>
                </a:ln>
                <a:solidFill>
                  <a:srgbClr val="006298"/>
                </a:solidFill>
                <a:effectLst/>
                <a:uLnTx/>
                <a:uFillTx/>
                <a:latin typeface="Roboto Slab" pitchFamily="2" charset="0"/>
                <a:ea typeface="Roboto Slab" pitchFamily="2" charset="0"/>
                <a:cs typeface="+mn-cs"/>
              </a:rPr>
              <a:t>collegeboard.org/counselors</a:t>
            </a:r>
          </a:p>
        </p:txBody>
      </p:sp>
      <p:sp>
        <p:nvSpPr>
          <p:cNvPr id="50" name="Rectangle 49"/>
          <p:cNvSpPr/>
          <p:nvPr/>
        </p:nvSpPr>
        <p:spPr>
          <a:xfrm>
            <a:off x="7368795" y="1268233"/>
            <a:ext cx="4040033" cy="338554"/>
          </a:xfrm>
          <a:prstGeom prst="rect">
            <a:avLst/>
          </a:prstGeom>
        </p:spPr>
        <p:txBody>
          <a:bodyPr wrap="square">
            <a:spAutoFit/>
          </a:bodyPr>
          <a:lstStyle/>
          <a:p>
            <a:pPr marL="0" marR="0" lvl="0" indent="0" algn="l" defTabSz="868081" rtl="0" eaLnBrk="1" fontAlgn="auto" latinLnBrk="0" hangingPunct="1">
              <a:lnSpc>
                <a:spcPct val="100000"/>
              </a:lnSpc>
              <a:spcBef>
                <a:spcPts val="0"/>
              </a:spcBef>
              <a:spcAft>
                <a:spcPts val="0"/>
              </a:spcAft>
              <a:buClrTx/>
              <a:buSzTx/>
              <a:buFontTx/>
              <a:buNone/>
              <a:tabLst/>
              <a:defRPr/>
            </a:pPr>
            <a:r>
              <a:rPr kumimoji="0" lang="en-US" sz="1519" b="1" i="0" u="none" strike="noStrike" kern="1200" cap="none" spc="0" normalizeH="0" baseline="0" noProof="0">
                <a:ln>
                  <a:noFill/>
                </a:ln>
                <a:solidFill>
                  <a:srgbClr val="1E1E1E"/>
                </a:solidFill>
                <a:effectLst/>
                <a:uLnTx/>
                <a:uFillTx/>
                <a:latin typeface="Roboto" panose="02000000000000000000" pitchFamily="2" charset="0"/>
                <a:ea typeface="Roboto" panose="02000000000000000000" pitchFamily="2" charset="0"/>
                <a:cs typeface="Roboto" panose="02000000000000000000" pitchFamily="2" charset="0"/>
              </a:rPr>
              <a:t>Monthly Webinars</a:t>
            </a:r>
            <a:endParaRPr kumimoji="0" lang="en-US" sz="1600" b="1" i="0" u="none" strike="noStrike" kern="1200" cap="none" spc="0" normalizeH="0" baseline="0" noProof="0">
              <a:ln>
                <a:noFill/>
              </a:ln>
              <a:solidFill>
                <a:srgbClr val="1E1E1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1" name="Rectangle 50"/>
          <p:cNvSpPr/>
          <p:nvPr/>
        </p:nvSpPr>
        <p:spPr>
          <a:xfrm>
            <a:off x="7365408" y="1573524"/>
            <a:ext cx="4043419" cy="501419"/>
          </a:xfrm>
          <a:prstGeom prst="rect">
            <a:avLst/>
          </a:prstGeom>
        </p:spPr>
        <p:txBody>
          <a:bodyPr wrap="square">
            <a:spAutoFit/>
          </a:bodyPr>
          <a:lstStyle/>
          <a:p>
            <a:pPr marL="0" marR="0" lvl="0" indent="0" algn="l" defTabSz="868081" rtl="0" eaLnBrk="1" fontAlgn="auto" latinLnBrk="0" hangingPunct="1">
              <a:lnSpc>
                <a:spcPct val="100000"/>
              </a:lnSpc>
              <a:spcBef>
                <a:spcPts val="0"/>
              </a:spcBef>
              <a:spcAft>
                <a:spcPts val="0"/>
              </a:spcAft>
              <a:buClrTx/>
              <a:buSzTx/>
              <a:buFontTx/>
              <a:buNone/>
              <a:tabLst/>
              <a:defRPr/>
            </a:pPr>
            <a:r>
              <a:rPr kumimoji="0" lang="en-US" sz="1329" b="0" i="0" u="none" strike="noStrike" kern="1200" cap="none" spc="0" normalizeH="0" baseline="0" noProof="0">
                <a:ln>
                  <a:noFill/>
                </a:ln>
                <a:solidFill>
                  <a:srgbClr val="1E1E1E"/>
                </a:solidFill>
                <a:effectLst/>
                <a:uLnTx/>
                <a:uFillTx/>
                <a:latin typeface="Roboto"/>
                <a:ea typeface="+mn-ea"/>
                <a:cs typeface="+mn-cs"/>
              </a:rPr>
              <a:t>Join these 1-hour webinars that cover timely topics that impact a counselor’s work. </a:t>
            </a:r>
          </a:p>
        </p:txBody>
      </p:sp>
      <p:sp>
        <p:nvSpPr>
          <p:cNvPr id="52" name="Rectangle 51"/>
          <p:cNvSpPr/>
          <p:nvPr/>
        </p:nvSpPr>
        <p:spPr>
          <a:xfrm>
            <a:off x="7368795" y="2463590"/>
            <a:ext cx="4040033" cy="326115"/>
          </a:xfrm>
          <a:prstGeom prst="rect">
            <a:avLst/>
          </a:prstGeom>
        </p:spPr>
        <p:txBody>
          <a:bodyPr wrap="square">
            <a:spAutoFit/>
          </a:bodyPr>
          <a:lstStyle/>
          <a:p>
            <a:pPr marL="0" marR="0" lvl="0" indent="0" algn="l" defTabSz="868081" rtl="0" eaLnBrk="1" fontAlgn="auto" latinLnBrk="0" hangingPunct="1">
              <a:lnSpc>
                <a:spcPct val="100000"/>
              </a:lnSpc>
              <a:spcBef>
                <a:spcPts val="0"/>
              </a:spcBef>
              <a:spcAft>
                <a:spcPts val="0"/>
              </a:spcAft>
              <a:buClrTx/>
              <a:buSzTx/>
              <a:buFontTx/>
              <a:buNone/>
              <a:tabLst/>
              <a:defRPr/>
            </a:pPr>
            <a:r>
              <a:rPr kumimoji="0" lang="en-US" sz="1519" b="1" i="0" u="none" strike="noStrike" kern="1200" cap="none" spc="0" normalizeH="0" baseline="0" noProof="0">
                <a:ln>
                  <a:noFill/>
                </a:ln>
                <a:solidFill>
                  <a:srgbClr val="1E1E1E"/>
                </a:solidFill>
                <a:effectLst/>
                <a:uLnTx/>
                <a:uFillTx/>
                <a:latin typeface="Roboto" panose="02000000000000000000" pitchFamily="2" charset="0"/>
                <a:ea typeface="Roboto" panose="02000000000000000000" pitchFamily="2" charset="0"/>
                <a:cs typeface="Roboto" panose="02000000000000000000" pitchFamily="2" charset="0"/>
              </a:rPr>
              <a:t>Modules</a:t>
            </a:r>
          </a:p>
        </p:txBody>
      </p:sp>
      <p:sp>
        <p:nvSpPr>
          <p:cNvPr id="54" name="Rectangle 53"/>
          <p:cNvSpPr/>
          <p:nvPr/>
        </p:nvSpPr>
        <p:spPr>
          <a:xfrm>
            <a:off x="7368795" y="3634270"/>
            <a:ext cx="4040033" cy="326115"/>
          </a:xfrm>
          <a:prstGeom prst="rect">
            <a:avLst/>
          </a:prstGeom>
        </p:spPr>
        <p:txBody>
          <a:bodyPr wrap="square">
            <a:spAutoFit/>
          </a:bodyPr>
          <a:lstStyle/>
          <a:p>
            <a:pPr marL="0" marR="0" lvl="0" indent="0" algn="l" defTabSz="868081" rtl="0" eaLnBrk="1" fontAlgn="auto" latinLnBrk="0" hangingPunct="1">
              <a:lnSpc>
                <a:spcPct val="100000"/>
              </a:lnSpc>
              <a:spcBef>
                <a:spcPts val="0"/>
              </a:spcBef>
              <a:spcAft>
                <a:spcPts val="0"/>
              </a:spcAft>
              <a:buClrTx/>
              <a:buSzTx/>
              <a:buFontTx/>
              <a:buNone/>
              <a:tabLst/>
              <a:defRPr/>
            </a:pPr>
            <a:r>
              <a:rPr kumimoji="0" lang="en-US" sz="1519" b="1" i="0" u="none" strike="noStrike" kern="1200" cap="none" spc="0" normalizeH="0" baseline="0" noProof="0">
                <a:ln>
                  <a:noFill/>
                </a:ln>
                <a:solidFill>
                  <a:srgbClr val="1E1E1E"/>
                </a:solidFill>
                <a:effectLst/>
                <a:uLnTx/>
                <a:uFillTx/>
                <a:latin typeface="Roboto" panose="02000000000000000000" pitchFamily="2" charset="0"/>
                <a:ea typeface="Roboto" panose="02000000000000000000" pitchFamily="2" charset="0"/>
                <a:cs typeface="Roboto" panose="02000000000000000000" pitchFamily="2" charset="0"/>
              </a:rPr>
              <a:t>PD Shorts </a:t>
            </a:r>
          </a:p>
        </p:txBody>
      </p:sp>
      <p:sp>
        <p:nvSpPr>
          <p:cNvPr id="55" name="Rectangle 54"/>
          <p:cNvSpPr/>
          <p:nvPr/>
        </p:nvSpPr>
        <p:spPr>
          <a:xfrm>
            <a:off x="7365408" y="3939558"/>
            <a:ext cx="4043419" cy="705962"/>
          </a:xfrm>
          <a:prstGeom prst="rect">
            <a:avLst/>
          </a:prstGeom>
        </p:spPr>
        <p:txBody>
          <a:bodyPr wrap="square">
            <a:spAutoFit/>
          </a:bodyPr>
          <a:lstStyle/>
          <a:p>
            <a:pPr marL="0" marR="0" lvl="0" indent="0" algn="l" defTabSz="868081" rtl="0" eaLnBrk="1" fontAlgn="auto" latinLnBrk="0" hangingPunct="1">
              <a:lnSpc>
                <a:spcPct val="100000"/>
              </a:lnSpc>
              <a:spcBef>
                <a:spcPts val="0"/>
              </a:spcBef>
              <a:spcAft>
                <a:spcPts val="0"/>
              </a:spcAft>
              <a:buClrTx/>
              <a:buSzTx/>
              <a:buFontTx/>
              <a:buNone/>
              <a:tabLst/>
              <a:defRPr/>
            </a:pPr>
            <a:r>
              <a:rPr kumimoji="0" lang="en-US" sz="1329" b="0" i="0" u="none" strike="noStrike" kern="1200" cap="none" spc="0" normalizeH="0" baseline="0" noProof="0">
                <a:ln>
                  <a:noFill/>
                </a:ln>
                <a:solidFill>
                  <a:srgbClr val="1E1E1E"/>
                </a:solidFill>
                <a:effectLst/>
                <a:uLnTx/>
                <a:uFillTx/>
                <a:latin typeface="Roboto"/>
                <a:ea typeface="+mn-ea"/>
                <a:cs typeface="+mn-cs"/>
              </a:rPr>
              <a:t>View these brief 15−20-minute offerings that provide vital information on frequently utilized student College Board programs.</a:t>
            </a:r>
          </a:p>
        </p:txBody>
      </p:sp>
      <p:sp>
        <p:nvSpPr>
          <p:cNvPr id="56" name="Rectangle 55"/>
          <p:cNvSpPr/>
          <p:nvPr/>
        </p:nvSpPr>
        <p:spPr>
          <a:xfrm>
            <a:off x="7368795" y="4873952"/>
            <a:ext cx="4362762" cy="326115"/>
          </a:xfrm>
          <a:prstGeom prst="rect">
            <a:avLst/>
          </a:prstGeom>
        </p:spPr>
        <p:txBody>
          <a:bodyPr wrap="square">
            <a:spAutoFit/>
          </a:bodyPr>
          <a:lstStyle/>
          <a:p>
            <a:pPr marL="0" marR="0" lvl="0" indent="0" algn="l" defTabSz="868081" rtl="0" eaLnBrk="1" fontAlgn="auto" latinLnBrk="0" hangingPunct="1">
              <a:lnSpc>
                <a:spcPct val="100000"/>
              </a:lnSpc>
              <a:spcBef>
                <a:spcPts val="0"/>
              </a:spcBef>
              <a:spcAft>
                <a:spcPts val="0"/>
              </a:spcAft>
              <a:buClrTx/>
              <a:buSzTx/>
              <a:buFontTx/>
              <a:buNone/>
              <a:tabLst/>
              <a:defRPr/>
            </a:pPr>
            <a:r>
              <a:rPr kumimoji="0" lang="en-US" sz="1519" b="1" i="0" u="none" strike="noStrike" kern="1200" cap="none" spc="0" normalizeH="0" baseline="0" noProof="0">
                <a:ln>
                  <a:noFill/>
                </a:ln>
                <a:solidFill>
                  <a:srgbClr val="1E1E1E"/>
                </a:solidFill>
                <a:effectLst/>
                <a:uLnTx/>
                <a:uFillTx/>
                <a:latin typeface="Roboto" panose="02000000000000000000" pitchFamily="2" charset="0"/>
                <a:ea typeface="Roboto" panose="02000000000000000000" pitchFamily="2" charset="0"/>
                <a:cs typeface="Roboto" panose="02000000000000000000" pitchFamily="2" charset="0"/>
              </a:rPr>
              <a:t>Counselor Summer Institute 2024 Sessions</a:t>
            </a:r>
          </a:p>
        </p:txBody>
      </p:sp>
      <p:sp>
        <p:nvSpPr>
          <p:cNvPr id="57" name="Rectangle 56"/>
          <p:cNvSpPr/>
          <p:nvPr/>
        </p:nvSpPr>
        <p:spPr>
          <a:xfrm>
            <a:off x="7365408" y="5179243"/>
            <a:ext cx="4132686" cy="910506"/>
          </a:xfrm>
          <a:prstGeom prst="rect">
            <a:avLst/>
          </a:prstGeom>
        </p:spPr>
        <p:txBody>
          <a:bodyPr wrap="square">
            <a:spAutoFit/>
          </a:bodyPr>
          <a:lstStyle/>
          <a:p>
            <a:pPr marL="0" marR="0" lvl="0" indent="0" algn="l" defTabSz="868081" rtl="0" eaLnBrk="1" fontAlgn="auto" latinLnBrk="0" hangingPunct="1">
              <a:lnSpc>
                <a:spcPct val="100000"/>
              </a:lnSpc>
              <a:spcBef>
                <a:spcPts val="0"/>
              </a:spcBef>
              <a:spcAft>
                <a:spcPts val="0"/>
              </a:spcAft>
              <a:buClrTx/>
              <a:buSzTx/>
              <a:buFontTx/>
              <a:buNone/>
              <a:tabLst/>
              <a:defRPr/>
            </a:pPr>
            <a:r>
              <a:rPr kumimoji="0" lang="en-US" sz="1329" b="0" i="0" u="none" strike="noStrike" kern="1200" cap="none" spc="0" normalizeH="0" baseline="0" noProof="0">
                <a:ln>
                  <a:noFill/>
                </a:ln>
                <a:solidFill>
                  <a:srgbClr val="1E1E1E"/>
                </a:solidFill>
                <a:effectLst/>
                <a:uLnTx/>
                <a:uFillTx/>
                <a:latin typeface="Roboto"/>
                <a:ea typeface="+mn-ea"/>
                <a:cs typeface="+mn-cs"/>
              </a:rPr>
              <a:t>9 recorded sessions on critical aspects of college counseling presented by higher education personnel and high school counselors are available for viewing and CEU credits.</a:t>
            </a:r>
          </a:p>
        </p:txBody>
      </p:sp>
      <p:pic>
        <p:nvPicPr>
          <p:cNvPr id="10" name="Picture 9">
            <a:extLst>
              <a:ext uri="{FF2B5EF4-FFF2-40B4-BE49-F238E27FC236}">
                <a16:creationId xmlns:a16="http://schemas.microsoft.com/office/drawing/2014/main" id="{D4077F5B-879A-C0C1-03BA-F043D0CE9EA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881" y="2054174"/>
            <a:ext cx="6043822" cy="2198683"/>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0ABC2A69-44E7-D7DF-A518-DD9BBA466206}"/>
              </a:ext>
            </a:extLst>
          </p:cNvPr>
          <p:cNvSpPr/>
          <p:nvPr/>
        </p:nvSpPr>
        <p:spPr>
          <a:xfrm>
            <a:off x="7365408" y="2749183"/>
            <a:ext cx="4043419" cy="705962"/>
          </a:xfrm>
          <a:prstGeom prst="rect">
            <a:avLst/>
          </a:prstGeom>
        </p:spPr>
        <p:txBody>
          <a:bodyPr wrap="square">
            <a:spAutoFit/>
          </a:bodyPr>
          <a:lstStyle/>
          <a:p>
            <a:pPr marL="0" marR="0" lvl="0" indent="0" algn="l" defTabSz="868081" rtl="0" eaLnBrk="1" fontAlgn="auto" latinLnBrk="0" hangingPunct="1">
              <a:lnSpc>
                <a:spcPct val="100000"/>
              </a:lnSpc>
              <a:spcBef>
                <a:spcPts val="0"/>
              </a:spcBef>
              <a:spcAft>
                <a:spcPts val="0"/>
              </a:spcAft>
              <a:buClrTx/>
              <a:buSzTx/>
              <a:buFontTx/>
              <a:buNone/>
              <a:tabLst/>
              <a:defRPr/>
            </a:pPr>
            <a:r>
              <a:rPr kumimoji="0" lang="en-US" sz="1329" b="0" i="0" u="none" strike="noStrike" kern="1200" cap="none" spc="0" normalizeH="0" baseline="0" noProof="0">
                <a:ln>
                  <a:noFill/>
                </a:ln>
                <a:solidFill>
                  <a:srgbClr val="1E1E1E"/>
                </a:solidFill>
                <a:effectLst/>
                <a:uLnTx/>
                <a:uFillTx/>
                <a:latin typeface="Roboto"/>
                <a:ea typeface="+mn-ea"/>
                <a:cs typeface="+mn-cs"/>
              </a:rPr>
              <a:t>Find helpful courses on important College Board programs that will help you assist your students and families on their path to the future.</a:t>
            </a:r>
          </a:p>
        </p:txBody>
      </p:sp>
      <p:pic>
        <p:nvPicPr>
          <p:cNvPr id="12" name="Picture 11">
            <a:extLst>
              <a:ext uri="{FF2B5EF4-FFF2-40B4-BE49-F238E27FC236}">
                <a16:creationId xmlns:a16="http://schemas.microsoft.com/office/drawing/2014/main" id="{3795E83F-1815-C197-623F-63C14B3C3FA0}"/>
              </a:ext>
            </a:extLst>
          </p:cNvPr>
          <p:cNvPicPr>
            <a:picLocks noChangeAspect="1"/>
          </p:cNvPicPr>
          <p:nvPr/>
        </p:nvPicPr>
        <p:blipFill>
          <a:blip r:embed="rId5"/>
          <a:stretch>
            <a:fillRect/>
          </a:stretch>
        </p:blipFill>
        <p:spPr>
          <a:xfrm>
            <a:off x="6490755" y="1395947"/>
            <a:ext cx="692682" cy="692682"/>
          </a:xfrm>
          <a:prstGeom prst="rect">
            <a:avLst/>
          </a:prstGeom>
        </p:spPr>
      </p:pic>
      <p:pic>
        <p:nvPicPr>
          <p:cNvPr id="13" name="Picture 12">
            <a:extLst>
              <a:ext uri="{FF2B5EF4-FFF2-40B4-BE49-F238E27FC236}">
                <a16:creationId xmlns:a16="http://schemas.microsoft.com/office/drawing/2014/main" id="{940A0857-45A0-2D07-EF63-850357BB8AC6}"/>
              </a:ext>
            </a:extLst>
          </p:cNvPr>
          <p:cNvPicPr>
            <a:picLocks noChangeAspect="1"/>
          </p:cNvPicPr>
          <p:nvPr/>
        </p:nvPicPr>
        <p:blipFill>
          <a:blip r:embed="rId6"/>
          <a:stretch>
            <a:fillRect/>
          </a:stretch>
        </p:blipFill>
        <p:spPr>
          <a:xfrm>
            <a:off x="6573837" y="2553208"/>
            <a:ext cx="609600" cy="685800"/>
          </a:xfrm>
          <a:prstGeom prst="rect">
            <a:avLst/>
          </a:prstGeom>
        </p:spPr>
      </p:pic>
      <p:pic>
        <p:nvPicPr>
          <p:cNvPr id="14" name="Picture 13">
            <a:extLst>
              <a:ext uri="{FF2B5EF4-FFF2-40B4-BE49-F238E27FC236}">
                <a16:creationId xmlns:a16="http://schemas.microsoft.com/office/drawing/2014/main" id="{1017DBAE-2F89-9D8D-F972-CAF94FFE5B6B}"/>
              </a:ext>
            </a:extLst>
          </p:cNvPr>
          <p:cNvPicPr>
            <a:picLocks noChangeAspect="1"/>
          </p:cNvPicPr>
          <p:nvPr/>
        </p:nvPicPr>
        <p:blipFill>
          <a:blip r:embed="rId7"/>
          <a:stretch>
            <a:fillRect/>
          </a:stretch>
        </p:blipFill>
        <p:spPr>
          <a:xfrm>
            <a:off x="6573837" y="3699836"/>
            <a:ext cx="692682" cy="692682"/>
          </a:xfrm>
          <a:prstGeom prst="rect">
            <a:avLst/>
          </a:prstGeom>
        </p:spPr>
      </p:pic>
      <p:pic>
        <p:nvPicPr>
          <p:cNvPr id="15" name="Picture 14">
            <a:extLst>
              <a:ext uri="{FF2B5EF4-FFF2-40B4-BE49-F238E27FC236}">
                <a16:creationId xmlns:a16="http://schemas.microsoft.com/office/drawing/2014/main" id="{72BE3ABD-2165-0FEA-6A68-80F9F26EAB18}"/>
              </a:ext>
            </a:extLst>
          </p:cNvPr>
          <p:cNvPicPr>
            <a:picLocks noChangeAspect="1"/>
          </p:cNvPicPr>
          <p:nvPr/>
        </p:nvPicPr>
        <p:blipFill>
          <a:blip r:embed="rId8"/>
          <a:stretch>
            <a:fillRect/>
          </a:stretch>
        </p:blipFill>
        <p:spPr>
          <a:xfrm>
            <a:off x="6656919" y="4982691"/>
            <a:ext cx="609600" cy="685800"/>
          </a:xfrm>
          <a:prstGeom prst="rect">
            <a:avLst/>
          </a:prstGeom>
        </p:spPr>
      </p:pic>
    </p:spTree>
    <p:custDataLst>
      <p:tags r:id="rId1"/>
    </p:custDataLst>
    <p:extLst>
      <p:ext uri="{BB962C8B-B14F-4D97-AF65-F5344CB8AC3E}">
        <p14:creationId xmlns:p14="http://schemas.microsoft.com/office/powerpoint/2010/main" val="2552856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592661-6A98-B36D-4DF7-FE156719FC55}"/>
              </a:ext>
            </a:extLst>
          </p:cNvPr>
          <p:cNvSpPr>
            <a:spLocks noGrp="1"/>
          </p:cNvSpPr>
          <p:nvPr>
            <p:ph type="ctrTitle"/>
          </p:nvPr>
        </p:nvSpPr>
        <p:spPr>
          <a:xfrm>
            <a:off x="330031" y="1258349"/>
            <a:ext cx="11744587" cy="3403049"/>
          </a:xfrm>
        </p:spPr>
        <p:txBody>
          <a:bodyPr/>
          <a:lstStyle/>
          <a:p>
            <a:r>
              <a:rPr lang="en-US" sz="6000" dirty="0">
                <a:solidFill>
                  <a:schemeClr val="accent2"/>
                </a:solidFill>
                <a:latin typeface="Google Sans"/>
              </a:rPr>
              <a:t>"</a:t>
            </a:r>
            <a:r>
              <a:rPr lang="en-US" sz="6000" b="1" u="sng" dirty="0">
                <a:solidFill>
                  <a:srgbClr val="FFFF00"/>
                </a:solidFill>
              </a:rPr>
              <a:t>AMBITION</a:t>
            </a:r>
            <a:r>
              <a:rPr lang="en-US" sz="6000" dirty="0">
                <a:solidFill>
                  <a:schemeClr val="accent2"/>
                </a:solidFill>
              </a:rPr>
              <a:t> is the path to success. </a:t>
            </a:r>
            <a:r>
              <a:rPr lang="en-US" sz="6000" b="1" u="sng" dirty="0">
                <a:solidFill>
                  <a:srgbClr val="FFFF00"/>
                </a:solidFill>
              </a:rPr>
              <a:t>PERSISTENCE</a:t>
            </a:r>
            <a:r>
              <a:rPr lang="en-US" sz="6000" dirty="0">
                <a:solidFill>
                  <a:schemeClr val="accent2"/>
                </a:solidFill>
              </a:rPr>
              <a:t> is the vehicle you arrive in."</a:t>
            </a:r>
            <a:endParaRPr lang="en-US" sz="6000" dirty="0"/>
          </a:p>
        </p:txBody>
      </p:sp>
      <p:sp>
        <p:nvSpPr>
          <p:cNvPr id="7" name="Subtitle 6">
            <a:extLst>
              <a:ext uri="{FF2B5EF4-FFF2-40B4-BE49-F238E27FC236}">
                <a16:creationId xmlns:a16="http://schemas.microsoft.com/office/drawing/2014/main" id="{3713FF3F-FBBD-ABFF-EF17-313233F58C9A}"/>
              </a:ext>
            </a:extLst>
          </p:cNvPr>
          <p:cNvSpPr>
            <a:spLocks noGrp="1"/>
          </p:cNvSpPr>
          <p:nvPr>
            <p:ph type="subTitle" idx="1"/>
          </p:nvPr>
        </p:nvSpPr>
        <p:spPr>
          <a:xfrm>
            <a:off x="1775637" y="4867469"/>
            <a:ext cx="8240234" cy="945664"/>
          </a:xfrm>
        </p:spPr>
        <p:txBody>
          <a:bodyPr>
            <a:normAutofit fontScale="92500" lnSpcReduction="20000"/>
          </a:bodyPr>
          <a:lstStyle/>
          <a:p>
            <a:r>
              <a:rPr lang="en-US" sz="2800" b="1" dirty="0"/>
              <a:t>THANK YOU SO MUCH, HAVE A GREAT YEAR</a:t>
            </a:r>
          </a:p>
          <a:p>
            <a:r>
              <a:rPr lang="en-US" sz="2800" b="1" dirty="0"/>
              <a:t>FLPScholarships@collegeboard.org</a:t>
            </a:r>
          </a:p>
        </p:txBody>
      </p:sp>
      <p:pic>
        <p:nvPicPr>
          <p:cNvPr id="4" name="Picture 3" descr="A qr code on a white background&#10;&#10;AI-generated content may be incorrect.">
            <a:extLst>
              <a:ext uri="{FF2B5EF4-FFF2-40B4-BE49-F238E27FC236}">
                <a16:creationId xmlns:a16="http://schemas.microsoft.com/office/drawing/2014/main" id="{78C5A4DF-B164-4FC6-D6D9-A463F4F8B7A8}"/>
              </a:ext>
            </a:extLst>
          </p:cNvPr>
          <p:cNvPicPr>
            <a:picLocks noChangeAspect="1"/>
          </p:cNvPicPr>
          <p:nvPr/>
        </p:nvPicPr>
        <p:blipFill>
          <a:blip r:embed="rId3">
            <a:extLst>
              <a:ext uri="{28A0092B-C50C-407E-A947-70E740481C1C}">
                <a14:useLocalDpi xmlns:a14="http://schemas.microsoft.com/office/drawing/2010/main" val="0"/>
              </a:ext>
            </a:extLst>
          </a:blip>
          <a:srcRect l="34490" t="32248" r="34447" b="32030"/>
          <a:stretch>
            <a:fillRect/>
          </a:stretch>
        </p:blipFill>
        <p:spPr>
          <a:xfrm>
            <a:off x="10015871" y="4835655"/>
            <a:ext cx="1733106" cy="1670800"/>
          </a:xfrm>
          <a:prstGeom prst="rect">
            <a:avLst/>
          </a:prstGeom>
        </p:spPr>
      </p:pic>
    </p:spTree>
    <p:extLst>
      <p:ext uri="{BB962C8B-B14F-4D97-AF65-F5344CB8AC3E}">
        <p14:creationId xmlns:p14="http://schemas.microsoft.com/office/powerpoint/2010/main" val="1181126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026">
            <a:extLst>
              <a:ext uri="{FF2B5EF4-FFF2-40B4-BE49-F238E27FC236}">
                <a16:creationId xmlns:a16="http://schemas.microsoft.com/office/drawing/2014/main" id="{A14C7757-6532-49DE-ADE1-4FB17ED645B7}"/>
              </a:ext>
            </a:extLst>
          </p:cNvPr>
          <p:cNvPicPr>
            <a:picLocks noChangeAspect="1"/>
          </p:cNvPicPr>
          <p:nvPr/>
        </p:nvPicPr>
        <p:blipFill>
          <a:blip r:embed="rId3"/>
          <a:stretch>
            <a:fillRect/>
          </a:stretch>
        </p:blipFill>
        <p:spPr>
          <a:xfrm>
            <a:off x="3371850" y="1012832"/>
            <a:ext cx="6976700" cy="5793087"/>
          </a:xfrm>
          <a:prstGeom prst="rect">
            <a:avLst/>
          </a:prstGeom>
        </p:spPr>
      </p:pic>
      <p:sp>
        <p:nvSpPr>
          <p:cNvPr id="6" name="Title 5">
            <a:extLst>
              <a:ext uri="{FF2B5EF4-FFF2-40B4-BE49-F238E27FC236}">
                <a16:creationId xmlns:a16="http://schemas.microsoft.com/office/drawing/2014/main" id="{45ECA7E9-93F0-4A5E-A834-14818B6FE668}"/>
              </a:ext>
            </a:extLst>
          </p:cNvPr>
          <p:cNvSpPr>
            <a:spLocks noGrp="1"/>
          </p:cNvSpPr>
          <p:nvPr>
            <p:ph type="title"/>
          </p:nvPr>
        </p:nvSpPr>
        <p:spPr>
          <a:xfrm>
            <a:off x="342972" y="508479"/>
            <a:ext cx="2463958" cy="391852"/>
          </a:xfrm>
        </p:spPr>
        <p:txBody>
          <a:bodyPr>
            <a:normAutofit fontScale="90000"/>
          </a:bodyPr>
          <a:lstStyle/>
          <a:p>
            <a:pPr algn="ctr"/>
            <a:r>
              <a:rPr lang="en-US" sz="2800" b="1" dirty="0">
                <a:solidFill>
                  <a:schemeClr val="tx1"/>
                </a:solidFill>
              </a:rPr>
              <a:t>Florida Team Works Directly With You</a:t>
            </a:r>
            <a:br>
              <a:rPr lang="en-US" dirty="0"/>
            </a:br>
            <a:endParaRPr lang="en-US" dirty="0"/>
          </a:p>
        </p:txBody>
      </p:sp>
      <p:sp>
        <p:nvSpPr>
          <p:cNvPr id="5" name="AutoShape 8">
            <a:extLst>
              <a:ext uri="{FF2B5EF4-FFF2-40B4-BE49-F238E27FC236}">
                <a16:creationId xmlns:a16="http://schemas.microsoft.com/office/drawing/2014/main" id="{407B6853-7192-4A85-98BE-6666B73B0E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F8234CD1-24FC-4455-B0DD-F56CB5724E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36561" y="4349051"/>
            <a:ext cx="819150" cy="81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picture containing text, person, smiling, posing&#10;&#10;Description automatically generated">
            <a:extLst>
              <a:ext uri="{FF2B5EF4-FFF2-40B4-BE49-F238E27FC236}">
                <a16:creationId xmlns:a16="http://schemas.microsoft.com/office/drawing/2014/main" id="{FBF2AFDE-9C88-4A2A-9E16-5749CEC17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151" y="2798864"/>
            <a:ext cx="819150" cy="81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descr="A picture containing text, person, wall, person&#10;&#10;Description automatically generated">
            <a:extLst>
              <a:ext uri="{FF2B5EF4-FFF2-40B4-BE49-F238E27FC236}">
                <a16:creationId xmlns:a16="http://schemas.microsoft.com/office/drawing/2014/main" id="{79B3177A-E168-401C-8E47-5D2C88264C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2412" y="1486744"/>
            <a:ext cx="866830" cy="8668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7" name="Picture 46" descr="A person with long hair&#10;&#10;Description automatically generated with medium confidence">
            <a:extLst>
              <a:ext uri="{FF2B5EF4-FFF2-40B4-BE49-F238E27FC236}">
                <a16:creationId xmlns:a16="http://schemas.microsoft.com/office/drawing/2014/main" id="{675E60FC-D1B5-4A3B-BBF5-6EDE375544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2994" y="4966554"/>
            <a:ext cx="848094" cy="8480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 name="Picture 50" descr="A picture containing wall, clothing, person, hairpiece&#10;&#10;Description automatically generated">
            <a:extLst>
              <a:ext uri="{FF2B5EF4-FFF2-40B4-BE49-F238E27FC236}">
                <a16:creationId xmlns:a16="http://schemas.microsoft.com/office/drawing/2014/main" id="{DBC6BA4A-99EE-44ED-A89A-12738AD63F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2923" y="3077151"/>
            <a:ext cx="819150" cy="81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7" name="TextBox 76">
            <a:extLst>
              <a:ext uri="{FF2B5EF4-FFF2-40B4-BE49-F238E27FC236}">
                <a16:creationId xmlns:a16="http://schemas.microsoft.com/office/drawing/2014/main" id="{65CB17EB-F341-48CC-A5F9-EE3EB06C6536}"/>
              </a:ext>
            </a:extLst>
          </p:cNvPr>
          <p:cNvSpPr txBox="1"/>
          <p:nvPr/>
        </p:nvSpPr>
        <p:spPr>
          <a:xfrm>
            <a:off x="4460151" y="2461532"/>
            <a:ext cx="1471352" cy="442035"/>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Dr. Robert Britton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Director</a:t>
            </a:r>
          </a:p>
        </p:txBody>
      </p:sp>
      <p:sp>
        <p:nvSpPr>
          <p:cNvPr id="78" name="TextBox 77">
            <a:extLst>
              <a:ext uri="{FF2B5EF4-FFF2-40B4-BE49-F238E27FC236}">
                <a16:creationId xmlns:a16="http://schemas.microsoft.com/office/drawing/2014/main" id="{17B240A2-09FC-4055-B2D1-D26257B65693}"/>
              </a:ext>
            </a:extLst>
          </p:cNvPr>
          <p:cNvSpPr txBox="1"/>
          <p:nvPr/>
        </p:nvSpPr>
        <p:spPr>
          <a:xfrm>
            <a:off x="5369151" y="3265589"/>
            <a:ext cx="1148898" cy="442035"/>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Stephanie 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Director</a:t>
            </a:r>
          </a:p>
        </p:txBody>
      </p:sp>
      <p:sp>
        <p:nvSpPr>
          <p:cNvPr id="79" name="TextBox 78">
            <a:extLst>
              <a:ext uri="{FF2B5EF4-FFF2-40B4-BE49-F238E27FC236}">
                <a16:creationId xmlns:a16="http://schemas.microsoft.com/office/drawing/2014/main" id="{7F93AC14-0D07-4256-AF0C-A8C76642D2D8}"/>
              </a:ext>
            </a:extLst>
          </p:cNvPr>
          <p:cNvSpPr txBox="1"/>
          <p:nvPr/>
        </p:nvSpPr>
        <p:spPr>
          <a:xfrm>
            <a:off x="5452048" y="4537608"/>
            <a:ext cx="2483631" cy="442035"/>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John McGrath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Assoc. Director</a:t>
            </a:r>
          </a:p>
        </p:txBody>
      </p:sp>
      <p:sp>
        <p:nvSpPr>
          <p:cNvPr id="82" name="TextBox 81">
            <a:extLst>
              <a:ext uri="{FF2B5EF4-FFF2-40B4-BE49-F238E27FC236}">
                <a16:creationId xmlns:a16="http://schemas.microsoft.com/office/drawing/2014/main" id="{A27B86A6-7FB3-4961-875C-26DD076D3CC6}"/>
              </a:ext>
            </a:extLst>
          </p:cNvPr>
          <p:cNvSpPr txBox="1"/>
          <p:nvPr/>
        </p:nvSpPr>
        <p:spPr>
          <a:xfrm>
            <a:off x="9109711" y="3675283"/>
            <a:ext cx="1320615" cy="442035"/>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Tikini Thompson Sr. Director</a:t>
            </a:r>
          </a:p>
        </p:txBody>
      </p:sp>
      <p:sp>
        <p:nvSpPr>
          <p:cNvPr id="89" name="TextBox 88">
            <a:extLst>
              <a:ext uri="{FF2B5EF4-FFF2-40B4-BE49-F238E27FC236}">
                <a16:creationId xmlns:a16="http://schemas.microsoft.com/office/drawing/2014/main" id="{6C9AB74E-8A46-43B1-8F0A-A0A1FE1DE03A}"/>
              </a:ext>
            </a:extLst>
          </p:cNvPr>
          <p:cNvSpPr txBox="1"/>
          <p:nvPr/>
        </p:nvSpPr>
        <p:spPr>
          <a:xfrm>
            <a:off x="8759780" y="5868248"/>
            <a:ext cx="1588770" cy="442035"/>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Dr. Mirynne Igualada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E2841"/>
                </a:solidFill>
                <a:effectLst/>
                <a:uLnTx/>
                <a:uFillTx/>
                <a:latin typeface="Aptos" panose="02110004020202020204"/>
                <a:ea typeface="+mn-ea"/>
                <a:cs typeface="+mn-cs"/>
              </a:rPr>
              <a:t>Sr. Director</a:t>
            </a:r>
          </a:p>
        </p:txBody>
      </p:sp>
      <p:sp>
        <p:nvSpPr>
          <p:cNvPr id="4" name="TextBox 3">
            <a:extLst>
              <a:ext uri="{FF2B5EF4-FFF2-40B4-BE49-F238E27FC236}">
                <a16:creationId xmlns:a16="http://schemas.microsoft.com/office/drawing/2014/main" id="{34228999-E287-2071-30E8-0578F483AA09}"/>
              </a:ext>
            </a:extLst>
          </p:cNvPr>
          <p:cNvSpPr txBox="1"/>
          <p:nvPr/>
        </p:nvSpPr>
        <p:spPr>
          <a:xfrm>
            <a:off x="414230" y="1791905"/>
            <a:ext cx="23927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Roboto" panose="02000000000000000000" pitchFamily="2" charset="0"/>
                <a:ea typeface="Roboto" panose="02000000000000000000" pitchFamily="2" charset="0"/>
                <a:cs typeface="Roboto" panose="02000000000000000000" pitchFamily="2" charset="0"/>
              </a:rPr>
              <a:t>Success is </a:t>
            </a:r>
            <a:r>
              <a:rPr lang="en-US" sz="2400" b="1" u="sng" dirty="0">
                <a:solidFill>
                  <a:prstClr val="black"/>
                </a:solidFill>
                <a:highlight>
                  <a:srgbClr val="00FFFF"/>
                </a:highlight>
                <a:latin typeface="Roboto" panose="02000000000000000000" pitchFamily="2" charset="0"/>
                <a:ea typeface="Roboto" panose="02000000000000000000" pitchFamily="2" charset="0"/>
                <a:cs typeface="Roboto" panose="02000000000000000000" pitchFamily="2" charset="0"/>
              </a:rPr>
              <a:t>NOT</a:t>
            </a:r>
            <a:r>
              <a:rPr lang="en-US" sz="2400" b="1" dirty="0">
                <a:solidFill>
                  <a:prstClr val="black"/>
                </a:solidFill>
                <a:latin typeface="Roboto" panose="02000000000000000000" pitchFamily="2" charset="0"/>
                <a:ea typeface="Roboto" panose="02000000000000000000" pitchFamily="2" charset="0"/>
                <a:cs typeface="Roboto" panose="02000000000000000000" pitchFamily="2" charset="0"/>
              </a:rPr>
              <a:t> for the gifted. Success is for the </a:t>
            </a:r>
            <a:r>
              <a:rPr lang="en-US" sz="2400" b="1" u="sng" dirty="0">
                <a:solidFill>
                  <a:prstClr val="black"/>
                </a:solidFill>
                <a:highlight>
                  <a:srgbClr val="FFFF00"/>
                </a:highlight>
                <a:latin typeface="Roboto" panose="02000000000000000000" pitchFamily="2" charset="0"/>
                <a:ea typeface="Roboto" panose="02000000000000000000" pitchFamily="2" charset="0"/>
                <a:cs typeface="Roboto" panose="02000000000000000000" pitchFamily="2" charset="0"/>
              </a:rPr>
              <a:t>PREPARED!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u="sng" dirty="0">
                <a:solidFill>
                  <a:prstClr val="black"/>
                </a:solidFill>
                <a:highlight>
                  <a:srgbClr val="FFFF00"/>
                </a:highlight>
                <a:latin typeface="Roboto" panose="02000000000000000000" pitchFamily="2" charset="0"/>
                <a:ea typeface="Roboto" panose="02000000000000000000" pitchFamily="2" charset="0"/>
                <a:cs typeface="Roboto" panose="02000000000000000000" pitchFamily="2" charset="0"/>
              </a:rPr>
              <a:t>PREPARATION</a:t>
            </a:r>
            <a:r>
              <a:rPr lang="en-US" sz="2400" b="1" dirty="0">
                <a:solidFill>
                  <a:prstClr val="black"/>
                </a:solidFill>
                <a:latin typeface="Roboto" panose="02000000000000000000" pitchFamily="2" charset="0"/>
                <a:ea typeface="Roboto" panose="02000000000000000000" pitchFamily="2" charset="0"/>
                <a:cs typeface="Roboto" panose="02000000000000000000" pitchFamily="2" charset="0"/>
              </a:rPr>
              <a:t> is the </a:t>
            </a:r>
            <a:r>
              <a:rPr lang="en-US" sz="2400" b="1" u="sng" dirty="0">
                <a:solidFill>
                  <a:prstClr val="black"/>
                </a:solidFill>
                <a:highlight>
                  <a:srgbClr val="FFFF00"/>
                </a:highlight>
                <a:latin typeface="Roboto" panose="02000000000000000000" pitchFamily="2" charset="0"/>
                <a:ea typeface="Roboto" panose="02000000000000000000" pitchFamily="2" charset="0"/>
                <a:cs typeface="Roboto" panose="02000000000000000000" pitchFamily="2" charset="0"/>
              </a:rPr>
              <a:t>KEY!</a:t>
            </a:r>
            <a:endParaRPr kumimoji="0" lang="en-US" sz="2400" b="1" i="0" u="sng" strike="noStrike" kern="1200" cap="none" spc="0" normalizeH="0" baseline="0" noProof="0" dirty="0">
              <a:ln>
                <a:noFill/>
              </a:ln>
              <a:solidFill>
                <a:prstClr val="black"/>
              </a:solidFill>
              <a:effectLst/>
              <a:highlight>
                <a:srgbClr val="FFFF00"/>
              </a:highlight>
              <a:uLnTx/>
              <a:uFillTx/>
              <a:latin typeface="Roboto" panose="02000000000000000000" pitchFamily="2"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90490737-4DEC-FF18-0810-C8E38939CB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2">
            <a:extLst>
              <a:ext uri="{FF2B5EF4-FFF2-40B4-BE49-F238E27FC236}">
                <a16:creationId xmlns:a16="http://schemas.microsoft.com/office/drawing/2014/main" id="{BE1F660C-CF49-9CBA-BE24-A16112560957}"/>
              </a:ext>
            </a:extLst>
          </p:cNvPr>
          <p:cNvSpPr>
            <a:spLocks noChangeArrowheads="1"/>
          </p:cNvSpPr>
          <p:nvPr/>
        </p:nvSpPr>
        <p:spPr bwMode="auto">
          <a:xfrm>
            <a:off x="629218" y="4966554"/>
            <a:ext cx="2392701" cy="1334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DBB84113-22C0-9B3A-ACB1-FB10065A9733}"/>
              </a:ext>
            </a:extLst>
          </p:cNvPr>
          <p:cNvPicPr>
            <a:picLocks noChangeAspect="1"/>
          </p:cNvPicPr>
          <p:nvPr/>
        </p:nvPicPr>
        <p:blipFill>
          <a:blip r:embed="rId9"/>
          <a:srcRect l="4407" t="2249" r="3807" b="3351"/>
          <a:stretch>
            <a:fillRect/>
          </a:stretch>
        </p:blipFill>
        <p:spPr>
          <a:xfrm>
            <a:off x="759975" y="4547352"/>
            <a:ext cx="1701210" cy="1724007"/>
          </a:xfrm>
          <a:prstGeom prst="rect">
            <a:avLst/>
          </a:prstGeom>
        </p:spPr>
      </p:pic>
      <p:sp>
        <p:nvSpPr>
          <p:cNvPr id="10" name="TextBox 9">
            <a:extLst>
              <a:ext uri="{FF2B5EF4-FFF2-40B4-BE49-F238E27FC236}">
                <a16:creationId xmlns:a16="http://schemas.microsoft.com/office/drawing/2014/main" id="{D8E2B071-D3FE-B259-03B0-0EF6177FE1B1}"/>
              </a:ext>
            </a:extLst>
          </p:cNvPr>
          <p:cNvSpPr txBox="1"/>
          <p:nvPr/>
        </p:nvSpPr>
        <p:spPr>
          <a:xfrm>
            <a:off x="303474" y="6300898"/>
            <a:ext cx="2542953" cy="461665"/>
          </a:xfrm>
          <a:prstGeom prst="rect">
            <a:avLst/>
          </a:prstGeom>
          <a:noFill/>
        </p:spPr>
        <p:txBody>
          <a:bodyPr wrap="square">
            <a:spAutoFit/>
          </a:bodyPr>
          <a:lstStyle/>
          <a:p>
            <a:pPr algn="ctr"/>
            <a:r>
              <a:rPr lang="en-US" sz="1200" b="1" u="sng" dirty="0"/>
              <a:t>September 9</a:t>
            </a:r>
            <a:r>
              <a:rPr lang="en-US" sz="1200" b="1" u="sng" baseline="30000" dirty="0"/>
              <a:t>th</a:t>
            </a:r>
            <a:r>
              <a:rPr lang="en-US" sz="1200" b="1" u="sng" dirty="0"/>
              <a:t> </a:t>
            </a:r>
            <a:r>
              <a:rPr lang="en-US" sz="1200" b="1" dirty="0"/>
              <a:t> - </a:t>
            </a:r>
            <a:r>
              <a:rPr lang="en-US" sz="1200" dirty="0"/>
              <a:t>AP Ordering Office Hours</a:t>
            </a:r>
          </a:p>
        </p:txBody>
      </p:sp>
    </p:spTree>
    <p:extLst>
      <p:ext uri="{BB962C8B-B14F-4D97-AF65-F5344CB8AC3E}">
        <p14:creationId xmlns:p14="http://schemas.microsoft.com/office/powerpoint/2010/main" val="1672061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541" y="538434"/>
            <a:ext cx="11459628" cy="413170"/>
          </a:xfrm>
        </p:spPr>
        <p:txBody>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algn="ctr"/>
            <a:r>
              <a:rPr lang="en-US" sz="2400" dirty="0"/>
              <a:t>Solutions to Help Students Navigate and Prepare Their Path</a:t>
            </a:r>
            <a:endParaRPr lang="en-US" sz="2400" dirty="0">
              <a:ea typeface="Roboto"/>
              <a:cs typeface="Roboto"/>
            </a:endParaRPr>
          </a:p>
        </p:txBody>
      </p:sp>
      <p:sp>
        <p:nvSpPr>
          <p:cNvPr id="47" name="AutoShape 16"/>
          <p:cNvSpPr>
            <a:spLocks noChangeAspect="1" noChangeArrowheads="1" noTextEdit="1"/>
          </p:cNvSpPr>
          <p:nvPr/>
        </p:nvSpPr>
        <p:spPr bwMode="auto">
          <a:xfrm>
            <a:off x="3526202" y="2465456"/>
            <a:ext cx="1010231" cy="135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816" tIns="43407" rIns="86816" bIns="43407" numCol="1" anchor="t" anchorCtr="0" compatLnSpc="1">
            <a:prstTxWarp prst="textNoShape">
              <a:avLst/>
            </a:prstTxWarp>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defTabSz="914316"/>
            <a:endParaRPr lang="en-US" sz="1709">
              <a:solidFill>
                <a:srgbClr val="1E1E1E"/>
              </a:solidFill>
              <a:latin typeface="Roboto"/>
            </a:endParaRPr>
          </a:p>
        </p:txBody>
      </p:sp>
      <p:sp>
        <p:nvSpPr>
          <p:cNvPr id="5" name="BainBulletsConfiguration" hidden="1"/>
          <p:cNvSpPr txBox="1"/>
          <p:nvPr/>
        </p:nvSpPr>
        <p:spPr>
          <a:xfrm>
            <a:off x="12142" y="12152"/>
            <a:ext cx="8440383" cy="83637"/>
          </a:xfrm>
          <a:prstGeom prst="rect">
            <a:avLst/>
          </a:prstGeom>
          <a:noFill/>
        </p:spPr>
        <p:txBody>
          <a:bodyPr vert="horz" wrap="square" lIns="34180" tIns="34180" rIns="34180" bIns="34180" rtlCol="0">
            <a:sp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defTabSz="914316"/>
            <a:endParaRPr lang="en-US" sz="100">
              <a:solidFill>
                <a:srgbClr val="FFFFFF"/>
              </a:solidFill>
              <a:latin typeface="Roboto"/>
            </a:endParaRPr>
          </a:p>
        </p:txBody>
      </p:sp>
      <p:grpSp>
        <p:nvGrpSpPr>
          <p:cNvPr id="11" name="Group 10">
            <a:extLst>
              <a:ext uri="{FF2B5EF4-FFF2-40B4-BE49-F238E27FC236}">
                <a16:creationId xmlns:a16="http://schemas.microsoft.com/office/drawing/2014/main" id="{F5EB4644-D95D-9E8E-8B48-D353D5469096}"/>
              </a:ext>
            </a:extLst>
          </p:cNvPr>
          <p:cNvGrpSpPr/>
          <p:nvPr/>
        </p:nvGrpSpPr>
        <p:grpSpPr>
          <a:xfrm>
            <a:off x="4268634" y="1277668"/>
            <a:ext cx="3645088" cy="3515542"/>
            <a:chOff x="4268608" y="1516178"/>
            <a:chExt cx="3645138" cy="3515590"/>
          </a:xfrm>
        </p:grpSpPr>
        <p:sp>
          <p:nvSpPr>
            <p:cNvPr id="7" name="Rectangle 6"/>
            <p:cNvSpPr/>
            <p:nvPr/>
          </p:nvSpPr>
          <p:spPr>
            <a:xfrm>
              <a:off x="4268608" y="1516178"/>
              <a:ext cx="3635491" cy="3515590"/>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algn="ctr" defTabSz="914316"/>
              <a:endParaRPr lang="en-US" sz="1899">
                <a:solidFill>
                  <a:srgbClr val="1E1E1E"/>
                </a:solidFill>
                <a:latin typeface="Roboto"/>
              </a:endParaRPr>
            </a:p>
          </p:txBody>
        </p:sp>
        <p:sp>
          <p:nvSpPr>
            <p:cNvPr id="17" name="Rectangle 16"/>
            <p:cNvSpPr/>
            <p:nvPr/>
          </p:nvSpPr>
          <p:spPr>
            <a:xfrm>
              <a:off x="4278254" y="2862321"/>
              <a:ext cx="3635492" cy="921350"/>
            </a:xfrm>
            <a:prstGeom prst="rect">
              <a:avLst/>
            </a:prstGeom>
          </p:spPr>
          <p:txBody>
            <a:bodyPr wrap="square" lIns="86816" tIns="43408" rIns="86816" bIns="43408" anchor="t">
              <a:no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algn="ctr" defTabSz="914316"/>
              <a:r>
                <a:rPr lang="en-US" sz="2516" b="1">
                  <a:solidFill>
                    <a:srgbClr val="1E1E1E"/>
                  </a:solidFill>
                  <a:latin typeface="Roboto"/>
                </a:rPr>
                <a:t>Access for</a:t>
              </a:r>
              <a:br>
                <a:rPr lang="en-US" sz="2516" b="1">
                  <a:solidFill>
                    <a:srgbClr val="1E1E1E"/>
                  </a:solidFill>
                  <a:latin typeface="Roboto"/>
                </a:rPr>
              </a:br>
              <a:r>
                <a:rPr lang="en-US" sz="2516" b="1">
                  <a:solidFill>
                    <a:srgbClr val="1E1E1E"/>
                  </a:solidFill>
                  <a:latin typeface="Roboto"/>
                </a:rPr>
                <a:t>All</a:t>
              </a:r>
              <a:endParaRPr lang="en-US" sz="2516" b="1">
                <a:solidFill>
                  <a:srgbClr val="1E1E1E"/>
                </a:solidFill>
                <a:latin typeface="Roboto"/>
                <a:ea typeface="Roboto"/>
                <a:cs typeface="Roboto"/>
              </a:endParaRPr>
            </a:p>
          </p:txBody>
        </p:sp>
        <p:sp>
          <p:nvSpPr>
            <p:cNvPr id="57" name="Rectangle 56"/>
            <p:cNvSpPr/>
            <p:nvPr/>
          </p:nvSpPr>
          <p:spPr>
            <a:xfrm>
              <a:off x="4278254" y="4001988"/>
              <a:ext cx="3635492" cy="905849"/>
            </a:xfrm>
            <a:prstGeom prst="rect">
              <a:avLst/>
            </a:prstGeom>
          </p:spPr>
          <p:txBody>
            <a:bodyPr wrap="square" lIns="434077" tIns="43408" rIns="434077" bIns="43408" anchor="ctr">
              <a:sp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algn="ctr" defTabSz="914316"/>
              <a:r>
                <a:rPr lang="en-US" sz="1329">
                  <a:solidFill>
                    <a:srgbClr val="1E1E1E"/>
                  </a:solidFill>
                  <a:latin typeface="Roboto"/>
                </a:rPr>
                <a:t>Connecting students, educators, schools, and communities to expand access to high quality post-secondary opportunities.</a:t>
              </a:r>
              <a:endParaRPr lang="en-US" sz="1329">
                <a:solidFill>
                  <a:srgbClr val="1E1E1E"/>
                </a:solidFill>
                <a:latin typeface="Roboto"/>
                <a:ea typeface="Roboto"/>
                <a:cs typeface="Roboto"/>
              </a:endParaRPr>
            </a:p>
          </p:txBody>
        </p:sp>
        <p:pic>
          <p:nvPicPr>
            <p:cNvPr id="4" name="Graphic 3">
              <a:extLst>
                <a:ext uri="{FF2B5EF4-FFF2-40B4-BE49-F238E27FC236}">
                  <a16:creationId xmlns:a16="http://schemas.microsoft.com/office/drawing/2014/main" id="{4ECEB101-C711-C700-E20A-620E8E9DCA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8332" y="1525944"/>
              <a:ext cx="1355337" cy="1355337"/>
            </a:xfrm>
            <a:prstGeom prst="rect">
              <a:avLst/>
            </a:prstGeom>
          </p:spPr>
        </p:pic>
      </p:grpSp>
      <p:grpSp>
        <p:nvGrpSpPr>
          <p:cNvPr id="14" name="Group 13">
            <a:extLst>
              <a:ext uri="{FF2B5EF4-FFF2-40B4-BE49-F238E27FC236}">
                <a16:creationId xmlns:a16="http://schemas.microsoft.com/office/drawing/2014/main" id="{21BBC2B9-B126-D4E1-8429-F5265010BE58}"/>
              </a:ext>
            </a:extLst>
          </p:cNvPr>
          <p:cNvGrpSpPr/>
          <p:nvPr/>
        </p:nvGrpSpPr>
        <p:grpSpPr>
          <a:xfrm>
            <a:off x="8235983" y="1220135"/>
            <a:ext cx="3635442" cy="3563881"/>
            <a:chOff x="8200044" y="1507381"/>
            <a:chExt cx="3635492" cy="3563930"/>
          </a:xfrm>
        </p:grpSpPr>
        <p:sp>
          <p:nvSpPr>
            <p:cNvPr id="3" name="Rectangle 2"/>
            <p:cNvSpPr/>
            <p:nvPr/>
          </p:nvSpPr>
          <p:spPr>
            <a:xfrm>
              <a:off x="8200045" y="1574681"/>
              <a:ext cx="3635491" cy="3496630"/>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algn="ctr" defTabSz="914316"/>
              <a:endParaRPr lang="en-US" sz="1899">
                <a:solidFill>
                  <a:srgbClr val="1E1E1E"/>
                </a:solidFill>
                <a:latin typeface="Roboto"/>
              </a:endParaRPr>
            </a:p>
          </p:txBody>
        </p:sp>
        <p:sp>
          <p:nvSpPr>
            <p:cNvPr id="19" name="Rectangle 18"/>
            <p:cNvSpPr/>
            <p:nvPr/>
          </p:nvSpPr>
          <p:spPr>
            <a:xfrm>
              <a:off x="8200044" y="2927151"/>
              <a:ext cx="3635492" cy="921350"/>
            </a:xfrm>
            <a:prstGeom prst="rect">
              <a:avLst/>
            </a:prstGeom>
          </p:spPr>
          <p:txBody>
            <a:bodyPr wrap="square" lIns="86816" tIns="43408" rIns="86816" bIns="43408" anchor="t">
              <a:no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algn="ctr" defTabSz="914316"/>
              <a:r>
                <a:rPr lang="en-US" sz="2516" b="1">
                  <a:solidFill>
                    <a:srgbClr val="1E1E1E"/>
                  </a:solidFill>
                  <a:latin typeface="Roboto"/>
                  <a:ea typeface="Roboto"/>
                  <a:cs typeface="Roboto"/>
                </a:rPr>
                <a:t>Opportunity that </a:t>
              </a:r>
              <a:br>
                <a:rPr lang="en-US" sz="2516" b="1">
                  <a:solidFill>
                    <a:srgbClr val="1E1E1E"/>
                  </a:solidFill>
                  <a:latin typeface="Roboto"/>
                  <a:ea typeface="Roboto"/>
                  <a:cs typeface="Roboto"/>
                </a:rPr>
              </a:br>
              <a:r>
                <a:rPr lang="en-US" sz="2516" b="1">
                  <a:solidFill>
                    <a:srgbClr val="1E1E1E"/>
                  </a:solidFill>
                  <a:latin typeface="Roboto"/>
                  <a:ea typeface="Roboto"/>
                  <a:cs typeface="Roboto"/>
                </a:rPr>
                <a:t>Counts</a:t>
              </a:r>
            </a:p>
          </p:txBody>
        </p:sp>
        <p:sp>
          <p:nvSpPr>
            <p:cNvPr id="59" name="Rectangle 58"/>
            <p:cNvSpPr/>
            <p:nvPr/>
          </p:nvSpPr>
          <p:spPr>
            <a:xfrm>
              <a:off x="8200044" y="4063765"/>
              <a:ext cx="3635492" cy="905849"/>
            </a:xfrm>
            <a:prstGeom prst="rect">
              <a:avLst/>
            </a:prstGeom>
          </p:spPr>
          <p:txBody>
            <a:bodyPr wrap="square" lIns="434077" tIns="43408" rIns="434077" bIns="43408" anchor="ctr">
              <a:sp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algn="ctr" defTabSz="914316"/>
              <a:r>
                <a:rPr lang="en-US" sz="1329">
                  <a:solidFill>
                    <a:srgbClr val="1E1E1E"/>
                  </a:solidFill>
                  <a:latin typeface="Roboto"/>
                </a:rPr>
                <a:t>Opening doors to postsecondary success through advanced coursework and personalized guidance.</a:t>
              </a:r>
              <a:endParaRPr lang="en-US" sz="1329">
                <a:solidFill>
                  <a:srgbClr val="1E1E1E"/>
                </a:solidFill>
                <a:latin typeface="Roboto"/>
                <a:ea typeface="Roboto"/>
                <a:cs typeface="Roboto"/>
              </a:endParaRPr>
            </a:p>
          </p:txBody>
        </p:sp>
        <p:pic>
          <p:nvPicPr>
            <p:cNvPr id="8" name="Graphic 7">
              <a:extLst>
                <a:ext uri="{FF2B5EF4-FFF2-40B4-BE49-F238E27FC236}">
                  <a16:creationId xmlns:a16="http://schemas.microsoft.com/office/drawing/2014/main" id="{DF3C5435-E63D-2D56-B172-C09FFD3D6F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40122" y="1507381"/>
              <a:ext cx="1355336" cy="1355336"/>
            </a:xfrm>
            <a:prstGeom prst="rect">
              <a:avLst/>
            </a:prstGeom>
          </p:spPr>
        </p:pic>
      </p:grpSp>
      <p:grpSp>
        <p:nvGrpSpPr>
          <p:cNvPr id="9" name="Group 8">
            <a:extLst>
              <a:ext uri="{FF2B5EF4-FFF2-40B4-BE49-F238E27FC236}">
                <a16:creationId xmlns:a16="http://schemas.microsoft.com/office/drawing/2014/main" id="{3DD7A60E-6901-CA93-236D-DDE8A0061FE3}"/>
              </a:ext>
            </a:extLst>
          </p:cNvPr>
          <p:cNvGrpSpPr/>
          <p:nvPr/>
        </p:nvGrpSpPr>
        <p:grpSpPr>
          <a:xfrm>
            <a:off x="395872" y="1289317"/>
            <a:ext cx="3635444" cy="3515542"/>
            <a:chOff x="356459" y="1506984"/>
            <a:chExt cx="3635494" cy="3515590"/>
          </a:xfrm>
        </p:grpSpPr>
        <p:sp>
          <p:nvSpPr>
            <p:cNvPr id="10" name="Rectangle 9"/>
            <p:cNvSpPr/>
            <p:nvPr/>
          </p:nvSpPr>
          <p:spPr>
            <a:xfrm>
              <a:off x="356462" y="1525944"/>
              <a:ext cx="3635491" cy="3496630"/>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algn="ctr" defTabSz="914316"/>
              <a:endParaRPr lang="en-US" sz="1899">
                <a:solidFill>
                  <a:srgbClr val="1E1E1E"/>
                </a:solidFill>
                <a:latin typeface="Roboto"/>
              </a:endParaRPr>
            </a:p>
          </p:txBody>
        </p:sp>
        <p:sp>
          <p:nvSpPr>
            <p:cNvPr id="12" name="Rectangle 11"/>
            <p:cNvSpPr/>
            <p:nvPr/>
          </p:nvSpPr>
          <p:spPr>
            <a:xfrm>
              <a:off x="356461" y="2862321"/>
              <a:ext cx="3635492" cy="921350"/>
            </a:xfrm>
            <a:prstGeom prst="rect">
              <a:avLst/>
            </a:prstGeom>
          </p:spPr>
          <p:txBody>
            <a:bodyPr wrap="square" lIns="86816" tIns="43408" rIns="86816" bIns="43408" anchor="t">
              <a:no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algn="ctr" defTabSz="914316"/>
              <a:r>
                <a:rPr lang="en-US" sz="2516" b="1" dirty="0">
                  <a:solidFill>
                    <a:srgbClr val="1E1E1E"/>
                  </a:solidFill>
                  <a:latin typeface="Roboto"/>
                </a:rPr>
                <a:t>Purposeful Assessments</a:t>
              </a:r>
              <a:endParaRPr lang="en-US" sz="2516" b="1" dirty="0">
                <a:solidFill>
                  <a:srgbClr val="1E1E1E"/>
                </a:solidFill>
                <a:latin typeface="Roboto"/>
                <a:ea typeface="Roboto"/>
                <a:cs typeface="Roboto"/>
              </a:endParaRPr>
            </a:p>
          </p:txBody>
        </p:sp>
        <p:sp>
          <p:nvSpPr>
            <p:cNvPr id="13" name="Rectangle 12"/>
            <p:cNvSpPr/>
            <p:nvPr/>
          </p:nvSpPr>
          <p:spPr>
            <a:xfrm>
              <a:off x="356459" y="3968903"/>
              <a:ext cx="3635492" cy="905849"/>
            </a:xfrm>
            <a:prstGeom prst="rect">
              <a:avLst/>
            </a:prstGeom>
          </p:spPr>
          <p:txBody>
            <a:bodyPr wrap="square" lIns="434077" tIns="43408" rIns="434077" bIns="43408" anchor="ctr">
              <a:spAutoFit/>
            </a:bodyPr>
            <a:lstStyle>
              <a:defPPr>
                <a:defRPr lang="en-US"/>
              </a:defPPr>
              <a:lvl1pPr marL="0" algn="l" defTabSz="963046" rtl="0" eaLnBrk="1" latinLnBrk="0" hangingPunct="1">
                <a:defRPr sz="1896" kern="1200">
                  <a:solidFill>
                    <a:schemeClr val="tx1"/>
                  </a:solidFill>
                  <a:latin typeface="+mn-lt"/>
                  <a:ea typeface="+mn-ea"/>
                  <a:cs typeface="+mn-cs"/>
                </a:defRPr>
              </a:lvl1pPr>
              <a:lvl2pPr marL="481523" algn="l" defTabSz="963046" rtl="0" eaLnBrk="1" latinLnBrk="0" hangingPunct="1">
                <a:defRPr sz="1896" kern="1200">
                  <a:solidFill>
                    <a:schemeClr val="tx1"/>
                  </a:solidFill>
                  <a:latin typeface="+mn-lt"/>
                  <a:ea typeface="+mn-ea"/>
                  <a:cs typeface="+mn-cs"/>
                </a:defRPr>
              </a:lvl2pPr>
              <a:lvl3pPr marL="963046" algn="l" defTabSz="963046" rtl="0" eaLnBrk="1" latinLnBrk="0" hangingPunct="1">
                <a:defRPr sz="1896" kern="1200">
                  <a:solidFill>
                    <a:schemeClr val="tx1"/>
                  </a:solidFill>
                  <a:latin typeface="+mn-lt"/>
                  <a:ea typeface="+mn-ea"/>
                  <a:cs typeface="+mn-cs"/>
                </a:defRPr>
              </a:lvl3pPr>
              <a:lvl4pPr marL="1444569" algn="l" defTabSz="963046" rtl="0" eaLnBrk="1" latinLnBrk="0" hangingPunct="1">
                <a:defRPr sz="1896" kern="1200">
                  <a:solidFill>
                    <a:schemeClr val="tx1"/>
                  </a:solidFill>
                  <a:latin typeface="+mn-lt"/>
                  <a:ea typeface="+mn-ea"/>
                  <a:cs typeface="+mn-cs"/>
                </a:defRPr>
              </a:lvl4pPr>
              <a:lvl5pPr marL="1926092" algn="l" defTabSz="963046" rtl="0" eaLnBrk="1" latinLnBrk="0" hangingPunct="1">
                <a:defRPr sz="1896" kern="1200">
                  <a:solidFill>
                    <a:schemeClr val="tx1"/>
                  </a:solidFill>
                  <a:latin typeface="+mn-lt"/>
                  <a:ea typeface="+mn-ea"/>
                  <a:cs typeface="+mn-cs"/>
                </a:defRPr>
              </a:lvl5pPr>
              <a:lvl6pPr marL="2407615" algn="l" defTabSz="963046" rtl="0" eaLnBrk="1" latinLnBrk="0" hangingPunct="1">
                <a:defRPr sz="1896" kern="1200">
                  <a:solidFill>
                    <a:schemeClr val="tx1"/>
                  </a:solidFill>
                  <a:latin typeface="+mn-lt"/>
                  <a:ea typeface="+mn-ea"/>
                  <a:cs typeface="+mn-cs"/>
                </a:defRPr>
              </a:lvl6pPr>
              <a:lvl7pPr marL="2889138" algn="l" defTabSz="963046" rtl="0" eaLnBrk="1" latinLnBrk="0" hangingPunct="1">
                <a:defRPr sz="1896" kern="1200">
                  <a:solidFill>
                    <a:schemeClr val="tx1"/>
                  </a:solidFill>
                  <a:latin typeface="+mn-lt"/>
                  <a:ea typeface="+mn-ea"/>
                  <a:cs typeface="+mn-cs"/>
                </a:defRPr>
              </a:lvl7pPr>
              <a:lvl8pPr marL="3370661" algn="l" defTabSz="963046" rtl="0" eaLnBrk="1" latinLnBrk="0" hangingPunct="1">
                <a:defRPr sz="1896" kern="1200">
                  <a:solidFill>
                    <a:schemeClr val="tx1"/>
                  </a:solidFill>
                  <a:latin typeface="+mn-lt"/>
                  <a:ea typeface="+mn-ea"/>
                  <a:cs typeface="+mn-cs"/>
                </a:defRPr>
              </a:lvl8pPr>
              <a:lvl9pPr marL="3852184" algn="l" defTabSz="963046" rtl="0" eaLnBrk="1" latinLnBrk="0" hangingPunct="1">
                <a:defRPr sz="1896" kern="1200">
                  <a:solidFill>
                    <a:schemeClr val="tx1"/>
                  </a:solidFill>
                  <a:latin typeface="+mn-lt"/>
                  <a:ea typeface="+mn-ea"/>
                  <a:cs typeface="+mn-cs"/>
                </a:defRPr>
              </a:lvl9pPr>
            </a:lstStyle>
            <a:p>
              <a:pPr algn="ctr" defTabSz="914316"/>
              <a:r>
                <a:rPr lang="en-US" sz="1329">
                  <a:solidFill>
                    <a:srgbClr val="1E1E1E"/>
                  </a:solidFill>
                  <a:latin typeface="Roboto"/>
                </a:rPr>
                <a:t>Shorter, digital, and instructionally aligned assessments that give students a better experience and educators meaningful insights.</a:t>
              </a:r>
            </a:p>
          </p:txBody>
        </p:sp>
        <p:pic>
          <p:nvPicPr>
            <p:cNvPr id="15" name="Graphic 14">
              <a:extLst>
                <a:ext uri="{FF2B5EF4-FFF2-40B4-BE49-F238E27FC236}">
                  <a16:creationId xmlns:a16="http://schemas.microsoft.com/office/drawing/2014/main" id="{9C5D5A9D-229A-E109-8800-645C9A5BE8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96537" y="1506984"/>
              <a:ext cx="1355337" cy="1355337"/>
            </a:xfrm>
            <a:prstGeom prst="rect">
              <a:avLst/>
            </a:prstGeom>
          </p:spPr>
        </p:pic>
      </p:grpSp>
      <p:pic>
        <p:nvPicPr>
          <p:cNvPr id="2050" name="Picture 2">
            <a:extLst>
              <a:ext uri="{FF2B5EF4-FFF2-40B4-BE49-F238E27FC236}">
                <a16:creationId xmlns:a16="http://schemas.microsoft.com/office/drawing/2014/main" id="{7D44A132-F90B-68A2-664B-2AFA3FA361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9703" y="4940231"/>
            <a:ext cx="2108505" cy="11908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group of young people sitting on the floor&#10;&#10;Description automatically generated">
            <a:extLst>
              <a:ext uri="{FF2B5EF4-FFF2-40B4-BE49-F238E27FC236}">
                <a16:creationId xmlns:a16="http://schemas.microsoft.com/office/drawing/2014/main" id="{2CFB0709-CF87-5F6C-A2B8-0BC541B21A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78268" y="4942354"/>
            <a:ext cx="2108505" cy="11887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5C76DA4-0607-9830-8560-4ABBA9987B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94342" y="4942354"/>
            <a:ext cx="2107090" cy="11887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AE322D5-D8E5-7006-6841-85DAA7F8685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7474" y="4940231"/>
            <a:ext cx="2114660" cy="11920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black text on a white background&#10;&#10;AI-generated content may be incorrect.">
            <a:extLst>
              <a:ext uri="{FF2B5EF4-FFF2-40B4-BE49-F238E27FC236}">
                <a16:creationId xmlns:a16="http://schemas.microsoft.com/office/drawing/2014/main" id="{95FBFC07-B5D2-958A-15BD-E7AB752B2ED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72298" y="4940231"/>
            <a:ext cx="2432931" cy="1188746"/>
          </a:xfrm>
          <a:prstGeom prst="rect">
            <a:avLst/>
          </a:prstGeom>
        </p:spPr>
      </p:pic>
    </p:spTree>
    <p:extLst>
      <p:ext uri="{BB962C8B-B14F-4D97-AF65-F5344CB8AC3E}">
        <p14:creationId xmlns:p14="http://schemas.microsoft.com/office/powerpoint/2010/main" val="1183912503"/>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ED999-9514-775E-38FB-7B7A6B54C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7A6E57-2B2F-3CEF-73A0-A26F5AA71A3F}"/>
              </a:ext>
            </a:extLst>
          </p:cNvPr>
          <p:cNvSpPr>
            <a:spLocks noGrp="1"/>
          </p:cNvSpPr>
          <p:nvPr>
            <p:ph type="title"/>
          </p:nvPr>
        </p:nvSpPr>
        <p:spPr>
          <a:xfrm>
            <a:off x="497204" y="2302273"/>
            <a:ext cx="3701164" cy="413170"/>
          </a:xfrm>
        </p:spPr>
        <p:txBody>
          <a:bodyPr/>
          <a:lstStyle/>
          <a:p>
            <a:pPr algn="ctr"/>
            <a:r>
              <a:rPr lang="en-US" u="sng" dirty="0">
                <a:solidFill>
                  <a:schemeClr val="tx2"/>
                </a:solidFill>
              </a:rPr>
              <a:t>A</a:t>
            </a:r>
            <a:r>
              <a:rPr lang="en-US" dirty="0">
                <a:solidFill>
                  <a:schemeClr val="tx2"/>
                </a:solidFill>
              </a:rPr>
              <a:t>lignment Starts Here!</a:t>
            </a:r>
            <a:endParaRPr lang="en-US" u="sng" dirty="0">
              <a:solidFill>
                <a:schemeClr val="tx2"/>
              </a:solidFill>
            </a:endParaRPr>
          </a:p>
        </p:txBody>
      </p:sp>
      <p:pic>
        <p:nvPicPr>
          <p:cNvPr id="7" name="Picture 6" descr="A diagram of a college and career skills&#10;&#10;AI-generated content may be incorrect.">
            <a:extLst>
              <a:ext uri="{FF2B5EF4-FFF2-40B4-BE49-F238E27FC236}">
                <a16:creationId xmlns:a16="http://schemas.microsoft.com/office/drawing/2014/main" id="{1E9366FF-0B88-C1BD-378B-6E0A9E25382C}"/>
              </a:ext>
            </a:extLst>
          </p:cNvPr>
          <p:cNvPicPr>
            <a:picLocks noChangeAspect="1"/>
          </p:cNvPicPr>
          <p:nvPr/>
        </p:nvPicPr>
        <p:blipFill>
          <a:blip r:embed="rId4"/>
          <a:stretch>
            <a:fillRect/>
          </a:stretch>
        </p:blipFill>
        <p:spPr>
          <a:xfrm>
            <a:off x="5513414" y="601209"/>
            <a:ext cx="5658563" cy="5587934"/>
          </a:xfrm>
          <a:prstGeom prst="rect">
            <a:avLst/>
          </a:prstGeom>
        </p:spPr>
      </p:pic>
    </p:spTree>
    <p:extLst>
      <p:ext uri="{BB962C8B-B14F-4D97-AF65-F5344CB8AC3E}">
        <p14:creationId xmlns:p14="http://schemas.microsoft.com/office/powerpoint/2010/main" val="347163677"/>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811F4D-3925-246A-AAB5-406C5D913BA3}"/>
              </a:ext>
            </a:extLst>
          </p:cNvPr>
          <p:cNvPicPr>
            <a:picLocks noChangeAspect="1"/>
          </p:cNvPicPr>
          <p:nvPr/>
        </p:nvPicPr>
        <p:blipFill>
          <a:blip r:embed="rId2"/>
          <a:srcRect/>
          <a:stretch/>
        </p:blipFill>
        <p:spPr>
          <a:xfrm>
            <a:off x="440185" y="300176"/>
            <a:ext cx="11311632" cy="6257649"/>
          </a:xfrm>
          <a:prstGeom prst="rect">
            <a:avLst/>
          </a:prstGeom>
        </p:spPr>
      </p:pic>
    </p:spTree>
    <p:extLst>
      <p:ext uri="{BB962C8B-B14F-4D97-AF65-F5344CB8AC3E}">
        <p14:creationId xmlns:p14="http://schemas.microsoft.com/office/powerpoint/2010/main" val="4007139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ea typeface="Roboto"/>
                <a:cs typeface="Roboto"/>
              </a:rPr>
              <a:t>The SAT Suite: Delivering on Opportunity</a:t>
            </a:r>
            <a:endParaRPr lang="en-US"/>
          </a:p>
        </p:txBody>
      </p:sp>
      <p:sp>
        <p:nvSpPr>
          <p:cNvPr id="5"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defTabSz="868131"/>
            <a:endParaRPr lang="en-US" sz="100">
              <a:solidFill>
                <a:srgbClr val="FFFFFF"/>
              </a:solidFill>
              <a:latin typeface="Roboto"/>
            </a:endParaRPr>
          </a:p>
        </p:txBody>
      </p:sp>
      <p:grpSp>
        <p:nvGrpSpPr>
          <p:cNvPr id="7" name="Group 6">
            <a:extLst>
              <a:ext uri="{FF2B5EF4-FFF2-40B4-BE49-F238E27FC236}">
                <a16:creationId xmlns:a16="http://schemas.microsoft.com/office/drawing/2014/main" id="{A6029620-31DC-9E70-F7E5-58F268AE9501}"/>
              </a:ext>
            </a:extLst>
          </p:cNvPr>
          <p:cNvGrpSpPr/>
          <p:nvPr/>
        </p:nvGrpSpPr>
        <p:grpSpPr>
          <a:xfrm>
            <a:off x="457549" y="1320455"/>
            <a:ext cx="11184849" cy="4791466"/>
            <a:chOff x="481916" y="1289037"/>
            <a:chExt cx="11780500" cy="5046636"/>
          </a:xfrm>
        </p:grpSpPr>
        <p:sp>
          <p:nvSpPr>
            <p:cNvPr id="30" name="Rectangle 29"/>
            <p:cNvSpPr/>
            <p:nvPr/>
          </p:nvSpPr>
          <p:spPr>
            <a:xfrm>
              <a:off x="5266855" y="1560286"/>
              <a:ext cx="2248758" cy="4771621"/>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90996" tIns="2083598" rIns="190996" bIns="190996" rtlCol="0" anchor="ctr">
              <a:normAutofit/>
            </a:bodyPr>
            <a:lstStyle/>
            <a:p>
              <a:pPr algn="ctr" defTabSz="868131"/>
              <a:br>
                <a:rPr lang="en-US" sz="1519">
                  <a:solidFill>
                    <a:srgbClr val="242424"/>
                  </a:solidFill>
                  <a:latin typeface="Roboto"/>
                  <a:ea typeface="Roboto"/>
                  <a:cs typeface="Roboto"/>
                </a:rPr>
              </a:br>
              <a:r>
                <a:rPr lang="en-US" sz="1519">
                  <a:solidFill>
                    <a:srgbClr val="242424"/>
                  </a:solidFill>
                  <a:latin typeface="Roboto"/>
                  <a:ea typeface="Roboto"/>
                  <a:cs typeface="Roboto"/>
                </a:rPr>
                <a:t>Shorter testing time (~2hr) allows educators to spend more time on instruction and reduces testing anxiety for students.</a:t>
              </a:r>
            </a:p>
          </p:txBody>
        </p:sp>
        <p:sp>
          <p:nvSpPr>
            <p:cNvPr id="31" name="Rectangle 30"/>
            <p:cNvSpPr/>
            <p:nvPr/>
          </p:nvSpPr>
          <p:spPr>
            <a:xfrm>
              <a:off x="7659323" y="1560286"/>
              <a:ext cx="2248758" cy="4771621"/>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90996" tIns="2083598" rIns="190996" bIns="190996" rtlCol="0" anchor="ctr">
              <a:normAutofit lnSpcReduction="10000"/>
            </a:bodyPr>
            <a:lstStyle/>
            <a:p>
              <a:pPr algn="ctr" defTabSz="868131"/>
              <a:br>
                <a:rPr lang="en-US" sz="1519">
                  <a:solidFill>
                    <a:srgbClr val="1E1E1E"/>
                  </a:solidFill>
                  <a:latin typeface="Roboto"/>
                  <a:ea typeface="Roboto"/>
                  <a:cs typeface="Roboto"/>
                </a:rPr>
              </a:br>
              <a:r>
                <a:rPr lang="en-US" sz="1519">
                  <a:solidFill>
                    <a:srgbClr val="1E1E1E"/>
                  </a:solidFill>
                  <a:latin typeface="Roboto"/>
                  <a:ea typeface="Roboto"/>
                  <a:cs typeface="Roboto"/>
                </a:rPr>
                <a:t>Score reports help</a:t>
              </a:r>
            </a:p>
            <a:p>
              <a:pPr algn="ctr" defTabSz="868131"/>
              <a:r>
                <a:rPr lang="en-US" sz="1519">
                  <a:solidFill>
                    <a:srgbClr val="1E1E1E"/>
                  </a:solidFill>
                  <a:latin typeface="Roboto"/>
                  <a:ea typeface="Roboto"/>
                  <a:cs typeface="Roboto"/>
                </a:rPr>
                <a:t> educators monitor student progress, inform curricular decisions, develop targeted interventions and identify AP Potential.</a:t>
              </a:r>
              <a:endParaRPr lang="en-US" sz="1709">
                <a:solidFill>
                  <a:srgbClr val="1E1E1E"/>
                </a:solidFill>
                <a:latin typeface="Roboto"/>
              </a:endParaRPr>
            </a:p>
          </p:txBody>
        </p:sp>
        <p:sp>
          <p:nvSpPr>
            <p:cNvPr id="32" name="Rectangle 31"/>
            <p:cNvSpPr/>
            <p:nvPr/>
          </p:nvSpPr>
          <p:spPr>
            <a:xfrm>
              <a:off x="10051792" y="1564052"/>
              <a:ext cx="2210616" cy="4771621"/>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90996" tIns="2083598" rIns="190996" bIns="190996" rtlCol="0" anchor="ctr">
              <a:normAutofit lnSpcReduction="10000"/>
            </a:bodyPr>
            <a:lstStyle/>
            <a:p>
              <a:pPr algn="ctr" defTabSz="868131"/>
              <a:br>
                <a:rPr lang="en-US" sz="1519">
                  <a:solidFill>
                    <a:srgbClr val="DCDCDC"/>
                  </a:solidFill>
                  <a:latin typeface="Roboto"/>
                </a:rPr>
              </a:br>
              <a:br>
                <a:rPr lang="en-US" sz="1519">
                  <a:solidFill>
                    <a:srgbClr val="DCDCDC"/>
                  </a:solidFill>
                  <a:latin typeface="Roboto"/>
                </a:rPr>
              </a:br>
              <a:r>
                <a:rPr lang="en-US" sz="1519">
                  <a:solidFill>
                    <a:srgbClr val="1E1E1E"/>
                  </a:solidFill>
                  <a:latin typeface="Roboto"/>
                </a:rPr>
                <a:t>The SAT opens doors to college admissions, scholarships, and personalized career exploration that can transform future generations. </a:t>
              </a:r>
              <a:r>
                <a:rPr lang="en-US" sz="1519">
                  <a:solidFill>
                    <a:srgbClr val="242424"/>
                  </a:solidFill>
                  <a:latin typeface="Roboto"/>
                </a:rPr>
                <a:t> </a:t>
              </a:r>
              <a:endParaRPr lang="en-US" sz="1519">
                <a:solidFill>
                  <a:srgbClr val="242424"/>
                </a:solidFill>
                <a:latin typeface="Roboto"/>
                <a:ea typeface="Roboto"/>
                <a:cs typeface="Roboto"/>
              </a:endParaRPr>
            </a:p>
            <a:p>
              <a:pPr algn="ctr" defTabSz="868131"/>
              <a:endParaRPr lang="en-US" sz="1519">
                <a:solidFill>
                  <a:srgbClr val="1E1E1E"/>
                </a:solidFill>
                <a:latin typeface="Roboto"/>
                <a:ea typeface="Roboto"/>
                <a:cs typeface="Roboto"/>
              </a:endParaRPr>
            </a:p>
          </p:txBody>
        </p:sp>
        <p:sp>
          <p:nvSpPr>
            <p:cNvPr id="29" name="Rectangle 28"/>
            <p:cNvSpPr/>
            <p:nvPr/>
          </p:nvSpPr>
          <p:spPr>
            <a:xfrm>
              <a:off x="2874386" y="1560286"/>
              <a:ext cx="2248758" cy="4771621"/>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90996" tIns="2083598" rIns="190996" bIns="190996" rtlCol="0" anchor="ctr">
              <a:normAutofit/>
            </a:bodyPr>
            <a:lstStyle/>
            <a:p>
              <a:pPr algn="ctr" defTabSz="868131"/>
              <a:r>
                <a:rPr lang="en-US" sz="1519">
                  <a:solidFill>
                    <a:srgbClr val="1E1E1E"/>
                  </a:solidFill>
                  <a:latin typeface="Roboto"/>
                  <a:ea typeface="Roboto"/>
                  <a:cs typeface="Roboto"/>
                </a:rPr>
                <a:t>Our Bluebook testing platform and adaptive design ensures testing is secure, valid, and student-friendly.</a:t>
              </a:r>
            </a:p>
          </p:txBody>
        </p:sp>
        <p:sp>
          <p:nvSpPr>
            <p:cNvPr id="10" name="Rectangle 9"/>
            <p:cNvSpPr/>
            <p:nvPr/>
          </p:nvSpPr>
          <p:spPr>
            <a:xfrm>
              <a:off x="481917" y="1560286"/>
              <a:ext cx="2248758" cy="4771621"/>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90996" tIns="2083598" rIns="190996" bIns="190996" rtlCol="0" anchor="ctr">
              <a:normAutofit/>
            </a:bodyPr>
            <a:lstStyle/>
            <a:p>
              <a:pPr algn="ctr" defTabSz="868131"/>
              <a:r>
                <a:rPr lang="en-US" sz="1519">
                  <a:solidFill>
                    <a:srgbClr val="1E1E1E"/>
                  </a:solidFill>
                  <a:latin typeface="Roboto"/>
                  <a:ea typeface="Roboto"/>
                  <a:cs typeface="Roboto"/>
                </a:rPr>
                <a:t>The SAT is a globally recognized credential that connects students to college and career opportunities.</a:t>
              </a:r>
            </a:p>
          </p:txBody>
        </p:sp>
        <p:sp>
          <p:nvSpPr>
            <p:cNvPr id="12" name="Rectangle 11"/>
            <p:cNvSpPr/>
            <p:nvPr/>
          </p:nvSpPr>
          <p:spPr>
            <a:xfrm>
              <a:off x="481916" y="2882473"/>
              <a:ext cx="2248758" cy="777398"/>
            </a:xfrm>
            <a:prstGeom prst="rect">
              <a:avLst/>
            </a:prstGeom>
          </p:spPr>
          <p:txBody>
            <a:bodyPr wrap="square" lIns="86817" tIns="43408" rIns="86817" bIns="43408" anchor="t">
              <a:noAutofit/>
            </a:bodyPr>
            <a:lstStyle/>
            <a:p>
              <a:pPr algn="ctr" defTabSz="868131"/>
              <a:r>
                <a:rPr lang="en-US" sz="1899" b="1">
                  <a:solidFill>
                    <a:srgbClr val="1E1E1E"/>
                  </a:solidFill>
                  <a:latin typeface="Roboto"/>
                  <a:ea typeface="Roboto"/>
                  <a:cs typeface="Roboto"/>
                </a:rPr>
                <a:t>Gateway to Opportunity</a:t>
              </a:r>
              <a:endParaRPr lang="en-US" sz="1709">
                <a:solidFill>
                  <a:srgbClr val="1E1E1E"/>
                </a:solidFill>
                <a:latin typeface="Roboto"/>
              </a:endParaRPr>
            </a:p>
            <a:p>
              <a:pPr algn="ctr" defTabSz="868131"/>
              <a:endParaRPr lang="en-US" sz="1614" b="1">
                <a:solidFill>
                  <a:srgbClr val="1E1E1E"/>
                </a:solidFill>
                <a:latin typeface="Roboto"/>
              </a:endParaRPr>
            </a:p>
          </p:txBody>
        </p:sp>
        <p:sp>
          <p:nvSpPr>
            <p:cNvPr id="91" name="Rectangle 90"/>
            <p:cNvSpPr/>
            <p:nvPr/>
          </p:nvSpPr>
          <p:spPr>
            <a:xfrm>
              <a:off x="2874387" y="2882473"/>
              <a:ext cx="2248758" cy="968150"/>
            </a:xfrm>
            <a:prstGeom prst="rect">
              <a:avLst/>
            </a:prstGeom>
          </p:spPr>
          <p:txBody>
            <a:bodyPr wrap="square" lIns="86817" tIns="43408" rIns="86817" bIns="43408" anchor="t">
              <a:noAutofit/>
            </a:bodyPr>
            <a:lstStyle/>
            <a:p>
              <a:pPr algn="ctr" defTabSz="868131"/>
              <a:r>
                <a:rPr lang="en-US" sz="1899" b="1">
                  <a:solidFill>
                    <a:srgbClr val="1E1E1E"/>
                  </a:solidFill>
                  <a:latin typeface="Roboto"/>
                </a:rPr>
                <a:t>Seamless Digital</a:t>
              </a:r>
              <a:endParaRPr lang="en-US" sz="1899" b="1">
                <a:solidFill>
                  <a:srgbClr val="1E1E1E"/>
                </a:solidFill>
                <a:latin typeface="Roboto"/>
                <a:ea typeface="Roboto"/>
                <a:cs typeface="Roboto"/>
              </a:endParaRPr>
            </a:p>
            <a:p>
              <a:pPr algn="ctr" defTabSz="868131"/>
              <a:r>
                <a:rPr lang="en-US" sz="1899" b="1">
                  <a:solidFill>
                    <a:srgbClr val="1E1E1E"/>
                  </a:solidFill>
                  <a:latin typeface="Roboto"/>
                  <a:ea typeface="Roboto"/>
                  <a:cs typeface="Roboto"/>
                </a:rPr>
                <a:t>Administration</a:t>
              </a:r>
            </a:p>
          </p:txBody>
        </p:sp>
        <p:sp>
          <p:nvSpPr>
            <p:cNvPr id="97" name="Rectangle 96"/>
            <p:cNvSpPr/>
            <p:nvPr/>
          </p:nvSpPr>
          <p:spPr>
            <a:xfrm>
              <a:off x="5266858" y="2882473"/>
              <a:ext cx="2248758" cy="840983"/>
            </a:xfrm>
            <a:prstGeom prst="rect">
              <a:avLst/>
            </a:prstGeom>
          </p:spPr>
          <p:txBody>
            <a:bodyPr wrap="square" lIns="86817" tIns="43408" rIns="86817" bIns="43408" anchor="t">
              <a:noAutofit/>
            </a:bodyPr>
            <a:lstStyle/>
            <a:p>
              <a:pPr algn="ctr" defTabSz="868131"/>
              <a:r>
                <a:rPr lang="en-US" sz="1899" b="1">
                  <a:solidFill>
                    <a:srgbClr val="1E1E1E"/>
                  </a:solidFill>
                  <a:latin typeface="Roboto"/>
                </a:rPr>
                <a:t>Shorter Testing Time</a:t>
              </a:r>
              <a:endParaRPr lang="en-US" sz="1899">
                <a:solidFill>
                  <a:srgbClr val="1E1E1E"/>
                </a:solidFill>
                <a:latin typeface="Roboto"/>
              </a:endParaRPr>
            </a:p>
          </p:txBody>
        </p:sp>
        <p:sp>
          <p:nvSpPr>
            <p:cNvPr id="103" name="Rectangle 102"/>
            <p:cNvSpPr/>
            <p:nvPr/>
          </p:nvSpPr>
          <p:spPr>
            <a:xfrm>
              <a:off x="7659329" y="2882473"/>
              <a:ext cx="2248758" cy="968150"/>
            </a:xfrm>
            <a:prstGeom prst="rect">
              <a:avLst/>
            </a:prstGeom>
          </p:spPr>
          <p:txBody>
            <a:bodyPr wrap="square" lIns="86817" tIns="43408" rIns="86817" bIns="43408" anchor="t">
              <a:noAutofit/>
            </a:bodyPr>
            <a:lstStyle/>
            <a:p>
              <a:pPr algn="ctr" defTabSz="868131"/>
              <a:r>
                <a:rPr lang="en-US" sz="1899" b="1">
                  <a:solidFill>
                    <a:srgbClr val="1E1E1E"/>
                  </a:solidFill>
                  <a:latin typeface="Roboto"/>
                </a:rPr>
                <a:t>Comprehensive Data &amp; Insights</a:t>
              </a:r>
              <a:endParaRPr lang="en-US" sz="1709" b="1">
                <a:solidFill>
                  <a:srgbClr val="1E1E1E"/>
                </a:solidFill>
                <a:latin typeface="Roboto"/>
                <a:ea typeface="Roboto"/>
                <a:cs typeface="Roboto"/>
              </a:endParaRPr>
            </a:p>
          </p:txBody>
        </p:sp>
        <p:sp>
          <p:nvSpPr>
            <p:cNvPr id="109" name="Rectangle 108"/>
            <p:cNvSpPr/>
            <p:nvPr/>
          </p:nvSpPr>
          <p:spPr>
            <a:xfrm>
              <a:off x="10051800" y="2887457"/>
              <a:ext cx="2210616" cy="968150"/>
            </a:xfrm>
            <a:prstGeom prst="rect">
              <a:avLst/>
            </a:prstGeom>
          </p:spPr>
          <p:txBody>
            <a:bodyPr wrap="square" lIns="86817" tIns="43408" rIns="86817" bIns="43408" anchor="t">
              <a:noAutofit/>
            </a:bodyPr>
            <a:lstStyle/>
            <a:p>
              <a:pPr algn="ctr" defTabSz="868131"/>
              <a:r>
                <a:rPr lang="en-US" sz="1899" b="1">
                  <a:solidFill>
                    <a:srgbClr val="1E1E1E"/>
                  </a:solidFill>
                  <a:latin typeface="Roboto"/>
                </a:rPr>
                <a:t>Connections to College and </a:t>
              </a:r>
              <a:endParaRPr lang="en-US" sz="1709">
                <a:solidFill>
                  <a:srgbClr val="1E1E1E"/>
                </a:solidFill>
                <a:latin typeface="Roboto"/>
              </a:endParaRPr>
            </a:p>
            <a:p>
              <a:pPr algn="ctr" defTabSz="868131"/>
              <a:r>
                <a:rPr lang="en-US" sz="1899" b="1">
                  <a:solidFill>
                    <a:srgbClr val="1E1E1E"/>
                  </a:solidFill>
                  <a:latin typeface="Roboto"/>
                </a:rPr>
                <a:t> Career </a:t>
              </a:r>
              <a:endParaRPr lang="en-US" sz="1709">
                <a:solidFill>
                  <a:srgbClr val="1E1E1E"/>
                </a:solidFill>
                <a:latin typeface="Roboto"/>
                <a:ea typeface="Roboto"/>
                <a:cs typeface="Roboto"/>
              </a:endParaRPr>
            </a:p>
            <a:p>
              <a:pPr algn="ctr" defTabSz="868131"/>
              <a:endParaRPr lang="en-US" sz="1899" b="1">
                <a:solidFill>
                  <a:srgbClr val="1E1E1E"/>
                </a:solidFill>
                <a:latin typeface="Roboto"/>
                <a:ea typeface="Roboto"/>
                <a:cs typeface="Roboto"/>
              </a:endParaRPr>
            </a:p>
          </p:txBody>
        </p:sp>
        <p:pic>
          <p:nvPicPr>
            <p:cNvPr id="3" name="Graphic 2">
              <a:extLst>
                <a:ext uri="{FF2B5EF4-FFF2-40B4-BE49-F238E27FC236}">
                  <a16:creationId xmlns:a16="http://schemas.microsoft.com/office/drawing/2014/main" id="{2DE2584C-7F32-66D3-AAC1-04B6535F28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6508" y="1329147"/>
              <a:ext cx="1420255" cy="1416608"/>
            </a:xfrm>
            <a:prstGeom prst="rect">
              <a:avLst/>
            </a:prstGeom>
          </p:spPr>
        </p:pic>
        <p:pic>
          <p:nvPicPr>
            <p:cNvPr id="4" name="Graphic 3">
              <a:extLst>
                <a:ext uri="{FF2B5EF4-FFF2-40B4-BE49-F238E27FC236}">
                  <a16:creationId xmlns:a16="http://schemas.microsoft.com/office/drawing/2014/main" id="{46CEDBE5-8FC1-4BC8-3599-F58BFBB137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11877" y="1369516"/>
              <a:ext cx="1422126" cy="1339179"/>
            </a:xfrm>
            <a:prstGeom prst="rect">
              <a:avLst/>
            </a:prstGeom>
          </p:spPr>
        </p:pic>
        <p:pic>
          <p:nvPicPr>
            <p:cNvPr id="6" name="Graphic 5">
              <a:extLst>
                <a:ext uri="{FF2B5EF4-FFF2-40B4-BE49-F238E27FC236}">
                  <a16:creationId xmlns:a16="http://schemas.microsoft.com/office/drawing/2014/main" id="{11EE05FB-8B3B-95D6-14EF-6FA62FA859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70771" y="1289037"/>
              <a:ext cx="1418731" cy="1415084"/>
            </a:xfrm>
            <a:prstGeom prst="rect">
              <a:avLst/>
            </a:prstGeom>
          </p:spPr>
        </p:pic>
        <p:pic>
          <p:nvPicPr>
            <p:cNvPr id="11" name="Graphic 5">
              <a:extLst>
                <a:ext uri="{FF2B5EF4-FFF2-40B4-BE49-F238E27FC236}">
                  <a16:creationId xmlns:a16="http://schemas.microsoft.com/office/drawing/2014/main" id="{85AF83B5-65A8-1E9C-F254-11EAC616E9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1015" y="1368989"/>
              <a:ext cx="1412935" cy="1338673"/>
            </a:xfrm>
            <a:prstGeom prst="rect">
              <a:avLst/>
            </a:prstGeom>
          </p:spPr>
        </p:pic>
        <p:pic>
          <p:nvPicPr>
            <p:cNvPr id="13" name="Graphic 10518">
              <a:extLst>
                <a:ext uri="{FF2B5EF4-FFF2-40B4-BE49-F238E27FC236}">
                  <a16:creationId xmlns:a16="http://schemas.microsoft.com/office/drawing/2014/main" id="{C595F211-277C-D206-1A5B-7A2957D668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12618" y="1373518"/>
              <a:ext cx="1418045" cy="1225418"/>
            </a:xfrm>
            <a:prstGeom prst="rect">
              <a:avLst/>
            </a:prstGeom>
          </p:spPr>
        </p:pic>
      </p:grpSp>
      <p:sp>
        <p:nvSpPr>
          <p:cNvPr id="9" name="TextBox 8">
            <a:extLst>
              <a:ext uri="{FF2B5EF4-FFF2-40B4-BE49-F238E27FC236}">
                <a16:creationId xmlns:a16="http://schemas.microsoft.com/office/drawing/2014/main" id="{2ACD9E63-E2DB-5C5A-4FC7-895951CF6B1B}"/>
              </a:ext>
            </a:extLst>
          </p:cNvPr>
          <p:cNvSpPr txBox="1"/>
          <p:nvPr/>
        </p:nvSpPr>
        <p:spPr>
          <a:xfrm>
            <a:off x="3151823" y="6285670"/>
            <a:ext cx="6097904" cy="369332"/>
          </a:xfrm>
          <a:prstGeom prst="rect">
            <a:avLst/>
          </a:prstGeom>
          <a:noFill/>
        </p:spPr>
        <p:txBody>
          <a:bodyPr wrap="square">
            <a:spAutoFit/>
          </a:bodyPr>
          <a:lstStyle/>
          <a:p>
            <a:pPr algn="ctr" defTabSz="914316"/>
            <a:r>
              <a:rPr lang="en-US" sz="1800" b="1" dirty="0">
                <a:solidFill>
                  <a:srgbClr val="1E1E1E"/>
                </a:solidFill>
                <a:latin typeface="Roboto"/>
              </a:rPr>
              <a:t>Purposeful Assessments</a:t>
            </a:r>
            <a:endParaRPr lang="en-US" sz="1800" b="1" dirty="0">
              <a:solidFill>
                <a:srgbClr val="1E1E1E"/>
              </a:solidFill>
              <a:latin typeface="Roboto"/>
              <a:ea typeface="Roboto"/>
              <a:cs typeface="Roboto"/>
            </a:endParaRPr>
          </a:p>
        </p:txBody>
      </p:sp>
    </p:spTree>
    <p:extLst>
      <p:ext uri="{BB962C8B-B14F-4D97-AF65-F5344CB8AC3E}">
        <p14:creationId xmlns:p14="http://schemas.microsoft.com/office/powerpoint/2010/main" val="3824682002"/>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C5CA4E-0CC2-BE53-A73F-F19F1C42D48F}"/>
              </a:ext>
            </a:extLst>
          </p:cNvPr>
          <p:cNvSpPr/>
          <p:nvPr/>
        </p:nvSpPr>
        <p:spPr>
          <a:xfrm>
            <a:off x="1" y="1"/>
            <a:ext cx="12192000" cy="1210962"/>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Slab"/>
              <a:ea typeface="+mn-ea"/>
              <a:cs typeface="+mn-cs"/>
            </a:endParaRPr>
          </a:p>
        </p:txBody>
      </p:sp>
      <p:sp>
        <p:nvSpPr>
          <p:cNvPr id="4" name="TextBox 3">
            <a:extLst>
              <a:ext uri="{FF2B5EF4-FFF2-40B4-BE49-F238E27FC236}">
                <a16:creationId xmlns:a16="http://schemas.microsoft.com/office/drawing/2014/main" id="{3ABE33BA-3052-7CFF-962C-9648173B01F8}"/>
              </a:ext>
            </a:extLst>
          </p:cNvPr>
          <p:cNvSpPr txBox="1"/>
          <p:nvPr/>
        </p:nvSpPr>
        <p:spPr>
          <a:xfrm>
            <a:off x="603421" y="322909"/>
            <a:ext cx="10565027" cy="565146"/>
          </a:xfrm>
          <a:prstGeom prst="rect">
            <a:avLst/>
          </a:prstGeom>
          <a:noFill/>
        </p:spPr>
        <p:txBody>
          <a:bodyPr wrap="square" lIns="36000" tIns="36000" rIns="3600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Roboto"/>
                <a:ea typeface="+mn-ea"/>
                <a:cs typeface="+mn-cs"/>
              </a:rPr>
              <a:t>In-School Testing Dates 2025-2026</a:t>
            </a:r>
          </a:p>
        </p:txBody>
      </p:sp>
      <p:graphicFrame>
        <p:nvGraphicFramePr>
          <p:cNvPr id="5" name="Table 4">
            <a:extLst>
              <a:ext uri="{FF2B5EF4-FFF2-40B4-BE49-F238E27FC236}">
                <a16:creationId xmlns:a16="http://schemas.microsoft.com/office/drawing/2014/main" id="{45CF2A3D-1909-915B-F233-2523D54E6301}"/>
              </a:ext>
            </a:extLst>
          </p:cNvPr>
          <p:cNvGraphicFramePr>
            <a:graphicFrameLocks noGrp="1"/>
          </p:cNvGraphicFramePr>
          <p:nvPr>
            <p:extLst>
              <p:ext uri="{D42A27DB-BD31-4B8C-83A1-F6EECF244321}">
                <p14:modId xmlns:p14="http://schemas.microsoft.com/office/powerpoint/2010/main" val="2719040314"/>
              </p:ext>
            </p:extLst>
          </p:nvPr>
        </p:nvGraphicFramePr>
        <p:xfrm>
          <a:off x="351480" y="2022781"/>
          <a:ext cx="4550129" cy="3257224"/>
        </p:xfrm>
        <a:graphic>
          <a:graphicData uri="http://schemas.openxmlformats.org/drawingml/2006/table">
            <a:tbl>
              <a:tblPr firstRow="1" bandRow="1">
                <a:tableStyleId>{F2DE63D5-997A-4646-A377-4702673A728D}</a:tableStyleId>
              </a:tblPr>
              <a:tblGrid>
                <a:gridCol w="1907699">
                  <a:extLst>
                    <a:ext uri="{9D8B030D-6E8A-4147-A177-3AD203B41FA5}">
                      <a16:colId xmlns:a16="http://schemas.microsoft.com/office/drawing/2014/main" val="3643936931"/>
                    </a:ext>
                  </a:extLst>
                </a:gridCol>
                <a:gridCol w="2642430">
                  <a:extLst>
                    <a:ext uri="{9D8B030D-6E8A-4147-A177-3AD203B41FA5}">
                      <a16:colId xmlns:a16="http://schemas.microsoft.com/office/drawing/2014/main" val="1332203852"/>
                    </a:ext>
                  </a:extLst>
                </a:gridCol>
              </a:tblGrid>
              <a:tr h="383203">
                <a:tc>
                  <a:txBody>
                    <a:bodyPr/>
                    <a:lstStyle/>
                    <a:p>
                      <a:pPr algn="l"/>
                      <a:r>
                        <a:rPr lang="en-US" sz="1800">
                          <a:solidFill>
                            <a:srgbClr val="FFFFFF"/>
                          </a:solidFill>
                        </a:rPr>
                        <a:t>TEST</a:t>
                      </a:r>
                    </a:p>
                  </a:txBody>
                  <a:tcPr/>
                </a:tc>
                <a:tc>
                  <a:txBody>
                    <a:bodyPr/>
                    <a:lstStyle/>
                    <a:p>
                      <a:pPr algn="ctr"/>
                      <a:r>
                        <a:rPr lang="en-US" sz="1800">
                          <a:solidFill>
                            <a:srgbClr val="FFFFFF"/>
                          </a:solidFill>
                        </a:rPr>
                        <a:t>TESTING DATES</a:t>
                      </a:r>
                    </a:p>
                  </a:txBody>
                  <a:tcPr/>
                </a:tc>
                <a:extLst>
                  <a:ext uri="{0D108BD9-81ED-4DB2-BD59-A6C34878D82A}">
                    <a16:rowId xmlns:a16="http://schemas.microsoft.com/office/drawing/2014/main" val="2906146958"/>
                  </a:ext>
                </a:extLst>
              </a:tr>
              <a:tr h="958007">
                <a:tc>
                  <a:txBody>
                    <a:bodyPr/>
                    <a:lstStyle/>
                    <a:p>
                      <a:r>
                        <a:rPr lang="en-US" sz="1800"/>
                        <a:t>PSAT 8/9</a:t>
                      </a:r>
                    </a:p>
                  </a:txBody>
                  <a:tcPr anchor="ctr"/>
                </a:tc>
                <a:tc>
                  <a:txBody>
                    <a:bodyPr/>
                    <a:lstStyle/>
                    <a:p>
                      <a:pPr algn="ctr"/>
                      <a:r>
                        <a:rPr lang="en-US" sz="1800" dirty="0"/>
                        <a:t>Oct. 1</a:t>
                      </a:r>
                      <a:r>
                        <a:rPr lang="en-US" sz="1800" baseline="30000" dirty="0"/>
                        <a:t>st</a:t>
                      </a:r>
                      <a:r>
                        <a:rPr lang="en-US" sz="1800" dirty="0"/>
                        <a:t>- 31</a:t>
                      </a:r>
                      <a:r>
                        <a:rPr lang="en-US" sz="1800" baseline="30000" dirty="0"/>
                        <a:t>st</a:t>
                      </a:r>
                      <a:r>
                        <a:rPr lang="en-US" sz="1800" dirty="0"/>
                        <a:t> </a:t>
                      </a:r>
                    </a:p>
                  </a:txBody>
                  <a:tcPr anchor="ctr"/>
                </a:tc>
                <a:extLst>
                  <a:ext uri="{0D108BD9-81ED-4DB2-BD59-A6C34878D82A}">
                    <a16:rowId xmlns:a16="http://schemas.microsoft.com/office/drawing/2014/main" val="4071128415"/>
                  </a:ext>
                </a:extLst>
              </a:tr>
              <a:tr h="958007">
                <a:tc>
                  <a:txBody>
                    <a:bodyPr/>
                    <a:lstStyle/>
                    <a:p>
                      <a:r>
                        <a:rPr lang="en-US" sz="1800"/>
                        <a:t>PSAT/NMSQT</a:t>
                      </a:r>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800"/>
                        <a:t>Oct.1</a:t>
                      </a:r>
                      <a:r>
                        <a:rPr lang="en-US" sz="1800" baseline="30000"/>
                        <a:t>ST</a:t>
                      </a:r>
                      <a:r>
                        <a:rPr lang="en-US" sz="1800"/>
                        <a:t> – 31</a:t>
                      </a:r>
                      <a:r>
                        <a:rPr lang="en-US" sz="1800" baseline="30000"/>
                        <a:t>st </a:t>
                      </a:r>
                      <a:endParaRPr lang="en-US" sz="1800"/>
                    </a:p>
                  </a:txBody>
                  <a:tcPr anchor="ctr"/>
                </a:tc>
                <a:extLst>
                  <a:ext uri="{0D108BD9-81ED-4DB2-BD59-A6C34878D82A}">
                    <a16:rowId xmlns:a16="http://schemas.microsoft.com/office/drawing/2014/main" val="1628256874"/>
                  </a:ext>
                </a:extLst>
              </a:tr>
              <a:tr h="958007">
                <a:tc>
                  <a:txBody>
                    <a:bodyPr/>
                    <a:lstStyle/>
                    <a:p>
                      <a:endParaRPr lang="en-US" sz="1800"/>
                    </a:p>
                    <a:p>
                      <a:r>
                        <a:rPr lang="en-US" sz="1800"/>
                        <a:t>SAT School Day </a:t>
                      </a:r>
                    </a:p>
                    <a:p>
                      <a:endParaRPr lang="en-US" sz="1800"/>
                    </a:p>
                  </a:txBody>
                  <a:tcPr anchor="ctr"/>
                </a:tc>
                <a:tc>
                  <a:txBody>
                    <a:bodyPr/>
                    <a:lstStyle/>
                    <a:p>
                      <a:pPr marL="0" marR="0" lvl="0" indent="0" algn="ctr" defTabSz="930638" rtl="0" eaLnBrk="1" fontAlgn="auto" latinLnBrk="0" hangingPunct="1">
                        <a:lnSpc>
                          <a:spcPct val="100000"/>
                        </a:lnSpc>
                        <a:spcBef>
                          <a:spcPts val="0"/>
                        </a:spcBef>
                        <a:spcAft>
                          <a:spcPts val="0"/>
                        </a:spcAft>
                        <a:buClrTx/>
                        <a:buSzTx/>
                        <a:buFontTx/>
                        <a:buNone/>
                        <a:tabLst/>
                        <a:defRPr/>
                      </a:pPr>
                      <a:endParaRPr lang="en-US" sz="1800" dirty="0"/>
                    </a:p>
                    <a:p>
                      <a:pPr marL="0" marR="0" lvl="0" indent="0" algn="ctr" rtl="0" eaLnBrk="1" fontAlgn="auto" latinLnBrk="0" hangingPunct="1">
                        <a:lnSpc>
                          <a:spcPct val="100000"/>
                        </a:lnSpc>
                        <a:spcBef>
                          <a:spcPts val="0"/>
                        </a:spcBef>
                        <a:spcAft>
                          <a:spcPts val="0"/>
                        </a:spcAft>
                        <a:buClrTx/>
                        <a:buSzTx/>
                        <a:buFontTx/>
                        <a:buNone/>
                      </a:pPr>
                      <a:r>
                        <a:rPr lang="en-US" sz="1800" dirty="0"/>
                        <a:t>Oct. 1st– 31</a:t>
                      </a:r>
                      <a:r>
                        <a:rPr lang="en-US" sz="1800" baseline="30000" dirty="0"/>
                        <a:t>st</a:t>
                      </a:r>
                      <a:r>
                        <a:rPr lang="en-US" sz="1800" dirty="0"/>
                        <a:t> </a:t>
                      </a:r>
                    </a:p>
                    <a:p>
                      <a:pPr algn="ctr"/>
                      <a:endParaRPr lang="en-US" sz="1800" dirty="0"/>
                    </a:p>
                  </a:txBody>
                  <a:tcPr anchor="ctr"/>
                </a:tc>
                <a:extLst>
                  <a:ext uri="{0D108BD9-81ED-4DB2-BD59-A6C34878D82A}">
                    <a16:rowId xmlns:a16="http://schemas.microsoft.com/office/drawing/2014/main" val="3418825411"/>
                  </a:ext>
                </a:extLst>
              </a:tr>
            </a:tbl>
          </a:graphicData>
        </a:graphic>
      </p:graphicFrame>
      <p:sp>
        <p:nvSpPr>
          <p:cNvPr id="6" name="TextBox 5">
            <a:extLst>
              <a:ext uri="{FF2B5EF4-FFF2-40B4-BE49-F238E27FC236}">
                <a16:creationId xmlns:a16="http://schemas.microsoft.com/office/drawing/2014/main" id="{64DB9132-D33F-3AC5-53E6-7FA458C51096}"/>
              </a:ext>
            </a:extLst>
          </p:cNvPr>
          <p:cNvSpPr txBox="1"/>
          <p:nvPr/>
        </p:nvSpPr>
        <p:spPr>
          <a:xfrm>
            <a:off x="351480" y="1597943"/>
            <a:ext cx="3807941" cy="380480"/>
          </a:xfrm>
          <a:prstGeom prst="rect">
            <a:avLst/>
          </a:prstGeom>
          <a:noFill/>
        </p:spPr>
        <p:txBody>
          <a:bodyPr wrap="square" lIns="36000" tIns="36000" rIns="3600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1E1E"/>
                </a:solidFill>
                <a:effectLst/>
                <a:uLnTx/>
                <a:uFillTx/>
                <a:latin typeface="Roboto"/>
                <a:ea typeface="+mn-ea"/>
                <a:cs typeface="+mn-cs"/>
              </a:rPr>
              <a:t>FALL 2025</a:t>
            </a:r>
            <a:endParaRPr kumimoji="0" lang="en-US" sz="1800" b="0" i="0" u="none" strike="noStrike" kern="1200" cap="none" spc="0" normalizeH="0" baseline="0" noProof="0" dirty="0">
              <a:ln>
                <a:noFill/>
              </a:ln>
              <a:solidFill>
                <a:srgbClr val="1E1E1E"/>
              </a:solidFill>
              <a:effectLst/>
              <a:uLnTx/>
              <a:uFillTx/>
              <a:latin typeface="Roboto"/>
              <a:ea typeface="Roboto"/>
              <a:cs typeface="Roboto"/>
            </a:endParaRPr>
          </a:p>
        </p:txBody>
      </p:sp>
      <p:sp>
        <p:nvSpPr>
          <p:cNvPr id="8" name="TextBox 7">
            <a:extLst>
              <a:ext uri="{FF2B5EF4-FFF2-40B4-BE49-F238E27FC236}">
                <a16:creationId xmlns:a16="http://schemas.microsoft.com/office/drawing/2014/main" id="{E9D53821-284D-E987-B708-B5CCA24767FB}"/>
              </a:ext>
            </a:extLst>
          </p:cNvPr>
          <p:cNvSpPr txBox="1"/>
          <p:nvPr/>
        </p:nvSpPr>
        <p:spPr>
          <a:xfrm>
            <a:off x="6390166" y="1597943"/>
            <a:ext cx="609805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E1E1E"/>
                </a:solidFill>
                <a:effectLst/>
                <a:uLnTx/>
                <a:uFillTx/>
                <a:latin typeface="Roboto"/>
                <a:ea typeface="+mn-ea"/>
                <a:cs typeface="+mn-cs"/>
              </a:rPr>
              <a:t>SPRING 2026</a:t>
            </a:r>
          </a:p>
        </p:txBody>
      </p:sp>
      <p:graphicFrame>
        <p:nvGraphicFramePr>
          <p:cNvPr id="9" name="Table 8">
            <a:extLst>
              <a:ext uri="{FF2B5EF4-FFF2-40B4-BE49-F238E27FC236}">
                <a16:creationId xmlns:a16="http://schemas.microsoft.com/office/drawing/2014/main" id="{53E5C053-F3AC-89FA-11DE-49DC1C1D8493}"/>
              </a:ext>
            </a:extLst>
          </p:cNvPr>
          <p:cNvGraphicFramePr>
            <a:graphicFrameLocks noGrp="1"/>
          </p:cNvGraphicFramePr>
          <p:nvPr>
            <p:extLst>
              <p:ext uri="{D42A27DB-BD31-4B8C-83A1-F6EECF244321}">
                <p14:modId xmlns:p14="http://schemas.microsoft.com/office/powerpoint/2010/main" val="2159136093"/>
              </p:ext>
            </p:extLst>
          </p:nvPr>
        </p:nvGraphicFramePr>
        <p:xfrm>
          <a:off x="6464594" y="2022781"/>
          <a:ext cx="4975680" cy="3257224"/>
        </p:xfrm>
        <a:graphic>
          <a:graphicData uri="http://schemas.openxmlformats.org/drawingml/2006/table">
            <a:tbl>
              <a:tblPr firstRow="1" bandRow="1">
                <a:tableStyleId>{F2DE63D5-997A-4646-A377-4702673A728D}</a:tableStyleId>
              </a:tblPr>
              <a:tblGrid>
                <a:gridCol w="1886270">
                  <a:extLst>
                    <a:ext uri="{9D8B030D-6E8A-4147-A177-3AD203B41FA5}">
                      <a16:colId xmlns:a16="http://schemas.microsoft.com/office/drawing/2014/main" val="225893862"/>
                    </a:ext>
                  </a:extLst>
                </a:gridCol>
                <a:gridCol w="3089410">
                  <a:extLst>
                    <a:ext uri="{9D8B030D-6E8A-4147-A177-3AD203B41FA5}">
                      <a16:colId xmlns:a16="http://schemas.microsoft.com/office/drawing/2014/main" val="2168883166"/>
                    </a:ext>
                  </a:extLst>
                </a:gridCol>
              </a:tblGrid>
              <a:tr h="425539">
                <a:tc>
                  <a:txBody>
                    <a:bodyPr/>
                    <a:lstStyle/>
                    <a:p>
                      <a:pPr algn="l"/>
                      <a:r>
                        <a:rPr lang="en-US" sz="1800">
                          <a:solidFill>
                            <a:srgbClr val="FFFFFF"/>
                          </a:solidFill>
                        </a:rPr>
                        <a:t>TEST</a:t>
                      </a:r>
                    </a:p>
                  </a:txBody>
                  <a:tcPr/>
                </a:tc>
                <a:tc>
                  <a:txBody>
                    <a:bodyPr/>
                    <a:lstStyle/>
                    <a:p>
                      <a:pPr algn="ctr"/>
                      <a:r>
                        <a:rPr lang="en-US" sz="1800">
                          <a:solidFill>
                            <a:srgbClr val="FFFFFF"/>
                          </a:solidFill>
                        </a:rPr>
                        <a:t>TESTING DATES</a:t>
                      </a:r>
                    </a:p>
                  </a:txBody>
                  <a:tcPr/>
                </a:tc>
                <a:extLst>
                  <a:ext uri="{0D108BD9-81ED-4DB2-BD59-A6C34878D82A}">
                    <a16:rowId xmlns:a16="http://schemas.microsoft.com/office/drawing/2014/main" val="2632666261"/>
                  </a:ext>
                </a:extLst>
              </a:tr>
              <a:tr h="863972">
                <a:tc>
                  <a:txBody>
                    <a:bodyPr/>
                    <a:lstStyle/>
                    <a:p>
                      <a:r>
                        <a:rPr lang="en-US" sz="1800"/>
                        <a:t>PSAT 8/9</a:t>
                      </a:r>
                    </a:p>
                  </a:txBody>
                  <a:tcPr anchor="ctr"/>
                </a:tc>
                <a:tc>
                  <a:txBody>
                    <a:bodyPr/>
                    <a:lstStyle/>
                    <a:p>
                      <a:pPr marL="0" marR="0" lvl="0" indent="0" algn="ctr" defTabSz="930638" rtl="0" eaLnBrk="1" fontAlgn="auto" latinLnBrk="0" hangingPunct="1">
                        <a:lnSpc>
                          <a:spcPct val="100000"/>
                        </a:lnSpc>
                        <a:spcBef>
                          <a:spcPts val="0"/>
                        </a:spcBef>
                        <a:spcAft>
                          <a:spcPts val="0"/>
                        </a:spcAft>
                        <a:buClrTx/>
                        <a:buSzTx/>
                        <a:buFontTx/>
                        <a:buNone/>
                        <a:tabLst/>
                        <a:defRPr/>
                      </a:pPr>
                      <a:endParaRPr lang="en-US" sz="1700" kern="1200" dirty="0">
                        <a:solidFill>
                          <a:srgbClr val="1E1E1E"/>
                        </a:solidFill>
                        <a:effectLst/>
                      </a:endParaRPr>
                    </a:p>
                    <a:p>
                      <a:pPr marL="0" marR="0" lvl="0" indent="0" algn="ctr" defTabSz="930638" rtl="0" eaLnBrk="1" fontAlgn="auto" latinLnBrk="0" hangingPunct="1">
                        <a:lnSpc>
                          <a:spcPct val="100000"/>
                        </a:lnSpc>
                        <a:spcBef>
                          <a:spcPts val="0"/>
                        </a:spcBef>
                        <a:spcAft>
                          <a:spcPts val="0"/>
                        </a:spcAft>
                        <a:buClrTx/>
                        <a:buSzTx/>
                        <a:buFontTx/>
                        <a:buNone/>
                        <a:tabLst/>
                        <a:defRPr/>
                      </a:pPr>
                      <a:r>
                        <a:rPr lang="en-US" sz="1700" kern="1200" dirty="0">
                          <a:solidFill>
                            <a:srgbClr val="1E1E1E"/>
                          </a:solidFill>
                          <a:effectLst/>
                        </a:rPr>
                        <a:t>March 2–April 30, 2026</a:t>
                      </a:r>
                    </a:p>
                    <a:p>
                      <a:pPr algn="ctr"/>
                      <a:endParaRPr lang="en-US" sz="1800" dirty="0"/>
                    </a:p>
                  </a:txBody>
                  <a:tcPr anchor="ctr"/>
                </a:tc>
                <a:extLst>
                  <a:ext uri="{0D108BD9-81ED-4DB2-BD59-A6C34878D82A}">
                    <a16:rowId xmlns:a16="http://schemas.microsoft.com/office/drawing/2014/main" val="1543725780"/>
                  </a:ext>
                </a:extLst>
              </a:tr>
              <a:tr h="863972">
                <a:tc>
                  <a:txBody>
                    <a:bodyPr/>
                    <a:lstStyle/>
                    <a:p>
                      <a:r>
                        <a:rPr lang="en-US" sz="1800"/>
                        <a:t>PSAT 10</a:t>
                      </a:r>
                    </a:p>
                  </a:txBody>
                  <a:tcPr anchor="ctr"/>
                </a:tc>
                <a:tc>
                  <a:txBody>
                    <a:bodyPr/>
                    <a:lstStyle/>
                    <a:p>
                      <a:pPr marL="0" marR="0" lvl="0" indent="0" algn="ctr" defTabSz="930638" rtl="0" eaLnBrk="1" fontAlgn="auto" latinLnBrk="0" hangingPunct="1">
                        <a:lnSpc>
                          <a:spcPct val="100000"/>
                        </a:lnSpc>
                        <a:spcBef>
                          <a:spcPts val="0"/>
                        </a:spcBef>
                        <a:spcAft>
                          <a:spcPts val="0"/>
                        </a:spcAft>
                        <a:buClrTx/>
                        <a:buSzTx/>
                        <a:buFontTx/>
                        <a:buNone/>
                        <a:tabLst/>
                        <a:defRPr/>
                      </a:pPr>
                      <a:endParaRPr lang="en-US" sz="1700" kern="1200" dirty="0">
                        <a:solidFill>
                          <a:srgbClr val="1E1E1E"/>
                        </a:solidFill>
                        <a:effectLst/>
                      </a:endParaRPr>
                    </a:p>
                    <a:p>
                      <a:pPr marL="0" marR="0" lvl="0" indent="0" algn="ctr" defTabSz="930638" rtl="0" eaLnBrk="1" fontAlgn="auto" latinLnBrk="0" hangingPunct="1">
                        <a:lnSpc>
                          <a:spcPct val="100000"/>
                        </a:lnSpc>
                        <a:spcBef>
                          <a:spcPts val="0"/>
                        </a:spcBef>
                        <a:spcAft>
                          <a:spcPts val="0"/>
                        </a:spcAft>
                        <a:buClrTx/>
                        <a:buSzTx/>
                        <a:buFontTx/>
                        <a:buNone/>
                        <a:tabLst/>
                        <a:defRPr/>
                      </a:pPr>
                      <a:r>
                        <a:rPr lang="en-US" sz="1700" kern="1200" dirty="0">
                          <a:solidFill>
                            <a:srgbClr val="1E1E1E"/>
                          </a:solidFill>
                          <a:effectLst/>
                        </a:rPr>
                        <a:t>March 2–April 30, 2026</a:t>
                      </a:r>
                    </a:p>
                    <a:p>
                      <a:pPr algn="ctr"/>
                      <a:endParaRPr lang="en-US" sz="1800" dirty="0"/>
                    </a:p>
                  </a:txBody>
                  <a:tcPr anchor="ctr"/>
                </a:tc>
                <a:extLst>
                  <a:ext uri="{0D108BD9-81ED-4DB2-BD59-A6C34878D82A}">
                    <a16:rowId xmlns:a16="http://schemas.microsoft.com/office/drawing/2014/main" val="2297731565"/>
                  </a:ext>
                </a:extLst>
              </a:tr>
              <a:tr h="1063845">
                <a:tc>
                  <a:txBody>
                    <a:bodyPr/>
                    <a:lstStyle/>
                    <a:p>
                      <a:endParaRPr lang="en-US" sz="1800" dirty="0"/>
                    </a:p>
                    <a:p>
                      <a:r>
                        <a:rPr lang="en-US" sz="1800" dirty="0"/>
                        <a:t>SAT School Day </a:t>
                      </a:r>
                    </a:p>
                    <a:p>
                      <a:endParaRPr lang="en-US" sz="1800" dirty="0"/>
                    </a:p>
                  </a:txBody>
                  <a:tcPr anchor="ctr"/>
                </a:tc>
                <a:tc>
                  <a:txBody>
                    <a:bodyPr/>
                    <a:lstStyle/>
                    <a:p>
                      <a:pPr marL="0" marR="0" lvl="0" indent="0" algn="ctr" defTabSz="930638" rtl="0" eaLnBrk="1" fontAlgn="auto" latinLnBrk="0" hangingPunct="1">
                        <a:lnSpc>
                          <a:spcPct val="100000"/>
                        </a:lnSpc>
                        <a:spcBef>
                          <a:spcPts val="0"/>
                        </a:spcBef>
                        <a:spcAft>
                          <a:spcPts val="0"/>
                        </a:spcAft>
                        <a:buClrTx/>
                        <a:buSzTx/>
                        <a:buFontTx/>
                        <a:buNone/>
                        <a:tabLst/>
                        <a:defRPr/>
                      </a:pPr>
                      <a:r>
                        <a:rPr lang="en-US" sz="1700" kern="1200" dirty="0">
                          <a:solidFill>
                            <a:srgbClr val="1E1E1E"/>
                          </a:solidFill>
                          <a:effectLst/>
                        </a:rPr>
                        <a:t>March 2–April 30, 2026</a:t>
                      </a:r>
                    </a:p>
                    <a:p>
                      <a:pPr algn="ctr"/>
                      <a:endParaRPr lang="en-US" sz="1800" dirty="0"/>
                    </a:p>
                  </a:txBody>
                  <a:tcPr anchor="ctr"/>
                </a:tc>
                <a:extLst>
                  <a:ext uri="{0D108BD9-81ED-4DB2-BD59-A6C34878D82A}">
                    <a16:rowId xmlns:a16="http://schemas.microsoft.com/office/drawing/2014/main" val="19398575"/>
                  </a:ext>
                </a:extLst>
              </a:tr>
            </a:tbl>
          </a:graphicData>
        </a:graphic>
      </p:graphicFrame>
      <p:sp>
        <p:nvSpPr>
          <p:cNvPr id="2" name="TextBox 1">
            <a:extLst>
              <a:ext uri="{FF2B5EF4-FFF2-40B4-BE49-F238E27FC236}">
                <a16:creationId xmlns:a16="http://schemas.microsoft.com/office/drawing/2014/main" id="{EB3FF5C7-D29D-92C7-B7A4-3EC6368753E7}"/>
              </a:ext>
            </a:extLst>
          </p:cNvPr>
          <p:cNvSpPr txBox="1"/>
          <p:nvPr/>
        </p:nvSpPr>
        <p:spPr>
          <a:xfrm>
            <a:off x="1152066" y="5827130"/>
            <a:ext cx="2875789" cy="380480"/>
          </a:xfrm>
          <a:prstGeom prst="rect">
            <a:avLst/>
          </a:prstGeom>
          <a:solidFill>
            <a:schemeClr val="accent3">
              <a:lumMod val="40000"/>
              <a:lumOff val="60000"/>
            </a:schemeClr>
          </a:solidFill>
        </p:spPr>
        <p:txBody>
          <a:bodyPr wrap="square" lIns="36000" tIns="36000" rIns="36000" bIns="36000" rtlCol="0">
            <a:spAutoFit/>
          </a:bodyPr>
          <a:lstStyle/>
          <a:p>
            <a:pPr algn="ctr"/>
            <a:r>
              <a:rPr lang="en-US" sz="2000" b="1" i="1" u="sng" dirty="0"/>
              <a:t>CHEAPER</a:t>
            </a:r>
            <a:r>
              <a:rPr lang="en-US" sz="2000" b="1" i="1" dirty="0"/>
              <a:t> Testing Option </a:t>
            </a:r>
          </a:p>
        </p:txBody>
      </p:sp>
      <p:sp>
        <p:nvSpPr>
          <p:cNvPr id="7" name="TextBox 6">
            <a:extLst>
              <a:ext uri="{FF2B5EF4-FFF2-40B4-BE49-F238E27FC236}">
                <a16:creationId xmlns:a16="http://schemas.microsoft.com/office/drawing/2014/main" id="{4B87569C-DED5-AC42-AC2A-4999A80ECB67}"/>
              </a:ext>
            </a:extLst>
          </p:cNvPr>
          <p:cNvSpPr txBox="1"/>
          <p:nvPr/>
        </p:nvSpPr>
        <p:spPr>
          <a:xfrm>
            <a:off x="4478077" y="5765575"/>
            <a:ext cx="2328529" cy="442035"/>
          </a:xfrm>
          <a:prstGeom prst="rect">
            <a:avLst/>
          </a:prstGeom>
          <a:solidFill>
            <a:srgbClr val="FFC000"/>
          </a:solidFill>
        </p:spPr>
        <p:txBody>
          <a:bodyPr wrap="square" lIns="36000" tIns="36000" rIns="36000" bIns="36000" rtlCol="0">
            <a:spAutoFit/>
          </a:bodyPr>
          <a:lstStyle/>
          <a:p>
            <a:pPr algn="ctr"/>
            <a:r>
              <a:rPr lang="en-US" sz="2400" b="1" i="1" u="sng" dirty="0"/>
              <a:t>MORE</a:t>
            </a:r>
            <a:r>
              <a:rPr lang="en-US" sz="2400" b="1" i="1" dirty="0"/>
              <a:t> Flexibility</a:t>
            </a:r>
          </a:p>
        </p:txBody>
      </p:sp>
      <p:sp>
        <p:nvSpPr>
          <p:cNvPr id="10" name="TextBox 9">
            <a:extLst>
              <a:ext uri="{FF2B5EF4-FFF2-40B4-BE49-F238E27FC236}">
                <a16:creationId xmlns:a16="http://schemas.microsoft.com/office/drawing/2014/main" id="{80F3287C-9995-868A-FCF4-F156BFBDBD97}"/>
              </a:ext>
            </a:extLst>
          </p:cNvPr>
          <p:cNvSpPr txBox="1"/>
          <p:nvPr/>
        </p:nvSpPr>
        <p:spPr>
          <a:xfrm>
            <a:off x="7256828" y="5827130"/>
            <a:ext cx="4012979" cy="380480"/>
          </a:xfrm>
          <a:prstGeom prst="rect">
            <a:avLst/>
          </a:prstGeom>
          <a:solidFill>
            <a:schemeClr val="accent3">
              <a:lumMod val="40000"/>
              <a:lumOff val="60000"/>
            </a:schemeClr>
          </a:solidFill>
        </p:spPr>
        <p:txBody>
          <a:bodyPr wrap="square" lIns="36000" tIns="36000" rIns="36000" bIns="36000" rtlCol="0">
            <a:spAutoFit/>
          </a:bodyPr>
          <a:lstStyle/>
          <a:p>
            <a:pPr algn="ctr"/>
            <a:r>
              <a:rPr lang="en-US" sz="2000" b="1" u="sng" dirty="0"/>
              <a:t>NEW</a:t>
            </a:r>
            <a:r>
              <a:rPr lang="en-US" sz="2000" b="1" dirty="0"/>
              <a:t> Concordant Opportunities</a:t>
            </a:r>
          </a:p>
        </p:txBody>
      </p:sp>
    </p:spTree>
    <p:extLst>
      <p:ext uri="{BB962C8B-B14F-4D97-AF65-F5344CB8AC3E}">
        <p14:creationId xmlns:p14="http://schemas.microsoft.com/office/powerpoint/2010/main" val="702549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F56B9D9B-9A27-4143-FEAE-400BC2E74A4F}"/>
              </a:ext>
            </a:extLst>
          </p:cNvPr>
          <p:cNvGraphicFramePr/>
          <p:nvPr/>
        </p:nvGraphicFramePr>
        <p:xfrm>
          <a:off x="2957795" y="2251018"/>
          <a:ext cx="4181452" cy="26912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8A317367-9E99-32B8-4E2D-92C8AA3BB7F3}"/>
              </a:ext>
            </a:extLst>
          </p:cNvPr>
          <p:cNvGraphicFramePr/>
          <p:nvPr/>
        </p:nvGraphicFramePr>
        <p:xfrm>
          <a:off x="5570788" y="2251018"/>
          <a:ext cx="4181452" cy="26912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Object 4" hidden="1">
            <a:extLst>
              <a:ext uri="{FF2B5EF4-FFF2-40B4-BE49-F238E27FC236}">
                <a16:creationId xmlns:a16="http://schemas.microsoft.com/office/drawing/2014/main" id="{B779C7B9-1902-4E02-A8B7-9E7BF560F0B8}"/>
              </a:ext>
            </a:extLst>
          </p:cNvPr>
          <p:cNvGraphicFramePr>
            <a:graphicFrameLocks noChangeAspect="1"/>
          </p:cNvGraphicFramePr>
          <p:nvPr>
            <p:custDataLst>
              <p:tags r:id="rId1"/>
            </p:custDataLst>
          </p:nvPr>
        </p:nvGraphicFramePr>
        <p:xfrm>
          <a:off x="1672" y="1636"/>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5" name="Object 4" hidden="1">
                        <a:extLst>
                          <a:ext uri="{FF2B5EF4-FFF2-40B4-BE49-F238E27FC236}">
                            <a16:creationId xmlns:a16="http://schemas.microsoft.com/office/drawing/2014/main" id="{B779C7B9-1902-4E02-A8B7-9E7BF560F0B8}"/>
                          </a:ext>
                        </a:extLst>
                      </p:cNvPr>
                      <p:cNvPicPr/>
                      <p:nvPr/>
                    </p:nvPicPr>
                    <p:blipFill>
                      <a:blip r:embed="rId7"/>
                      <a:stretch>
                        <a:fillRect/>
                      </a:stretch>
                    </p:blipFill>
                    <p:spPr>
                      <a:xfrm>
                        <a:off x="1672" y="1636"/>
                        <a:ext cx="1588" cy="1588"/>
                      </a:xfrm>
                      <a:prstGeom prst="rect">
                        <a:avLst/>
                      </a:prstGeom>
                    </p:spPr>
                  </p:pic>
                </p:oleObj>
              </mc:Fallback>
            </mc:AlternateContent>
          </a:graphicData>
        </a:graphic>
      </p:graphicFrame>
      <p:sp>
        <p:nvSpPr>
          <p:cNvPr id="2" name="Title 1"/>
          <p:cNvSpPr>
            <a:spLocks noGrp="1"/>
          </p:cNvSpPr>
          <p:nvPr>
            <p:ph type="title"/>
          </p:nvPr>
        </p:nvSpPr>
        <p:spPr>
          <a:xfrm>
            <a:off x="356461" y="538435"/>
            <a:ext cx="10453602" cy="413170"/>
          </a:xfrm>
        </p:spPr>
        <p:txBody>
          <a:bodyPr vert="horz"/>
          <a:lstStyle/>
          <a:p>
            <a:r>
              <a:rPr lang="en-US" sz="3300">
                <a:latin typeface="+mn-lt"/>
                <a:cs typeface="Arial"/>
              </a:rPr>
              <a:t>Proportion of SAT takers who take the SAT on a        School Day in Florida Public Schools 2022-2024</a:t>
            </a:r>
            <a:endParaRPr lang="en-US" sz="3300">
              <a:latin typeface="+mn-lt"/>
              <a:ea typeface="Roboto"/>
              <a:cs typeface="Arial" panose="020B0604020202020204" pitchFamily="34" charset="0"/>
            </a:endParaRPr>
          </a:p>
        </p:txBody>
      </p:sp>
      <p:sp>
        <p:nvSpPr>
          <p:cNvPr id="27" name="Rectangle 26"/>
          <p:cNvSpPr/>
          <p:nvPr/>
        </p:nvSpPr>
        <p:spPr>
          <a:xfrm>
            <a:off x="4341966" y="3193729"/>
            <a:ext cx="1529748" cy="407804"/>
          </a:xfrm>
          <a:prstGeom prst="rect">
            <a:avLst/>
          </a:prstGeom>
        </p:spPr>
        <p:txBody>
          <a:bodyPr wrap="square" lIns="173630" tIns="0" rIns="173630" bIns="0" anchor="ctr">
            <a:spAutoFit/>
          </a:bodyPr>
          <a:lstStyle/>
          <a:p>
            <a:pPr algn="ctr" defTabSz="914316">
              <a:defRPr/>
            </a:pPr>
            <a:r>
              <a:rPr lang="en-US" sz="2650" b="1">
                <a:solidFill>
                  <a:srgbClr val="006298"/>
                </a:solidFill>
                <a:latin typeface="Roboto"/>
                <a:cs typeface="Arial"/>
              </a:rPr>
              <a:t>50%</a:t>
            </a:r>
          </a:p>
        </p:txBody>
      </p:sp>
      <p:sp>
        <p:nvSpPr>
          <p:cNvPr id="4" name="BainBulletsConfiguration" hidden="1"/>
          <p:cNvSpPr txBox="1"/>
          <p:nvPr/>
        </p:nvSpPr>
        <p:spPr>
          <a:xfrm>
            <a:off x="12142" y="12153"/>
            <a:ext cx="8440383" cy="85184"/>
          </a:xfrm>
          <a:prstGeom prst="rect">
            <a:avLst/>
          </a:prstGeom>
          <a:noFill/>
        </p:spPr>
        <p:txBody>
          <a:bodyPr vert="horz" wrap="square" lIns="34180" tIns="34180" rIns="34180" bIns="34180" rtlCol="0">
            <a:spAutoFit/>
          </a:bodyPr>
          <a:lstStyle/>
          <a:p>
            <a:pPr defTabSz="914316">
              <a:defRPr/>
            </a:pPr>
            <a:endParaRPr lang="en-US" sz="100">
              <a:solidFill>
                <a:srgbClr val="FFFFFF"/>
              </a:solidFill>
              <a:latin typeface="Roboto"/>
            </a:endParaRPr>
          </a:p>
        </p:txBody>
      </p:sp>
      <p:sp>
        <p:nvSpPr>
          <p:cNvPr id="29" name="Rectangle 28">
            <a:extLst>
              <a:ext uri="{FF2B5EF4-FFF2-40B4-BE49-F238E27FC236}">
                <a16:creationId xmlns:a16="http://schemas.microsoft.com/office/drawing/2014/main" id="{C895FEFC-BCCD-4141-9757-E3A34BC45851}"/>
              </a:ext>
            </a:extLst>
          </p:cNvPr>
          <p:cNvSpPr/>
          <p:nvPr/>
        </p:nvSpPr>
        <p:spPr>
          <a:xfrm>
            <a:off x="6990314" y="3060805"/>
            <a:ext cx="1529748" cy="407804"/>
          </a:xfrm>
          <a:prstGeom prst="rect">
            <a:avLst/>
          </a:prstGeom>
        </p:spPr>
        <p:txBody>
          <a:bodyPr wrap="square" lIns="173630" tIns="0" rIns="173630" bIns="0" anchor="ctr">
            <a:spAutoFit/>
          </a:bodyPr>
          <a:lstStyle/>
          <a:p>
            <a:pPr algn="ctr" defTabSz="914316">
              <a:defRPr/>
            </a:pPr>
            <a:r>
              <a:rPr lang="en-US" sz="2650" b="1">
                <a:solidFill>
                  <a:srgbClr val="006298"/>
                </a:solidFill>
                <a:latin typeface="Roboto"/>
                <a:cs typeface="Arial"/>
              </a:rPr>
              <a:t>56%</a:t>
            </a:r>
          </a:p>
        </p:txBody>
      </p:sp>
      <p:sp>
        <p:nvSpPr>
          <p:cNvPr id="32" name="Rectangle 31">
            <a:extLst>
              <a:ext uri="{FF2B5EF4-FFF2-40B4-BE49-F238E27FC236}">
                <a16:creationId xmlns:a16="http://schemas.microsoft.com/office/drawing/2014/main" id="{0D12739E-2D61-4266-A297-3FBBB9301689}"/>
              </a:ext>
            </a:extLst>
          </p:cNvPr>
          <p:cNvSpPr/>
          <p:nvPr/>
        </p:nvSpPr>
        <p:spPr>
          <a:xfrm>
            <a:off x="4281980" y="3533491"/>
            <a:ext cx="1644331" cy="461663"/>
          </a:xfrm>
          <a:prstGeom prst="rect">
            <a:avLst/>
          </a:prstGeom>
        </p:spPr>
        <p:txBody>
          <a:bodyPr wrap="square" lIns="173630" tIns="45719" rIns="173630" bIns="45719" anchor="ctr">
            <a:spAutoFit/>
          </a:bodyPr>
          <a:lstStyle/>
          <a:p>
            <a:pPr algn="ctr" defTabSz="868131">
              <a:defRPr/>
            </a:pPr>
            <a:r>
              <a:rPr lang="en-US" sz="1200">
                <a:solidFill>
                  <a:srgbClr val="1E1E1E"/>
                </a:solidFill>
                <a:latin typeface="Roboto"/>
                <a:cs typeface="Arial"/>
              </a:rPr>
              <a:t>Took the SAT </a:t>
            </a:r>
          </a:p>
          <a:p>
            <a:pPr algn="ctr" defTabSz="868131">
              <a:defRPr/>
            </a:pPr>
            <a:r>
              <a:rPr lang="en-US" sz="1200">
                <a:solidFill>
                  <a:srgbClr val="1E1E1E"/>
                </a:solidFill>
                <a:latin typeface="Roboto"/>
                <a:cs typeface="Arial"/>
              </a:rPr>
              <a:t>In-School</a:t>
            </a:r>
            <a:endParaRPr lang="en-US" sz="1200">
              <a:solidFill>
                <a:srgbClr val="1E1E1E"/>
              </a:solidFill>
              <a:latin typeface="Roboto"/>
              <a:ea typeface="Roboto"/>
              <a:cs typeface="Arial"/>
            </a:endParaRPr>
          </a:p>
        </p:txBody>
      </p:sp>
      <p:sp>
        <p:nvSpPr>
          <p:cNvPr id="33" name="Rectangle 32">
            <a:extLst>
              <a:ext uri="{FF2B5EF4-FFF2-40B4-BE49-F238E27FC236}">
                <a16:creationId xmlns:a16="http://schemas.microsoft.com/office/drawing/2014/main" id="{04CF7A94-4E64-4B3C-90A1-68612CB008BF}"/>
              </a:ext>
            </a:extLst>
          </p:cNvPr>
          <p:cNvSpPr/>
          <p:nvPr/>
        </p:nvSpPr>
        <p:spPr>
          <a:xfrm>
            <a:off x="6848592" y="3504949"/>
            <a:ext cx="1644331" cy="461663"/>
          </a:xfrm>
          <a:prstGeom prst="rect">
            <a:avLst/>
          </a:prstGeom>
        </p:spPr>
        <p:txBody>
          <a:bodyPr wrap="square" lIns="173630" tIns="45719" rIns="173630" bIns="45719" anchor="ctr">
            <a:spAutoFit/>
          </a:bodyPr>
          <a:lstStyle/>
          <a:p>
            <a:pPr algn="ctr" defTabSz="868131">
              <a:defRPr/>
            </a:pPr>
            <a:r>
              <a:rPr lang="en-US" sz="1200">
                <a:solidFill>
                  <a:srgbClr val="1E1E1E"/>
                </a:solidFill>
                <a:latin typeface="Roboto"/>
                <a:cs typeface="Arial"/>
              </a:rPr>
              <a:t>Took the SAT</a:t>
            </a:r>
          </a:p>
          <a:p>
            <a:pPr algn="ctr" defTabSz="868131">
              <a:defRPr/>
            </a:pPr>
            <a:r>
              <a:rPr lang="en-US" sz="1200">
                <a:solidFill>
                  <a:srgbClr val="1E1E1E"/>
                </a:solidFill>
                <a:latin typeface="Roboto"/>
                <a:cs typeface="Arial"/>
              </a:rPr>
              <a:t> In-School</a:t>
            </a:r>
            <a:endParaRPr lang="en-US" sz="1200">
              <a:solidFill>
                <a:srgbClr val="1E1E1E"/>
              </a:solidFill>
              <a:latin typeface="Roboto"/>
              <a:ea typeface="Roboto"/>
              <a:cs typeface="Arial"/>
            </a:endParaRPr>
          </a:p>
        </p:txBody>
      </p:sp>
      <p:sp>
        <p:nvSpPr>
          <p:cNvPr id="35" name="Rectangle 34">
            <a:extLst>
              <a:ext uri="{FF2B5EF4-FFF2-40B4-BE49-F238E27FC236}">
                <a16:creationId xmlns:a16="http://schemas.microsoft.com/office/drawing/2014/main" id="{323DCB85-929C-4F23-8D07-903E73B374C0}"/>
              </a:ext>
            </a:extLst>
          </p:cNvPr>
          <p:cNvSpPr/>
          <p:nvPr/>
        </p:nvSpPr>
        <p:spPr>
          <a:xfrm>
            <a:off x="7074695" y="4948205"/>
            <a:ext cx="1396790" cy="338522"/>
          </a:xfrm>
          <a:prstGeom prst="rect">
            <a:avLst/>
          </a:prstGeom>
        </p:spPr>
        <p:txBody>
          <a:bodyPr wrap="square" lIns="0" tIns="45719" rIns="91438" bIns="45719" anchor="t">
            <a:spAutoFit/>
          </a:bodyPr>
          <a:lstStyle/>
          <a:p>
            <a:pPr algn="ctr" defTabSz="868131">
              <a:spcBef>
                <a:spcPts val="1899"/>
              </a:spcBef>
              <a:buClr>
                <a:srgbClr val="006298"/>
              </a:buClr>
              <a:defRPr/>
            </a:pPr>
            <a:r>
              <a:rPr lang="en-US" sz="1600" b="1">
                <a:solidFill>
                  <a:srgbClr val="1E1E1E"/>
                </a:solidFill>
                <a:latin typeface="Roboto"/>
                <a:cs typeface="Arial"/>
              </a:rPr>
              <a:t>Class of 2023</a:t>
            </a:r>
          </a:p>
        </p:txBody>
      </p:sp>
      <p:graphicFrame>
        <p:nvGraphicFramePr>
          <p:cNvPr id="3" name="Chart 2">
            <a:extLst>
              <a:ext uri="{FF2B5EF4-FFF2-40B4-BE49-F238E27FC236}">
                <a16:creationId xmlns:a16="http://schemas.microsoft.com/office/drawing/2014/main" id="{289A3A39-A6E3-4A40-2F44-179A782538A5}"/>
              </a:ext>
            </a:extLst>
          </p:cNvPr>
          <p:cNvGraphicFramePr/>
          <p:nvPr/>
        </p:nvGraphicFramePr>
        <p:xfrm>
          <a:off x="8198981" y="2245108"/>
          <a:ext cx="4181452" cy="2691277"/>
        </p:xfrm>
        <a:graphic>
          <a:graphicData uri="http://schemas.openxmlformats.org/drawingml/2006/chart">
            <c:chart xmlns:c="http://schemas.openxmlformats.org/drawingml/2006/chart" xmlns:r="http://schemas.openxmlformats.org/officeDocument/2006/relationships" r:id="rId8"/>
          </a:graphicData>
        </a:graphic>
      </p:graphicFrame>
      <p:sp>
        <p:nvSpPr>
          <p:cNvPr id="6" name="Rectangle 5">
            <a:extLst>
              <a:ext uri="{FF2B5EF4-FFF2-40B4-BE49-F238E27FC236}">
                <a16:creationId xmlns:a16="http://schemas.microsoft.com/office/drawing/2014/main" id="{EF7D65A3-506D-AD9C-B4CA-6C115A3FC755}"/>
              </a:ext>
            </a:extLst>
          </p:cNvPr>
          <p:cNvSpPr/>
          <p:nvPr/>
        </p:nvSpPr>
        <p:spPr>
          <a:xfrm>
            <a:off x="9702888" y="4944938"/>
            <a:ext cx="1396790" cy="338522"/>
          </a:xfrm>
          <a:prstGeom prst="rect">
            <a:avLst/>
          </a:prstGeom>
        </p:spPr>
        <p:txBody>
          <a:bodyPr wrap="square" lIns="0" tIns="45719" rIns="91438" bIns="45719" anchor="t">
            <a:spAutoFit/>
          </a:bodyPr>
          <a:lstStyle/>
          <a:p>
            <a:pPr algn="ctr" defTabSz="868131">
              <a:spcBef>
                <a:spcPts val="1899"/>
              </a:spcBef>
              <a:buClr>
                <a:srgbClr val="006298"/>
              </a:buClr>
              <a:defRPr/>
            </a:pPr>
            <a:r>
              <a:rPr lang="en-US" sz="1600" b="1">
                <a:solidFill>
                  <a:srgbClr val="1E1E1E"/>
                </a:solidFill>
                <a:latin typeface="Roboto"/>
                <a:cs typeface="Arial"/>
              </a:rPr>
              <a:t>Class of 2024</a:t>
            </a:r>
          </a:p>
        </p:txBody>
      </p:sp>
      <p:sp>
        <p:nvSpPr>
          <p:cNvPr id="8" name="TextBox 7">
            <a:extLst>
              <a:ext uri="{FF2B5EF4-FFF2-40B4-BE49-F238E27FC236}">
                <a16:creationId xmlns:a16="http://schemas.microsoft.com/office/drawing/2014/main" id="{1A033388-2325-0FE8-21FE-0A3AFB174576}"/>
              </a:ext>
            </a:extLst>
          </p:cNvPr>
          <p:cNvSpPr txBox="1"/>
          <p:nvPr/>
        </p:nvSpPr>
        <p:spPr>
          <a:xfrm>
            <a:off x="9710971" y="2973218"/>
            <a:ext cx="1396789" cy="500135"/>
          </a:xfrm>
          <a:prstGeom prst="rect">
            <a:avLst/>
          </a:prstGeom>
          <a:noFill/>
        </p:spPr>
        <p:txBody>
          <a:bodyPr wrap="square" lIns="91438" tIns="45719" rIns="91438" bIns="45719" anchor="t">
            <a:spAutoFit/>
          </a:bodyPr>
          <a:lstStyle/>
          <a:p>
            <a:pPr algn="ctr" defTabSz="914316">
              <a:defRPr/>
            </a:pPr>
            <a:r>
              <a:rPr lang="en-US" sz="2650" b="1">
                <a:solidFill>
                  <a:srgbClr val="006298"/>
                </a:solidFill>
                <a:latin typeface="Roboto"/>
                <a:ea typeface="Roboto"/>
                <a:cs typeface="Arial"/>
              </a:rPr>
              <a:t>63%</a:t>
            </a:r>
            <a:endParaRPr lang="en-US">
              <a:solidFill>
                <a:srgbClr val="1E1E1E"/>
              </a:solidFill>
              <a:latin typeface="Roboto"/>
            </a:endParaRPr>
          </a:p>
        </p:txBody>
      </p:sp>
      <p:sp>
        <p:nvSpPr>
          <p:cNvPr id="9" name="Rectangle 8">
            <a:extLst>
              <a:ext uri="{FF2B5EF4-FFF2-40B4-BE49-F238E27FC236}">
                <a16:creationId xmlns:a16="http://schemas.microsoft.com/office/drawing/2014/main" id="{91BD730A-C3AA-54E5-56C7-4DB8BCD756DB}"/>
              </a:ext>
            </a:extLst>
          </p:cNvPr>
          <p:cNvSpPr/>
          <p:nvPr/>
        </p:nvSpPr>
        <p:spPr>
          <a:xfrm>
            <a:off x="9592959" y="3465216"/>
            <a:ext cx="1644331" cy="461663"/>
          </a:xfrm>
          <a:prstGeom prst="rect">
            <a:avLst/>
          </a:prstGeom>
        </p:spPr>
        <p:txBody>
          <a:bodyPr wrap="square" lIns="173630" tIns="45719" rIns="173630" bIns="45719" anchor="ctr">
            <a:spAutoFit/>
          </a:bodyPr>
          <a:lstStyle/>
          <a:p>
            <a:pPr algn="ctr" defTabSz="868131">
              <a:defRPr/>
            </a:pPr>
            <a:r>
              <a:rPr lang="en-US" sz="1200">
                <a:solidFill>
                  <a:srgbClr val="1E1E1E"/>
                </a:solidFill>
                <a:latin typeface="Roboto"/>
                <a:cs typeface="Arial"/>
              </a:rPr>
              <a:t>Took the SAT </a:t>
            </a:r>
            <a:endParaRPr lang="en-US" sz="1200">
              <a:solidFill>
                <a:srgbClr val="1E1E1E"/>
              </a:solidFill>
              <a:latin typeface="Roboto"/>
              <a:cs typeface="Arial" panose="020B0604020202020204" pitchFamily="34" charset="0"/>
            </a:endParaRPr>
          </a:p>
          <a:p>
            <a:pPr algn="ctr" defTabSz="914316">
              <a:defRPr/>
            </a:pPr>
            <a:r>
              <a:rPr lang="en-US" sz="1200">
                <a:solidFill>
                  <a:srgbClr val="1E1E1E"/>
                </a:solidFill>
                <a:latin typeface="Roboto"/>
                <a:cs typeface="Arial"/>
              </a:rPr>
              <a:t>In-School</a:t>
            </a:r>
            <a:endParaRPr lang="en-US" sz="1200">
              <a:solidFill>
                <a:srgbClr val="1E1E1E"/>
              </a:solidFill>
              <a:latin typeface="Roboto"/>
              <a:ea typeface="Roboto"/>
              <a:cs typeface="Arial" panose="020B0604020202020204" pitchFamily="34" charset="0"/>
            </a:endParaRPr>
          </a:p>
        </p:txBody>
      </p:sp>
      <p:sp>
        <p:nvSpPr>
          <p:cNvPr id="14" name="Rectangle 13">
            <a:extLst>
              <a:ext uri="{FF2B5EF4-FFF2-40B4-BE49-F238E27FC236}">
                <a16:creationId xmlns:a16="http://schemas.microsoft.com/office/drawing/2014/main" id="{BCC57508-F2AB-8D60-B464-B4E91CFFC845}"/>
              </a:ext>
            </a:extLst>
          </p:cNvPr>
          <p:cNvSpPr/>
          <p:nvPr/>
        </p:nvSpPr>
        <p:spPr>
          <a:xfrm>
            <a:off x="4461702" y="4934911"/>
            <a:ext cx="1396790" cy="338522"/>
          </a:xfrm>
          <a:prstGeom prst="rect">
            <a:avLst/>
          </a:prstGeom>
        </p:spPr>
        <p:txBody>
          <a:bodyPr wrap="square" lIns="0" tIns="45719" rIns="91438" bIns="45719" anchor="t">
            <a:spAutoFit/>
          </a:bodyPr>
          <a:lstStyle/>
          <a:p>
            <a:pPr algn="ctr" defTabSz="868131">
              <a:spcBef>
                <a:spcPts val="1899"/>
              </a:spcBef>
              <a:buClr>
                <a:srgbClr val="006298"/>
              </a:buClr>
              <a:defRPr/>
            </a:pPr>
            <a:r>
              <a:rPr lang="en-US" sz="1600" b="1">
                <a:solidFill>
                  <a:srgbClr val="1E1E1E"/>
                </a:solidFill>
                <a:latin typeface="Roboto"/>
                <a:cs typeface="Arial"/>
              </a:rPr>
              <a:t>Class of 2022</a:t>
            </a:r>
            <a:endParaRPr lang="en-US">
              <a:solidFill>
                <a:srgbClr val="1E1E1E"/>
              </a:solidFill>
              <a:latin typeface="Roboto"/>
              <a:ea typeface="Roboto"/>
              <a:cs typeface="Roboto"/>
            </a:endParaRPr>
          </a:p>
        </p:txBody>
      </p:sp>
      <p:sp>
        <p:nvSpPr>
          <p:cNvPr id="12" name="Rectangle 11">
            <a:extLst>
              <a:ext uri="{FF2B5EF4-FFF2-40B4-BE49-F238E27FC236}">
                <a16:creationId xmlns:a16="http://schemas.microsoft.com/office/drawing/2014/main" id="{EBC92AAC-216F-61BD-D818-F946B6881E90}"/>
              </a:ext>
            </a:extLst>
          </p:cNvPr>
          <p:cNvSpPr/>
          <p:nvPr/>
        </p:nvSpPr>
        <p:spPr>
          <a:xfrm>
            <a:off x="419247" y="2562465"/>
            <a:ext cx="3078946" cy="3599488"/>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29707" tIns="741842" rIns="329707" bIns="329707" rtlCol="0" anchor="t">
            <a:normAutofit fontScale="85000" lnSpcReduction="10000"/>
          </a:bodyPr>
          <a:lstStyle>
            <a:defPPr>
              <a:defRPr lang="en-US"/>
            </a:defPPr>
            <a:lvl1pPr marL="0" algn="l" defTabSz="868131" rtl="0" eaLnBrk="1" latinLnBrk="0" hangingPunct="1">
              <a:defRPr sz="1709" kern="1200">
                <a:solidFill>
                  <a:schemeClr val="tx1"/>
                </a:solidFill>
                <a:latin typeface="+mn-lt"/>
                <a:ea typeface="+mn-ea"/>
                <a:cs typeface="+mn-cs"/>
              </a:defRPr>
            </a:lvl1pPr>
            <a:lvl2pPr marL="434066" algn="l" defTabSz="868131" rtl="0" eaLnBrk="1" latinLnBrk="0" hangingPunct="1">
              <a:defRPr sz="1709" kern="1200">
                <a:solidFill>
                  <a:schemeClr val="tx1"/>
                </a:solidFill>
                <a:latin typeface="+mn-lt"/>
                <a:ea typeface="+mn-ea"/>
                <a:cs typeface="+mn-cs"/>
              </a:defRPr>
            </a:lvl2pPr>
            <a:lvl3pPr marL="868131" algn="l" defTabSz="868131" rtl="0" eaLnBrk="1" latinLnBrk="0" hangingPunct="1">
              <a:defRPr sz="1709" kern="1200">
                <a:solidFill>
                  <a:schemeClr val="tx1"/>
                </a:solidFill>
                <a:latin typeface="+mn-lt"/>
                <a:ea typeface="+mn-ea"/>
                <a:cs typeface="+mn-cs"/>
              </a:defRPr>
            </a:lvl3pPr>
            <a:lvl4pPr marL="1302197" algn="l" defTabSz="868131" rtl="0" eaLnBrk="1" latinLnBrk="0" hangingPunct="1">
              <a:defRPr sz="1709" kern="1200">
                <a:solidFill>
                  <a:schemeClr val="tx1"/>
                </a:solidFill>
                <a:latin typeface="+mn-lt"/>
                <a:ea typeface="+mn-ea"/>
                <a:cs typeface="+mn-cs"/>
              </a:defRPr>
            </a:lvl4pPr>
            <a:lvl5pPr marL="1736263" algn="l" defTabSz="868131" rtl="0" eaLnBrk="1" latinLnBrk="0" hangingPunct="1">
              <a:defRPr sz="1709" kern="1200">
                <a:solidFill>
                  <a:schemeClr val="tx1"/>
                </a:solidFill>
                <a:latin typeface="+mn-lt"/>
                <a:ea typeface="+mn-ea"/>
                <a:cs typeface="+mn-cs"/>
              </a:defRPr>
            </a:lvl5pPr>
            <a:lvl6pPr marL="2170328" algn="l" defTabSz="868131" rtl="0" eaLnBrk="1" latinLnBrk="0" hangingPunct="1">
              <a:defRPr sz="1709" kern="1200">
                <a:solidFill>
                  <a:schemeClr val="tx1"/>
                </a:solidFill>
                <a:latin typeface="+mn-lt"/>
                <a:ea typeface="+mn-ea"/>
                <a:cs typeface="+mn-cs"/>
              </a:defRPr>
            </a:lvl6pPr>
            <a:lvl7pPr marL="2604394" algn="l" defTabSz="868131" rtl="0" eaLnBrk="1" latinLnBrk="0" hangingPunct="1">
              <a:defRPr sz="1709" kern="1200">
                <a:solidFill>
                  <a:schemeClr val="tx1"/>
                </a:solidFill>
                <a:latin typeface="+mn-lt"/>
                <a:ea typeface="+mn-ea"/>
                <a:cs typeface="+mn-cs"/>
              </a:defRPr>
            </a:lvl7pPr>
            <a:lvl8pPr marL="3038460" algn="l" defTabSz="868131" rtl="0" eaLnBrk="1" latinLnBrk="0" hangingPunct="1">
              <a:defRPr sz="1709" kern="1200">
                <a:solidFill>
                  <a:schemeClr val="tx1"/>
                </a:solidFill>
                <a:latin typeface="+mn-lt"/>
                <a:ea typeface="+mn-ea"/>
                <a:cs typeface="+mn-cs"/>
              </a:defRPr>
            </a:lvl8pPr>
            <a:lvl9pPr marL="3472525" algn="l" defTabSz="868131" rtl="0" eaLnBrk="1" latinLnBrk="0" hangingPunct="1">
              <a:defRPr sz="1709" kern="1200">
                <a:solidFill>
                  <a:schemeClr val="tx1"/>
                </a:solidFill>
                <a:latin typeface="+mn-lt"/>
                <a:ea typeface="+mn-ea"/>
                <a:cs typeface="+mn-cs"/>
              </a:defRPr>
            </a:lvl9pPr>
          </a:lstStyle>
          <a:p>
            <a:pPr algn="ctr" defTabSz="824204"/>
            <a:r>
              <a:rPr lang="en-US" b="1" dirty="0">
                <a:solidFill>
                  <a:srgbClr val="1E1E1E"/>
                </a:solidFill>
                <a:latin typeface="Roboto"/>
              </a:rPr>
              <a:t>SAT School Day</a:t>
            </a:r>
            <a:endParaRPr lang="en-US" dirty="0">
              <a:solidFill>
                <a:srgbClr val="1E1E1E"/>
              </a:solidFill>
              <a:latin typeface="Roboto"/>
            </a:endParaRPr>
          </a:p>
          <a:p>
            <a:pPr algn="ctr" defTabSz="824204"/>
            <a:endParaRPr lang="en-US" sz="2000" b="1" dirty="0">
              <a:solidFill>
                <a:srgbClr val="1E1E1E"/>
              </a:solidFill>
              <a:latin typeface="Roboto Slab"/>
            </a:endParaRPr>
          </a:p>
          <a:p>
            <a:pPr marL="271291" indent="-271291" defTabSz="824204">
              <a:buFont typeface="Arial"/>
              <a:buChar char="•"/>
            </a:pPr>
            <a:r>
              <a:rPr lang="en-US" sz="2400" b="1" dirty="0">
                <a:solidFill>
                  <a:srgbClr val="1E1E1E"/>
                </a:solidFill>
                <a:latin typeface="Roboto"/>
                <a:ea typeface="Roboto"/>
                <a:cs typeface="Roboto"/>
              </a:rPr>
              <a:t>Removes barriers</a:t>
            </a:r>
          </a:p>
          <a:p>
            <a:pPr defTabSz="824204"/>
            <a:endParaRPr lang="en-US" sz="2400" b="1" dirty="0">
              <a:solidFill>
                <a:srgbClr val="1E1E1E"/>
              </a:solidFill>
              <a:latin typeface="Roboto"/>
              <a:ea typeface="Roboto"/>
              <a:cs typeface="Roboto"/>
            </a:endParaRPr>
          </a:p>
          <a:p>
            <a:pPr marL="271291" indent="-271291" defTabSz="824204">
              <a:buFont typeface="Arial"/>
              <a:buChar char="•"/>
            </a:pPr>
            <a:r>
              <a:rPr lang="en-US" sz="2400" b="1" dirty="0">
                <a:solidFill>
                  <a:srgbClr val="1E1E1E"/>
                </a:solidFill>
                <a:latin typeface="Roboto"/>
                <a:ea typeface="Roboto"/>
                <a:cs typeface="Roboto"/>
              </a:rPr>
              <a:t>Provides access</a:t>
            </a:r>
          </a:p>
          <a:p>
            <a:pPr defTabSz="824204"/>
            <a:endParaRPr lang="en-US" sz="2400" b="1" dirty="0">
              <a:solidFill>
                <a:srgbClr val="1E1E1E"/>
              </a:solidFill>
              <a:latin typeface="Roboto"/>
              <a:ea typeface="Roboto"/>
              <a:cs typeface="Roboto"/>
            </a:endParaRPr>
          </a:p>
          <a:p>
            <a:pPr marL="271291" indent="-271291" defTabSz="824204">
              <a:buFont typeface="Arial"/>
              <a:buChar char="•"/>
            </a:pPr>
            <a:r>
              <a:rPr lang="en-US" sz="2400" b="1" dirty="0">
                <a:solidFill>
                  <a:srgbClr val="1E1E1E"/>
                </a:solidFill>
                <a:latin typeface="Roboto"/>
                <a:ea typeface="Roboto"/>
                <a:cs typeface="Roboto"/>
              </a:rPr>
              <a:t>Can help to address financial burdens</a:t>
            </a:r>
          </a:p>
          <a:p>
            <a:pPr defTabSz="824204"/>
            <a:endParaRPr lang="en-US" sz="1329" dirty="0">
              <a:solidFill>
                <a:srgbClr val="1E1E1E"/>
              </a:solidFill>
              <a:latin typeface="Roboto"/>
              <a:ea typeface="Roboto"/>
              <a:cs typeface="Roboto"/>
            </a:endParaRPr>
          </a:p>
          <a:p>
            <a:pPr marL="271291" indent="-271291" defTabSz="824204">
              <a:buFont typeface="Arial"/>
              <a:buChar char="•"/>
            </a:pPr>
            <a:endParaRPr lang="en-US" sz="1329" dirty="0">
              <a:solidFill>
                <a:srgbClr val="1E1E1E"/>
              </a:solidFill>
              <a:latin typeface="Roboto"/>
              <a:ea typeface="Roboto"/>
              <a:cs typeface="Roboto"/>
            </a:endParaRPr>
          </a:p>
          <a:p>
            <a:pPr defTabSz="824204"/>
            <a:endParaRPr lang="en-US" sz="1329" dirty="0">
              <a:solidFill>
                <a:srgbClr val="1E1E1E"/>
              </a:solidFill>
              <a:latin typeface="Roboto"/>
              <a:ea typeface="Roboto"/>
              <a:cs typeface="Roboto"/>
            </a:endParaRPr>
          </a:p>
        </p:txBody>
      </p:sp>
      <p:pic>
        <p:nvPicPr>
          <p:cNvPr id="13" name="Picture 12" descr="A cartoon of a megaphone&#10;&#10;Description automatically generated">
            <a:extLst>
              <a:ext uri="{FF2B5EF4-FFF2-40B4-BE49-F238E27FC236}">
                <a16:creationId xmlns:a16="http://schemas.microsoft.com/office/drawing/2014/main" id="{6C87211C-740A-AE5B-C46D-6339A415C23C}"/>
              </a:ext>
            </a:extLst>
          </p:cNvPr>
          <p:cNvPicPr>
            <a:picLocks noChangeAspect="1"/>
          </p:cNvPicPr>
          <p:nvPr/>
        </p:nvPicPr>
        <p:blipFill>
          <a:blip r:embed="rId9"/>
          <a:stretch>
            <a:fillRect/>
          </a:stretch>
        </p:blipFill>
        <p:spPr>
          <a:xfrm>
            <a:off x="1330717" y="1881038"/>
            <a:ext cx="1170051" cy="1362853"/>
          </a:xfrm>
          <a:prstGeom prst="rect">
            <a:avLst/>
          </a:prstGeom>
        </p:spPr>
      </p:pic>
    </p:spTree>
    <p:extLst>
      <p:ext uri="{BB962C8B-B14F-4D97-AF65-F5344CB8AC3E}">
        <p14:creationId xmlns:p14="http://schemas.microsoft.com/office/powerpoint/2010/main" val="4211390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0DF917-7778-9D4C-9FFC-8EF731616CFC}"/>
              </a:ext>
            </a:extLst>
          </p:cNvPr>
          <p:cNvSpPr>
            <a:spLocks noGrp="1"/>
          </p:cNvSpPr>
          <p:nvPr>
            <p:ph type="title"/>
          </p:nvPr>
        </p:nvSpPr>
        <p:spPr>
          <a:xfrm>
            <a:off x="357188" y="538163"/>
            <a:ext cx="11458575" cy="412750"/>
          </a:xfrm>
        </p:spPr>
        <p:txBody>
          <a:bodyPr/>
          <a:lstStyle/>
          <a:p>
            <a:r>
              <a:rPr lang="en-US" b="1" dirty="0"/>
              <a:t>Updates for Fall 2025 Testing</a:t>
            </a:r>
          </a:p>
        </p:txBody>
      </p:sp>
      <p:pic>
        <p:nvPicPr>
          <p:cNvPr id="6" name="Picture 5">
            <a:extLst>
              <a:ext uri="{FF2B5EF4-FFF2-40B4-BE49-F238E27FC236}">
                <a16:creationId xmlns:a16="http://schemas.microsoft.com/office/drawing/2014/main" id="{8538DBB3-12BE-3EDA-50D2-E8DB40BF12AD}"/>
              </a:ext>
            </a:extLst>
          </p:cNvPr>
          <p:cNvPicPr>
            <a:picLocks noChangeAspect="1"/>
          </p:cNvPicPr>
          <p:nvPr/>
        </p:nvPicPr>
        <p:blipFill>
          <a:blip r:embed="rId3"/>
          <a:stretch>
            <a:fillRect/>
          </a:stretch>
        </p:blipFill>
        <p:spPr>
          <a:xfrm>
            <a:off x="357188" y="3272015"/>
            <a:ext cx="4143953" cy="1181265"/>
          </a:xfrm>
          <a:prstGeom prst="rect">
            <a:avLst/>
          </a:prstGeom>
        </p:spPr>
      </p:pic>
      <p:pic>
        <p:nvPicPr>
          <p:cNvPr id="7" name="Picture 6">
            <a:extLst>
              <a:ext uri="{FF2B5EF4-FFF2-40B4-BE49-F238E27FC236}">
                <a16:creationId xmlns:a16="http://schemas.microsoft.com/office/drawing/2014/main" id="{F8B34EAE-2497-0105-4DD5-A89F668B018D}"/>
              </a:ext>
            </a:extLst>
          </p:cNvPr>
          <p:cNvPicPr>
            <a:picLocks noChangeAspect="1"/>
          </p:cNvPicPr>
          <p:nvPr/>
        </p:nvPicPr>
        <p:blipFill>
          <a:blip r:embed="rId4"/>
          <a:stretch>
            <a:fillRect/>
          </a:stretch>
        </p:blipFill>
        <p:spPr>
          <a:xfrm>
            <a:off x="357188" y="1900415"/>
            <a:ext cx="4772691" cy="122889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8E23330D-5CF0-2FB3-80B1-26860C7C9E9F}"/>
              </a:ext>
            </a:extLst>
          </p:cNvPr>
          <p:cNvPicPr>
            <a:picLocks noChangeAspect="1"/>
          </p:cNvPicPr>
          <p:nvPr/>
        </p:nvPicPr>
        <p:blipFill>
          <a:blip r:embed="rId5">
            <a:extLst>
              <a:ext uri="{28A0092B-C50C-407E-A947-70E740481C1C}">
                <a14:useLocalDpi xmlns:a14="http://schemas.microsoft.com/office/drawing/2010/main" val="0"/>
              </a:ext>
            </a:extLst>
          </a:blip>
          <a:srcRect l="-42" t="16374" r="23574" b="10456"/>
          <a:stretch>
            <a:fillRect/>
          </a:stretch>
        </p:blipFill>
        <p:spPr>
          <a:xfrm>
            <a:off x="5361654" y="1748103"/>
            <a:ext cx="6153406" cy="3717031"/>
          </a:xfrm>
          <a:prstGeom prst="rect">
            <a:avLst/>
          </a:prstGeom>
        </p:spPr>
      </p:pic>
    </p:spTree>
    <p:extLst>
      <p:ext uri="{BB962C8B-B14F-4D97-AF65-F5344CB8AC3E}">
        <p14:creationId xmlns:p14="http://schemas.microsoft.com/office/powerpoint/2010/main" val="107827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01.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0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0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0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05.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06.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07.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08.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8.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19.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20.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21.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2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2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2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25.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26.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27.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28.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29.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1.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5.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6.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7.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8.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9.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41.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4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4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48.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49.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0.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1.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5.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6.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7.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8.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9.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61.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6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6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6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65.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66.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67.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68.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69.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7.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70.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71.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7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7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76.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8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8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8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85.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86.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87.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9.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90.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91.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9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93.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9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95.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96.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97.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98.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99.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heme/theme1.xml><?xml version="1.0" encoding="utf-8"?>
<a:theme xmlns:a="http://schemas.openxmlformats.org/drawingml/2006/main" name="CB-Corporate-20Q1">
  <a:themeElements>
    <a:clrScheme name="CB-Corporate-19Q4">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20Q1" id="{E4717E8B-2F74-49CF-A8FA-F885EB17B1EA}" vid="{5A05EB46-7BBC-4709-9052-FBA559263FB2}"/>
    </a:ext>
  </a:extLst>
</a:theme>
</file>

<file path=ppt/theme/theme10.xml><?xml version="1.0" encoding="utf-8"?>
<a:theme xmlns:a="http://schemas.openxmlformats.org/drawingml/2006/main" name="2024-AP-Designs">
  <a:themeElements>
    <a:clrScheme name="CB-AP-23Q1">
      <a:dk1>
        <a:srgbClr val="000000"/>
      </a:dk1>
      <a:lt1>
        <a:srgbClr val="006298"/>
      </a:lt1>
      <a:dk2>
        <a:srgbClr val="FFFFFF"/>
      </a:dk2>
      <a:lt2>
        <a:srgbClr val="B2B2B2"/>
      </a:lt2>
      <a:accent1>
        <a:srgbClr val="505050"/>
      </a:accent1>
      <a:accent2>
        <a:srgbClr val="0077C8"/>
      </a:accent2>
      <a:accent3>
        <a:srgbClr val="009CDE"/>
      </a:accent3>
      <a:accent4>
        <a:srgbClr val="71C5E8"/>
      </a:accent4>
      <a:accent5>
        <a:srgbClr val="E57100"/>
      </a:accent5>
      <a:accent6>
        <a:srgbClr val="FEDB00"/>
      </a:accent6>
      <a:hlink>
        <a:srgbClr val="0077C8"/>
      </a:hlink>
      <a:folHlink>
        <a:srgbClr val="000000"/>
      </a:folHlink>
    </a:clrScheme>
    <a:fontScheme name="CB-AP-23Q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20000"/>
            <a:lumOff val="80000"/>
          </a:schemeClr>
        </a:solidFill>
      </a:spPr>
      <a:bodyPr wrap="square" lIns="0" rtlCol="0" anchor="ctr">
        <a:noAutofit/>
      </a:bodyPr>
      <a:lstStyle>
        <a:defPPr marL="171450" indent="-171450" algn="l">
          <a:buClr>
            <a:schemeClr val="accent3"/>
          </a:buClr>
          <a:buFont typeface="Arial" panose="020B0604020202020204" pitchFamily="34" charset="0"/>
          <a:buChar char="•"/>
          <a:defRPr sz="1400" dirty="0">
            <a:latin typeface="Arial" panose="020B0604020202020204" pitchFamily="34" charset="0"/>
          </a:defRPr>
        </a:defPPr>
      </a:lst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000" rIns="36000" bIns="36000" rtlCol="0">
        <a:noAutofit/>
      </a:bodyPr>
      <a:lstStyle>
        <a:defPPr algn="l">
          <a:lnSpc>
            <a:spcPct val="110000"/>
          </a:lnSpc>
          <a:defRPr dirty="0" err="1" smtClean="0">
            <a:latin typeface="Arial" panose="020B0604020202020204" pitchFamily="34" charset="0"/>
          </a:defRPr>
        </a:defPPr>
      </a:lstStyle>
    </a:txDef>
  </a:objectDefaults>
  <a:extraClrSchemeLst/>
  <a:extLst>
    <a:ext uri="{05A4C25C-085E-4340-85A3-A5531E510DB2}">
      <thm15:themeFamily xmlns:thm15="http://schemas.microsoft.com/office/thememl/2012/main" name="CB-K12-20Q1.potx" id="{DE25431E-A8F6-420F-9D79-9E4745B49F67}" vid="{D2075925-74A2-4279-849B-9CAFFB41985A}"/>
    </a:ext>
  </a:extLst>
</a:theme>
</file>

<file path=ppt/theme/theme11.xml><?xml version="1.0" encoding="utf-8"?>
<a:theme xmlns:a="http://schemas.openxmlformats.org/drawingml/2006/main" name="2_CB-Corporate-19Q4">
  <a:themeElements>
    <a:clrScheme name="CB-K12-19Q4">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20Q1.potx" id="{DE25431E-A8F6-420F-9D79-9E4745B49F67}" vid="{D2075925-74A2-4279-849B-9CAFFB41985A}"/>
    </a:ext>
  </a:extLst>
</a:theme>
</file>

<file path=ppt/theme/theme12.xml><?xml version="1.0" encoding="utf-8"?>
<a:theme xmlns:a="http://schemas.openxmlformats.org/drawingml/2006/main" name="1_2024-AP-Designs">
  <a:themeElements>
    <a:clrScheme name="CB-AP-23Q1">
      <a:dk1>
        <a:srgbClr val="000000"/>
      </a:dk1>
      <a:lt1>
        <a:srgbClr val="006298"/>
      </a:lt1>
      <a:dk2>
        <a:srgbClr val="FFFFFF"/>
      </a:dk2>
      <a:lt2>
        <a:srgbClr val="B2B2B2"/>
      </a:lt2>
      <a:accent1>
        <a:srgbClr val="505050"/>
      </a:accent1>
      <a:accent2>
        <a:srgbClr val="0077C8"/>
      </a:accent2>
      <a:accent3>
        <a:srgbClr val="009CDE"/>
      </a:accent3>
      <a:accent4>
        <a:srgbClr val="71C5E8"/>
      </a:accent4>
      <a:accent5>
        <a:srgbClr val="E57100"/>
      </a:accent5>
      <a:accent6>
        <a:srgbClr val="FEDB00"/>
      </a:accent6>
      <a:hlink>
        <a:srgbClr val="0077C8"/>
      </a:hlink>
      <a:folHlink>
        <a:srgbClr val="000000"/>
      </a:folHlink>
    </a:clrScheme>
    <a:fontScheme name="CB-AP-23Q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20000"/>
            <a:lumOff val="80000"/>
          </a:schemeClr>
        </a:solidFill>
      </a:spPr>
      <a:bodyPr wrap="square" lIns="0" rtlCol="0" anchor="ctr">
        <a:noAutofit/>
      </a:bodyPr>
      <a:lstStyle>
        <a:defPPr marL="171450" indent="-171450" algn="l">
          <a:buClr>
            <a:schemeClr val="accent3"/>
          </a:buClr>
          <a:buFont typeface="Arial" panose="020B0604020202020204" pitchFamily="34" charset="0"/>
          <a:buChar char="•"/>
          <a:defRPr sz="1400" dirty="0">
            <a:latin typeface="Arial" panose="020B0604020202020204" pitchFamily="34" charset="0"/>
          </a:defRPr>
        </a:defPPr>
      </a:lst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000" rIns="36000" bIns="36000" rtlCol="0">
        <a:noAutofit/>
      </a:bodyPr>
      <a:lstStyle>
        <a:defPPr algn="l">
          <a:lnSpc>
            <a:spcPct val="110000"/>
          </a:lnSpc>
          <a:defRPr dirty="0" err="1" smtClean="0">
            <a:latin typeface="Arial" panose="020B0604020202020204" pitchFamily="34" charset="0"/>
          </a:defRPr>
        </a:defPPr>
      </a:lstStyle>
    </a:txDef>
  </a:objectDefaults>
  <a:extraClrSchemeLst/>
  <a:extLst>
    <a:ext uri="{05A4C25C-085E-4340-85A3-A5531E510DB2}">
      <thm15:themeFamily xmlns:thm15="http://schemas.microsoft.com/office/thememl/2012/main" name="CB-K12-20Q1.potx" id="{DE25431E-A8F6-420F-9D79-9E4745B49F67}" vid="{D2075925-74A2-4279-849B-9CAFFB41985A}"/>
    </a:ext>
  </a:extLst>
</a:theme>
</file>

<file path=ppt/theme/theme13.xml><?xml version="1.0" encoding="utf-8"?>
<a:theme xmlns:a="http://schemas.openxmlformats.org/drawingml/2006/main" name="3_CB-Corporate-19Q4">
  <a:themeElements>
    <a:clrScheme name="CB-Corporate-19Q4">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19Q4.potx" id="{C03CA69B-0957-456A-A8D7-8931C8CEE5F4}" vid="{2266A64D-4CFC-4C9D-8F45-6BFE208587E0}"/>
    </a:ext>
  </a:extLst>
</a:theme>
</file>

<file path=ppt/theme/theme14.xml><?xml version="1.0" encoding="utf-8"?>
<a:theme xmlns:a="http://schemas.openxmlformats.org/drawingml/2006/main" name="5_CB-Corporate-20Q1">
  <a:themeElements>
    <a:clrScheme name="CB-Corporate-19Q4">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20Q1" id="{E4717E8B-2F74-49CF-A8FA-F885EB17B1EA}" vid="{5A05EB46-7BBC-4709-9052-FBA559263FB2}"/>
    </a:ext>
  </a:extLst>
</a:theme>
</file>

<file path=ppt/theme/theme15.xml><?xml version="1.0" encoding="utf-8"?>
<a:theme xmlns:a="http://schemas.openxmlformats.org/drawingml/2006/main" name="2023-AP-Designs">
  <a:themeElements>
    <a:clrScheme name="CB-AP-23Q1">
      <a:dk1>
        <a:srgbClr val="000000"/>
      </a:dk1>
      <a:lt1>
        <a:srgbClr val="006298"/>
      </a:lt1>
      <a:dk2>
        <a:srgbClr val="FFFFFF"/>
      </a:dk2>
      <a:lt2>
        <a:srgbClr val="B2B2B2"/>
      </a:lt2>
      <a:accent1>
        <a:srgbClr val="505050"/>
      </a:accent1>
      <a:accent2>
        <a:srgbClr val="0077C8"/>
      </a:accent2>
      <a:accent3>
        <a:srgbClr val="009CDE"/>
      </a:accent3>
      <a:accent4>
        <a:srgbClr val="71C5E8"/>
      </a:accent4>
      <a:accent5>
        <a:srgbClr val="E57100"/>
      </a:accent5>
      <a:accent6>
        <a:srgbClr val="FEDB00"/>
      </a:accent6>
      <a:hlink>
        <a:srgbClr val="0077C8"/>
      </a:hlink>
      <a:folHlink>
        <a:srgbClr val="000000"/>
      </a:folHlink>
    </a:clrScheme>
    <a:fontScheme name="CB-AP-23Q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20000"/>
            <a:lumOff val="80000"/>
          </a:schemeClr>
        </a:solidFill>
      </a:spPr>
      <a:bodyPr wrap="square" lIns="0" rtlCol="0" anchor="ctr">
        <a:noAutofit/>
      </a:bodyPr>
      <a:lstStyle>
        <a:defPPr marL="171450" indent="-171450" algn="l">
          <a:buClr>
            <a:schemeClr val="accent3"/>
          </a:buClr>
          <a:buFont typeface="Arial" panose="020B0604020202020204" pitchFamily="34" charset="0"/>
          <a:buChar char="•"/>
          <a:defRPr sz="1400" dirty="0">
            <a:latin typeface="Arial" panose="020B0604020202020204" pitchFamily="34" charset="0"/>
          </a:defRPr>
        </a:defPPr>
      </a:lst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000" rIns="36000" bIns="36000" rtlCol="0">
        <a:noAutofit/>
      </a:bodyPr>
      <a:lstStyle>
        <a:defPPr algn="l">
          <a:lnSpc>
            <a:spcPct val="110000"/>
          </a:lnSpc>
          <a:defRPr dirty="0" err="1" smtClean="0">
            <a:latin typeface="Arial" panose="020B0604020202020204" pitchFamily="34" charset="0"/>
          </a:defRPr>
        </a:defPPr>
      </a:lstStyle>
    </a:txDef>
  </a:objectDefaults>
  <a:extraClrSchemeLst/>
  <a:extLst>
    <a:ext uri="{05A4C25C-085E-4340-85A3-A5531E510DB2}">
      <thm15:themeFamily xmlns:thm15="http://schemas.microsoft.com/office/thememl/2012/main" name="CB-K12-20Q1.potx" id="{DE25431E-A8F6-420F-9D79-9E4745B49F67}" vid="{D2075925-74A2-4279-849B-9CAFFB41985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B-Corporate-19Q4">
  <a:themeElements>
    <a:clrScheme name="CB-Corporate-19Q4">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19Q4.potx" id="{C03CA69B-0957-456A-A8D7-8931C8CEE5F4}" vid="{2266A64D-4CFC-4C9D-8F45-6BFE208587E0}"/>
    </a:ext>
  </a:extLst>
</a:theme>
</file>

<file path=ppt/theme/theme3.xml><?xml version="1.0" encoding="utf-8"?>
<a:theme xmlns:a="http://schemas.openxmlformats.org/drawingml/2006/main" name="2_CB-Corporate">
  <a:themeElements>
    <a:clrScheme name="CB-Corporate">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Higher Ed.potx" id="{E960ABFF-9876-44C0-B28F-0BED3C35A50C}" vid="{DE46081D-1663-4C69-9137-8AED11EE29D5}"/>
    </a:ext>
  </a:extLst>
</a:theme>
</file>

<file path=ppt/theme/theme4.xml><?xml version="1.0" encoding="utf-8"?>
<a:theme xmlns:a="http://schemas.openxmlformats.org/drawingml/2006/main" name="1_CB-Corporate-20Q1">
  <a:themeElements>
    <a:clrScheme name="CB-Corporate-19Q4">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20Q1" id="{E4717E8B-2F74-49CF-A8FA-F885EB17B1EA}" vid="{5A05EB46-7BBC-4709-9052-FBA559263FB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7_Content Slides">
  <a:themeElements>
    <a:clrScheme name="CB Theme 1">
      <a:dk1>
        <a:srgbClr val="1E1E1E"/>
      </a:dk1>
      <a:lt1>
        <a:srgbClr val="FFFFFF"/>
      </a:lt1>
      <a:dk2>
        <a:srgbClr val="44546A"/>
      </a:dk2>
      <a:lt2>
        <a:srgbClr val="E7E6E6"/>
      </a:lt2>
      <a:accent1>
        <a:srgbClr val="006298"/>
      </a:accent1>
      <a:accent2>
        <a:srgbClr val="0077C8"/>
      </a:accent2>
      <a:accent3>
        <a:srgbClr val="FEDB00"/>
      </a:accent3>
      <a:accent4>
        <a:srgbClr val="E57200"/>
      </a:accent4>
      <a:accent5>
        <a:srgbClr val="009CDE"/>
      </a:accent5>
      <a:accent6>
        <a:srgbClr val="3A913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B-K12">
  <a:themeElements>
    <a:clrScheme name="CB-K12">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K12">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 id="{20BB08C5-25F0-46B1-9C83-860C83962183}" vid="{F6A58278-BC4E-404D-8FB5-CAEDB1199C19}"/>
    </a:ext>
  </a:extLst>
</a:theme>
</file>

<file path=ppt/theme/theme8.xml><?xml version="1.0" encoding="utf-8"?>
<a:theme xmlns:a="http://schemas.openxmlformats.org/drawingml/2006/main" name="Big Futures Master Style">
  <a:themeElements>
    <a:clrScheme name="Custom 8">
      <a:dk1>
        <a:srgbClr val="000000"/>
      </a:dk1>
      <a:lt1>
        <a:srgbClr val="000000"/>
      </a:lt1>
      <a:dk2>
        <a:srgbClr val="FFFFFF"/>
      </a:dk2>
      <a:lt2>
        <a:srgbClr val="CEDBF3"/>
      </a:lt2>
      <a:accent1>
        <a:srgbClr val="324DC7"/>
      </a:accent1>
      <a:accent2>
        <a:srgbClr val="CEDAF3"/>
      </a:accent2>
      <a:accent3>
        <a:srgbClr val="ECF0F8"/>
      </a:accent3>
      <a:accent4>
        <a:srgbClr val="FE5B00"/>
      </a:accent4>
      <a:accent5>
        <a:srgbClr val="FFBD99"/>
      </a:accent5>
      <a:accent6>
        <a:srgbClr val="FFEFE6"/>
      </a:accent6>
      <a:hlink>
        <a:srgbClr val="324CC7"/>
      </a:hlink>
      <a:folHlink>
        <a:srgbClr val="001074"/>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20Q1" id="{E4717E8B-2F74-49CF-A8FA-F885EB17B1EA}" vid="{5A05EB46-7BBC-4709-9052-FBA559263FB2}"/>
    </a:ext>
  </a:extLst>
</a:theme>
</file>

<file path=ppt/theme/theme9.xml><?xml version="1.0" encoding="utf-8"?>
<a:theme xmlns:a="http://schemas.openxmlformats.org/drawingml/2006/main" name="1_CB-Corporate">
  <a:themeElements>
    <a:clrScheme name="CB-Corporate">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 id="{C5F5E471-5B57-4174-8D13-63B94CE0310D}" vid="{7429823D-DF19-4F55-A7E5-3D5ECDF37B7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EA11FDB502D440BF0FA59031F4EC96" ma:contentTypeVersion="18" ma:contentTypeDescription="Create a new document." ma:contentTypeScope="" ma:versionID="a7c223f8433ddd60b5818b459b59d44b">
  <xsd:schema xmlns:xsd="http://www.w3.org/2001/XMLSchema" xmlns:xs="http://www.w3.org/2001/XMLSchema" xmlns:p="http://schemas.microsoft.com/office/2006/metadata/properties" xmlns:ns2="f2783ffb-5ccd-4701-bdc4-5ae590562bbf" xmlns:ns3="3f422995-1f91-4bde-b2e7-ad6af32cea02" targetNamespace="http://schemas.microsoft.com/office/2006/metadata/properties" ma:root="true" ma:fieldsID="7bb8d3198c44a65cf0ba4345005ed418" ns2:_="" ns3:_="">
    <xsd:import namespace="f2783ffb-5ccd-4701-bdc4-5ae590562bbf"/>
    <xsd:import namespace="3f422995-1f91-4bde-b2e7-ad6af32cea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83ffb-5ccd-4701-bdc4-5ae590562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91af29b-e898-46cd-ad54-75745d14b3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422995-1f91-4bde-b2e7-ad6af32cea0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4c6fa4b-c358-4e5a-b359-1fd9f42b7fcf}" ma:internalName="TaxCatchAll" ma:showField="CatchAllData" ma:web="3f422995-1f91-4bde-b2e7-ad6af32ce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f422995-1f91-4bde-b2e7-ad6af32cea02" xsi:nil="true"/>
    <lcf76f155ced4ddcb4097134ff3c332f xmlns="f2783ffb-5ccd-4701-bdc4-5ae590562b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6C622A2-CE6F-4947-BBC1-69A809B506E7}"/>
</file>

<file path=customXml/itemProps2.xml><?xml version="1.0" encoding="utf-8"?>
<ds:datastoreItem xmlns:ds="http://schemas.openxmlformats.org/officeDocument/2006/customXml" ds:itemID="{A0A59035-4649-4EC4-9E0E-D6625E9CAB61}">
  <ds:schemaRefs>
    <ds:schemaRef ds:uri="http://schemas.microsoft.com/sharepoint/v3/contenttype/forms"/>
  </ds:schemaRefs>
</ds:datastoreItem>
</file>

<file path=customXml/itemProps3.xml><?xml version="1.0" encoding="utf-8"?>
<ds:datastoreItem xmlns:ds="http://schemas.openxmlformats.org/officeDocument/2006/customXml" ds:itemID="{E1355EA1-6F12-44A7-B57B-1A0320CF3694}">
  <ds:schemaRefs>
    <ds:schemaRef ds:uri="http://schemas.openxmlformats.org/package/2006/metadata/core-properties"/>
    <ds:schemaRef ds:uri="http://www.w3.org/XML/1998/namespace"/>
    <ds:schemaRef ds:uri="http://purl.org/dc/terms/"/>
    <ds:schemaRef ds:uri="b14a8495-1bdb-4b85-8a06-dd7ce67b33ba"/>
    <ds:schemaRef ds:uri="http://schemas.microsoft.com/office/2006/documentManagement/types"/>
    <ds:schemaRef ds:uri="http://schemas.microsoft.com/office/2006/metadata/properties"/>
    <ds:schemaRef ds:uri="http://schemas.microsoft.com/office/infopath/2007/PartnerControls"/>
    <ds:schemaRef ds:uri="http://purl.org/dc/elements/1.1/"/>
    <ds:schemaRef ds:uri="7687e6ae-b726-4b53-ac92-5934769d790a"/>
    <ds:schemaRef ds:uri="http://purl.org/dc/dcmitype/"/>
  </ds:schemaRefs>
</ds:datastoreItem>
</file>

<file path=docMetadata/LabelInfo.xml><?xml version="1.0" encoding="utf-8"?>
<clbl:labelList xmlns:clbl="http://schemas.microsoft.com/office/2020/mipLabelMetadata">
  <clbl:label id="{7530bded-fd6e-4f58-b5d2-ea681eb07663}" enabled="0" method="" siteId="{7530bded-fd6e-4f58-b5d2-ea681eb07663}" removed="1"/>
</clbl:labelList>
</file>

<file path=docProps/app.xml><?xml version="1.0" encoding="utf-8"?>
<Properties xmlns="http://schemas.openxmlformats.org/officeDocument/2006/extended-properties" xmlns:vt="http://schemas.openxmlformats.org/officeDocument/2006/docPropsVTypes">
  <TotalTime>9980</TotalTime>
  <Words>2155</Words>
  <Application>Microsoft Office PowerPoint</Application>
  <PresentationFormat>Widescreen</PresentationFormat>
  <Paragraphs>245</Paragraphs>
  <Slides>19</Slides>
  <Notes>15</Notes>
  <HiddenSlides>0</HiddenSlides>
  <MMClips>0</MMClips>
  <ScaleCrop>false</ScaleCrop>
  <HeadingPairs>
    <vt:vector size="8" baseType="variant">
      <vt:variant>
        <vt:lpstr>Fonts Used</vt:lpstr>
      </vt:variant>
      <vt:variant>
        <vt:i4>15</vt:i4>
      </vt:variant>
      <vt:variant>
        <vt:lpstr>Theme</vt:lpstr>
      </vt:variant>
      <vt:variant>
        <vt:i4>15</vt:i4>
      </vt:variant>
      <vt:variant>
        <vt:lpstr>Embedded OLE Servers</vt:lpstr>
      </vt:variant>
      <vt:variant>
        <vt:i4>1</vt:i4>
      </vt:variant>
      <vt:variant>
        <vt:lpstr>Slide Titles</vt:lpstr>
      </vt:variant>
      <vt:variant>
        <vt:i4>19</vt:i4>
      </vt:variant>
    </vt:vector>
  </HeadingPairs>
  <TitlesOfParts>
    <vt:vector size="50" baseType="lpstr">
      <vt:lpstr>Aptos</vt:lpstr>
      <vt:lpstr>Aptos Display</vt:lpstr>
      <vt:lpstr>Arial</vt:lpstr>
      <vt:lpstr>Calibri</vt:lpstr>
      <vt:lpstr>Courier New</vt:lpstr>
      <vt:lpstr>Google Sans</vt:lpstr>
      <vt:lpstr>Lucida Sans Unicode</vt:lpstr>
      <vt:lpstr>Marlett</vt:lpstr>
      <vt:lpstr>Roboto</vt:lpstr>
      <vt:lpstr>Roboto Medium</vt:lpstr>
      <vt:lpstr>Roboto Slab</vt:lpstr>
      <vt:lpstr>Roboto Slab Regular</vt:lpstr>
      <vt:lpstr>Verdana</vt:lpstr>
      <vt:lpstr>Verdana Bold</vt:lpstr>
      <vt:lpstr>Wingdings</vt:lpstr>
      <vt:lpstr>CB-Corporate-20Q1</vt:lpstr>
      <vt:lpstr>1_CB-Corporate-19Q4</vt:lpstr>
      <vt:lpstr>2_CB-Corporate</vt:lpstr>
      <vt:lpstr>1_CB-Corporate-20Q1</vt:lpstr>
      <vt:lpstr>Office Theme</vt:lpstr>
      <vt:lpstr>7_Content Slides</vt:lpstr>
      <vt:lpstr>1_CB-K12</vt:lpstr>
      <vt:lpstr>Big Futures Master Style</vt:lpstr>
      <vt:lpstr>1_CB-Corporate</vt:lpstr>
      <vt:lpstr>2024-AP-Designs</vt:lpstr>
      <vt:lpstr>2_CB-Corporate-19Q4</vt:lpstr>
      <vt:lpstr>1_2024-AP-Designs</vt:lpstr>
      <vt:lpstr>3_CB-Corporate-19Q4</vt:lpstr>
      <vt:lpstr>5_CB-Corporate-20Q1</vt:lpstr>
      <vt:lpstr>2023-AP-Designs</vt:lpstr>
      <vt:lpstr>think-cell Slide</vt:lpstr>
      <vt:lpstr>College Board SUS Tour “A Shared Vision for Readiness”</vt:lpstr>
      <vt:lpstr>Florida Team Works Directly With You </vt:lpstr>
      <vt:lpstr>Solutions to Help Students Navigate and Prepare Their Path</vt:lpstr>
      <vt:lpstr>Alignment Starts Here!</vt:lpstr>
      <vt:lpstr>PowerPoint Presentation</vt:lpstr>
      <vt:lpstr>The SAT Suite: Delivering on Opportunity</vt:lpstr>
      <vt:lpstr>PowerPoint Presentation</vt:lpstr>
      <vt:lpstr>Proportion of SAT takers who take the SAT on a        School Day in Florida Public Schools 2022-2024</vt:lpstr>
      <vt:lpstr>Updates for Fall 2025 Testing</vt:lpstr>
      <vt:lpstr>Purposeful Practice for All Students</vt:lpstr>
      <vt:lpstr>Resources for Educators</vt:lpstr>
      <vt:lpstr>What Is BigFuture?</vt:lpstr>
      <vt:lpstr>Class of 2025, 2026 and 2027 Winners</vt:lpstr>
      <vt:lpstr>AP Captone now counts for Florida Bright Futures</vt:lpstr>
      <vt:lpstr>Digital Exams</vt:lpstr>
      <vt:lpstr>Changing the Invitation to AP</vt:lpstr>
      <vt:lpstr>Students Benefit No Matter Their Score  </vt:lpstr>
      <vt:lpstr>Ongoing Professional Learning</vt:lpstr>
      <vt:lpstr>"AMBITION is the path to success. PERSISTENCE is the vehicle you arrive 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 State University System Tour</dc:title>
  <dc:creator>Piantadosi, Mary</dc:creator>
  <cp:lastModifiedBy>Britton, Robert</cp:lastModifiedBy>
  <cp:revision>17</cp:revision>
  <cp:lastPrinted>2023-08-25T15:09:59Z</cp:lastPrinted>
  <dcterms:created xsi:type="dcterms:W3CDTF">2023-08-07T19:07:58Z</dcterms:created>
  <dcterms:modified xsi:type="dcterms:W3CDTF">2025-08-26T15:46:50Z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0x010100CCEA11FDB502D440BF0FA59031F4EC96</vt:lpwstr>
  </property>
  <property fmtid="{D5CDD505-2E9C-101B-9397-08002B2CF9AE}" pid="3" name="MediaServiceImageTags">
    <vt:lpwstr/>
  </property>
</Properties>
</file>