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4.6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5"/>
  </p:sldMasterIdLst>
  <p:notesMasterIdLst>
    <p:notesMasterId r:id="rId6"/>
  </p:notesMasterIdLst>
  <p:handoutMasterIdLst>
    <p:handoutMasterId r:id="rId7"/>
  </p:handoutMasterIdLst>
  <p:sldIdLst>
    <p:sldId id="258" r:id="rId8"/>
  </p:sldIdLst>
  <p:sldSz cx="18288000" cy="10287000"/>
  <p:notesSz cx="7010400" cy="92964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685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2743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3429000" algn="l" defTabSz="13716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4114800" algn="l" defTabSz="13716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4800600" algn="l" defTabSz="13716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5486400" algn="l" defTabSz="13716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0" name="Reilly, Margaret" initials="MR" lastIdx="0" clrIdx="1"/>
  <p:cmAuthor id="1" name="Richard Strickland" initials="RS" lastIdx="0" clrIdx="2"/>
  <p:cmAuthor id="2" name="Palma, Gabrielle" initials="GP" lastIdx="0" clrIdx="3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fill>
          <a:solidFill>
            <a:schemeClr val="dk1">
              <a:tint val="40000"/>
            </a:schemeClr>
          </a:solidFill>
        </a:fill>
      </a:tcStyle>
    </a:band1H>
    <a:band1V>
      <a:tcStyle>
        <a:fill>
          <a:solidFill>
            <a:schemeClr val="dk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65738" autoAdjust="0"/>
  </p:normalViewPr>
  <p:slideViewPr>
    <p:cSldViewPr>
      <p:cViewPr varScale="1">
        <p:scale>
          <a:sx n="79" d="100"/>
          <a:sy n="79" d="100"/>
        </p:scale>
        <p:origin x="228" y="96"/>
      </p:cViewPr>
      <p:guideLst>
        <p:guide orient="horz" pos="3240"/>
        <p:guide pos="57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-4692"/>
    </p:cViewPr>
  </p:sorterViewPr>
  <p:notesViewPr>
    <p:cSldViewPr>
      <p:cViewPr varScale="1">
        <p:scale>
          <a:sx n="83" d="100"/>
          <a:sy n="83" d="100"/>
        </p:scale>
        <p:origin x="3894" y="84"/>
      </p:cViewPr>
      <p:guideLst/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commentAuthors" Target="commentAuthors.xml" /><Relationship Id="rId5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7" Type="http://schemas.openxmlformats.org/officeDocument/2006/relationships/handoutMaster" Target="handoutMasters/handoutMaster1.xml" /><Relationship Id="rId8" Type="http://schemas.openxmlformats.org/officeDocument/2006/relationships/slide" Target="slides/slide1.xml" /><Relationship Id="rId9" Type="http://schemas.openxmlformats.org/officeDocument/2006/relationships/tags" Target="tags/tag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E67D9BF-D122-A98B-A420-1DDD66E2BC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258" cy="466864"/>
          </a:xfrm>
          <a:prstGeom prst="rect">
            <a:avLst/>
          </a:prstGeom>
        </p:spPr>
        <p:txBody>
          <a:bodyPr vert="horz" wrap="square" lIns="93163" tIns="46580" rIns="93163" bIns="4658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0D9262-81C2-7A81-4CB1-FF97CE426E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576" y="0"/>
            <a:ext cx="3038258" cy="466864"/>
          </a:xfrm>
          <a:prstGeom prst="rect">
            <a:avLst/>
          </a:prstGeom>
        </p:spPr>
        <p:txBody>
          <a:bodyPr vert="horz" wrap="square" lIns="93163" tIns="46580" rIns="93163" bIns="465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A4C22EF-5E2B-40E3-B247-87D36995C6C2}" type="datetimeFigureOut">
              <a:rPr lang="en-US" altLang="en-US">
                <a:latin typeface="Arial" panose="020b0604020202020204" pitchFamily="34" charset="0"/>
              </a:rPr>
              <a:pPr>
                <a:defRPr/>
              </a:pPr>
              <a:t>9/2/2025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FCE7E2-4D4C-A815-717D-AC3F6C90A9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537"/>
            <a:ext cx="3038258" cy="466863"/>
          </a:xfrm>
          <a:prstGeom prst="rect">
            <a:avLst/>
          </a:prstGeom>
        </p:spPr>
        <p:txBody>
          <a:bodyPr vert="horz" wrap="square" lIns="93163" tIns="46580" rIns="93163" bIns="4658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9FD796-04D6-40C3-313A-360EB38DCE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576" y="8829537"/>
            <a:ext cx="3038258" cy="466863"/>
          </a:xfrm>
          <a:prstGeom prst="rect">
            <a:avLst/>
          </a:prstGeom>
        </p:spPr>
        <p:txBody>
          <a:bodyPr vert="horz" wrap="square" lIns="93163" tIns="46580" rIns="93163" bIns="465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F94D4F9-7547-4A58-8FB3-1D208FD164AE}" type="slidenum">
              <a:rPr lang="en-US" altLang="en-US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7CCD129-EDD2-63FA-9099-1425ADDBE2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258" cy="466864"/>
          </a:xfrm>
          <a:prstGeom prst="rect">
            <a:avLst/>
          </a:prstGeom>
        </p:spPr>
        <p:txBody>
          <a:bodyPr vert="horz" wrap="square" lIns="93163" tIns="46580" rIns="93163" bIns="4658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0F8B19-0D9E-33CA-4114-35B099265F0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576" y="0"/>
            <a:ext cx="3038258" cy="466864"/>
          </a:xfrm>
          <a:prstGeom prst="rect">
            <a:avLst/>
          </a:prstGeom>
        </p:spPr>
        <p:txBody>
          <a:bodyPr vert="horz" wrap="square" lIns="93163" tIns="46580" rIns="93163" bIns="465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A81C4F7-6E52-4053-BAB9-3F1C480E484E}" type="datetimeFigureOut">
              <a:rPr lang="en-US" altLang="en-US" smtClean="0"/>
              <a:pPr>
                <a:defRPr/>
              </a:pPr>
              <a:t>9/2/2025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F6ED39B-02F8-DE18-C619-19806645BDB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D272B14-BE73-93DA-C4E1-006B1ECB67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0413" y="4473716"/>
            <a:ext cx="5609574" cy="3661028"/>
          </a:xfrm>
          <a:prstGeom prst="rect">
            <a:avLst/>
          </a:prstGeom>
        </p:spPr>
        <p:txBody>
          <a:bodyPr vert="horz" lIns="93163" tIns="46580" rIns="93163" bIns="4658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67B6B-4C36-B2E1-616A-C927C241D8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8829537"/>
            <a:ext cx="3038258" cy="466863"/>
          </a:xfrm>
          <a:prstGeom prst="rect">
            <a:avLst/>
          </a:prstGeom>
        </p:spPr>
        <p:txBody>
          <a:bodyPr vert="horz" wrap="square" lIns="93163" tIns="46580" rIns="93163" bIns="4658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7A642-B686-1CC9-77D7-4EA7A0FBAF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576" y="8829537"/>
            <a:ext cx="3038258" cy="466863"/>
          </a:xfrm>
          <a:prstGeom prst="rect">
            <a:avLst/>
          </a:prstGeom>
        </p:spPr>
        <p:txBody>
          <a:bodyPr vert="horz" wrap="square" lIns="93163" tIns="46580" rIns="93163" bIns="465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09AD8BF-0D5E-455B-807A-A39EC3B0571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85800"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371600"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2057400"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743200"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image" Target="../media/image1.png" /><Relationship Id="rId3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image" Target="../media/image1.png" /><Relationship Id="rId3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10" Type="http://schemas.openxmlformats.org/officeDocument/2006/relationships/slideMaster" Target="../slideMasters/slideMaster1.xml" /><Relationship Id="rId2" Type="http://schemas.openxmlformats.org/officeDocument/2006/relationships/image" Target="../media/image3.png" /><Relationship Id="rId3" Type="http://schemas.openxmlformats.org/officeDocument/2006/relationships/image" Target="../media/image4.svg" /><Relationship Id="rId4" Type="http://schemas.openxmlformats.org/officeDocument/2006/relationships/image" Target="../media/image5.png" /><Relationship Id="rId5" Type="http://schemas.openxmlformats.org/officeDocument/2006/relationships/image" Target="../media/image6.svg" /><Relationship Id="rId6" Type="http://schemas.openxmlformats.org/officeDocument/2006/relationships/image" Target="../media/image7.png" /><Relationship Id="rId7" Type="http://schemas.openxmlformats.org/officeDocument/2006/relationships/image" Target="../media/image8.svg" /><Relationship Id="rId8" Type="http://schemas.openxmlformats.org/officeDocument/2006/relationships/image" Target="../media/image9.png" /><Relationship Id="rId9" Type="http://schemas.openxmlformats.org/officeDocument/2006/relationships/image" Target="../media/image10.svg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image" Target="../media/image1.png" /><Relationship Id="rId3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FF8309F-35EF-5CAC-DB54-120463E34B0E}"/>
              </a:ext>
            </a:extLst>
          </p:cNvPr>
          <p:cNvSpPr/>
          <p:nvPr userDrawn="1"/>
        </p:nvSpPr>
        <p:spPr>
          <a:xfrm>
            <a:off x="0" y="2"/>
            <a:ext cx="18288000" cy="5714999"/>
          </a:xfrm>
          <a:prstGeom prst="rect">
            <a:avLst/>
          </a:prstGeom>
          <a:solidFill>
            <a:srgbClr val="002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002E4F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3188" y="1863129"/>
            <a:ext cx="14261621" cy="1823714"/>
          </a:xfrm>
          <a:noFill/>
          <a:ln>
            <a:solidFill>
              <a:srgbClr val="002E4F"/>
            </a:solidFill>
          </a:ln>
        </p:spPr>
        <p:txBody>
          <a:bodyPr anchor="ctr">
            <a:noAutofit/>
          </a:bodyPr>
          <a:lstStyle>
            <a:lvl1pPr algn="ctr">
              <a:defRPr sz="66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3194" y="7195388"/>
            <a:ext cx="14261616" cy="610136"/>
          </a:xfrm>
        </p:spPr>
        <p:txBody>
          <a:bodyPr/>
          <a:lstStyle>
            <a:lvl1pPr marL="0" indent="0" algn="ctr">
              <a:buNone/>
              <a:defRPr sz="3600">
                <a:solidFill>
                  <a:srgbClr val="002E4F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2013195" y="8259600"/>
            <a:ext cx="14261615" cy="54835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 descr="A blue and white logo with a map and torch&#10;&#10;AI-generated content may be incorrect.">
            <a:extLst>
              <a:ext uri="{FF2B5EF4-FFF2-40B4-BE49-F238E27FC236}">
                <a16:creationId xmlns:a16="http://schemas.microsoft.com/office/drawing/2014/main" id="{409A8604-135D-E926-F55D-D2EE3E8491BC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35" y="4358628"/>
            <a:ext cx="2382684" cy="238268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9AA886E-F8B0-DFEB-2A04-19D5E57D515E}"/>
              </a:ext>
            </a:extLst>
          </p:cNvPr>
          <p:cNvSpPr/>
          <p:nvPr userDrawn="1"/>
        </p:nvSpPr>
        <p:spPr>
          <a:xfrm rot="5400000">
            <a:off x="-5042083" y="4718589"/>
            <a:ext cx="10662257" cy="759249"/>
          </a:xfrm>
          <a:prstGeom prst="rect">
            <a:avLst/>
          </a:prstGeom>
          <a:solidFill>
            <a:srgbClr val="005D7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E4F"/>
              </a:solidFill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CB32DB-4400-F270-A44E-8A1C9D5C5EF3}"/>
              </a:ext>
            </a:extLst>
          </p:cNvPr>
          <p:cNvSpPr/>
          <p:nvPr userDrawn="1"/>
        </p:nvSpPr>
        <p:spPr>
          <a:xfrm rot="5400000">
            <a:off x="12648781" y="4718589"/>
            <a:ext cx="10662257" cy="759249"/>
          </a:xfrm>
          <a:prstGeom prst="rect">
            <a:avLst/>
          </a:prstGeom>
          <a:solidFill>
            <a:srgbClr val="005D7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E4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val="409301725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Comparison X3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BA85E4-22A5-3A92-938D-226E59F8D6B6}"/>
              </a:ext>
            </a:extLst>
          </p:cNvPr>
          <p:cNvSpPr/>
          <p:nvPr userDrawn="1"/>
        </p:nvSpPr>
        <p:spPr>
          <a:xfrm>
            <a:off x="-90583" y="-157162"/>
            <a:ext cx="18503664" cy="1757363"/>
          </a:xfrm>
          <a:prstGeom prst="rect">
            <a:avLst/>
          </a:prstGeom>
          <a:solidFill>
            <a:srgbClr val="002E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</a:endParaRPr>
          </a:p>
        </p:txBody>
      </p:sp>
      <p:pic>
        <p:nvPicPr>
          <p:cNvPr id="5" name="Picture 4" descr="A blue and white logo with a map and torch&#10;&#10;AI-generated content may be incorrect.">
            <a:extLst>
              <a:ext uri="{FF2B5EF4-FFF2-40B4-BE49-F238E27FC236}">
                <a16:creationId xmlns:a16="http://schemas.microsoft.com/office/drawing/2014/main" id="{252BCDCD-C922-3831-6801-E19BA49B31B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3473" y="942974"/>
            <a:ext cx="1314452" cy="131445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4" y="2057400"/>
            <a:ext cx="4798217" cy="1371600"/>
          </a:xfrm>
          <a:solidFill>
            <a:srgbClr val="005D7E"/>
          </a:solidFill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4" y="3543300"/>
            <a:ext cx="4798217" cy="5540316"/>
          </a:xfrm>
        </p:spPr>
        <p:txBody>
          <a:bodyPr/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229F7679-FFB6-6633-55F1-12E7CB81049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57301" y="298816"/>
            <a:ext cx="14917229" cy="914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8AAA830-F0CC-5E22-E45E-BC9C12B721F0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1376313" y="2057400"/>
            <a:ext cx="4798217" cy="1371600"/>
          </a:xfrm>
          <a:solidFill>
            <a:srgbClr val="005D7E"/>
          </a:solidFill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9D19DB96-0ACE-5A3E-EE4D-0CFF339C164D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11376313" y="3543300"/>
            <a:ext cx="4798217" cy="5540316"/>
          </a:xfrm>
        </p:spPr>
        <p:txBody>
          <a:bodyPr/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FE5464BB-8F00-3B2D-CE79-3B8007A33FD4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6317998" y="2057400"/>
            <a:ext cx="4798217" cy="1371600"/>
          </a:xfrm>
          <a:solidFill>
            <a:srgbClr val="005D7E"/>
          </a:solidFill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D1479CD1-7EB0-66E9-846A-793AB2AEB44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17998" y="3543300"/>
            <a:ext cx="4798217" cy="5540316"/>
          </a:xfrm>
        </p:spPr>
        <p:txBody>
          <a:bodyPr/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B054ED-7AC0-E147-8724-2F660E0CA1DA}"/>
              </a:ext>
            </a:extLst>
          </p:cNvPr>
          <p:cNvSpPr/>
          <p:nvPr userDrawn="1"/>
        </p:nvSpPr>
        <p:spPr>
          <a:xfrm rot="5400000">
            <a:off x="-5097080" y="4663596"/>
            <a:ext cx="10772245" cy="759249"/>
          </a:xfrm>
          <a:prstGeom prst="rect">
            <a:avLst/>
          </a:prstGeom>
          <a:solidFill>
            <a:srgbClr val="005D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val="425933880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Image Comparison X3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1AF25D7-DF0B-624F-84EF-D3F52722433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168215" y="-157162"/>
            <a:ext cx="18581298" cy="1757363"/>
          </a:xfrm>
          <a:prstGeom prst="rect">
            <a:avLst/>
          </a:prstGeom>
          <a:solidFill>
            <a:srgbClr val="002E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</a:endParaRPr>
          </a:p>
        </p:txBody>
      </p:sp>
      <p:pic>
        <p:nvPicPr>
          <p:cNvPr id="4" name="Picture 3" descr="A blue and white logo with a map and torch&#10;&#10;AI-generated content may be incorrect.">
            <a:extLst>
              <a:ext uri="{FF2B5EF4-FFF2-40B4-BE49-F238E27FC236}">
                <a16:creationId xmlns:a16="http://schemas.microsoft.com/office/drawing/2014/main" id="{FB5C77E4-6BBA-1AC7-ADDF-011845D572C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3473" y="942974"/>
            <a:ext cx="1314452" cy="131445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CC8EC-8585-2686-554A-1F04579D3E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38208" y="7581900"/>
            <a:ext cx="5179217" cy="1683543"/>
          </a:xfrm>
          <a:solidFill>
            <a:srgbClr val="005D7E"/>
          </a:solidFill>
          <a:ln>
            <a:noFill/>
          </a:ln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6F692876-4817-1115-2E3F-BC4B5A709C2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57301" y="298816"/>
            <a:ext cx="14917229" cy="914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F6104B8E-256E-DDF7-3770-C14A6B49696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38208" y="2400300"/>
            <a:ext cx="5179217" cy="5029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283CFD7-EA8B-F2A4-E801-130A7F07C2A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1811000" y="7581900"/>
            <a:ext cx="5179217" cy="1683543"/>
          </a:xfrm>
          <a:solidFill>
            <a:srgbClr val="005D7E"/>
          </a:solidFill>
          <a:ln>
            <a:noFill/>
          </a:ln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12">
            <a:extLst>
              <a:ext uri="{FF2B5EF4-FFF2-40B4-BE49-F238E27FC236}">
                <a16:creationId xmlns:a16="http://schemas.microsoft.com/office/drawing/2014/main" id="{5C32C606-8E7F-16F5-E58E-E96E40FD2E4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811000" y="2400300"/>
            <a:ext cx="5179217" cy="50292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8149F2F-2C20-914E-FE63-1B92C1E89EC8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388892" y="7581900"/>
            <a:ext cx="5179217" cy="1683543"/>
          </a:xfrm>
          <a:solidFill>
            <a:srgbClr val="005D7E"/>
          </a:solidFill>
          <a:ln>
            <a:noFill/>
          </a:ln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Picture Placeholder 12">
            <a:extLst>
              <a:ext uri="{FF2B5EF4-FFF2-40B4-BE49-F238E27FC236}">
                <a16:creationId xmlns:a16="http://schemas.microsoft.com/office/drawing/2014/main" id="{89570CEB-1010-4C29-915B-32FF8CA2096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88892" y="2400300"/>
            <a:ext cx="5179217" cy="50292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val="1789227133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:1 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Picture 8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6206DBA6-4FBF-8F69-870B-2A6B42B8DF30}"/>
              </a:ext>
            </a:extLst>
          </p:cNvPr>
          <p:cNvPicPr/>
          <p:nvPr userDrawn="1"/>
        </p:nvPicPr>
        <p:blipFill>
          <a:blip r:embed="rId1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26" y="5143500"/>
            <a:ext cx="2617572" cy="52728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473981-0989-5A3A-DA9E-F35185CCC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125" y="952499"/>
            <a:ext cx="6213475" cy="2057400"/>
          </a:xfrm>
          <a:gradFill flip="none" rotWithShape="1">
            <a:gsLst>
              <a:gs pos="0">
                <a:srgbClr val="005D7E">
                  <a:shade val="30000"/>
                  <a:satMod val="115000"/>
                </a:srgbClr>
              </a:gs>
              <a:gs pos="50000">
                <a:srgbClr val="005D7E">
                  <a:shade val="67500"/>
                  <a:satMod val="115000"/>
                </a:srgbClr>
              </a:gs>
              <a:gs pos="100000">
                <a:srgbClr val="005D7E">
                  <a:shade val="100000"/>
                  <a:satMod val="115000"/>
                </a:srgbClr>
              </a:gs>
            </a:gsLst>
            <a:lin ang="2700000" scaled="1"/>
          </a:gradFill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A11C9-3E5C-2217-AAC1-E58438FD8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5576" y="952499"/>
            <a:ext cx="8455024" cy="8305799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391383-C537-1667-10EF-E44CE5A13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8" y="3162298"/>
            <a:ext cx="6207122" cy="6096001"/>
          </a:xfrm>
        </p:spPr>
        <p:txBody>
          <a:bodyPr/>
          <a:lstStyle>
            <a:lvl1pPr marL="0" indent="0">
              <a:buNone/>
              <a:defRPr sz="30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2D95E2E-35AD-ABDA-5471-2CB5FD7AA72A}"/>
              </a:ext>
            </a:extLst>
          </p:cNvPr>
          <p:cNvSpPr/>
          <p:nvPr userDrawn="1"/>
        </p:nvSpPr>
        <p:spPr>
          <a:xfrm rot="5400000">
            <a:off x="-5097080" y="4663596"/>
            <a:ext cx="10772245" cy="759249"/>
          </a:xfrm>
          <a:prstGeom prst="rect">
            <a:avLst/>
          </a:prstGeom>
          <a:solidFill>
            <a:srgbClr val="005D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blue and white logo with a map and torch&#10;&#10;AI-generated content may be incorrect.">
            <a:extLst>
              <a:ext uri="{FF2B5EF4-FFF2-40B4-BE49-F238E27FC236}">
                <a16:creationId xmlns:a16="http://schemas.microsoft.com/office/drawing/2014/main" id="{045F182C-494F-3BB3-A589-2B58E46C5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00" y="495300"/>
            <a:ext cx="1314452" cy="1314452"/>
          </a:xfrm>
          <a:prstGeom prst="rect">
            <a:avLst/>
          </a:prstGeom>
        </p:spPr>
      </p:pic>
    </p:spTree>
    <p:extLst>
      <p:ext uri="{BB962C8B-B14F-4D97-AF65-F5344CB8AC3E}">
        <p14:creationId val="1905805873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C7D1CF9-1854-BB13-02B0-12D38B92CF6B}"/>
              </a:ext>
            </a:extLst>
          </p:cNvPr>
          <p:cNvSpPr/>
          <p:nvPr userDrawn="1"/>
        </p:nvSpPr>
        <p:spPr>
          <a:xfrm>
            <a:off x="495300" y="2705100"/>
            <a:ext cx="17297400" cy="2113862"/>
          </a:xfrm>
          <a:prstGeom prst="rect">
            <a:avLst/>
          </a:prstGeom>
          <a:gradFill flip="none" rotWithShape="1">
            <a:gsLst>
              <a:gs pos="0">
                <a:srgbClr val="002E4F"/>
              </a:gs>
              <a:gs pos="100000">
                <a:srgbClr val="005D7E"/>
              </a:gs>
            </a:gsLst>
            <a:lin ang="27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AE357EB-E6FB-27F7-3E17-CDFEE6FD97D2}"/>
              </a:ext>
            </a:extLst>
          </p:cNvPr>
          <p:cNvGrpSpPr/>
          <p:nvPr userDrawn="1"/>
        </p:nvGrpSpPr>
        <p:grpSpPr>
          <a:xfrm>
            <a:off x="722010" y="2324100"/>
            <a:ext cx="2487828" cy="1143000"/>
            <a:chOff x="1064910" y="2324100"/>
            <a:chExt cx="2487828" cy="11430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4EB195C-A58F-F4F5-2C01-77CBBF2D706F}"/>
                </a:ext>
              </a:extLst>
            </p:cNvPr>
            <p:cNvSpPr/>
            <p:nvPr userDrawn="1"/>
          </p:nvSpPr>
          <p:spPr>
            <a:xfrm>
              <a:off x="1064910" y="2324100"/>
              <a:ext cx="2362200" cy="1143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FCEB4B42-E1EE-7402-2F8A-1412302C63EA}"/>
                </a:ext>
              </a:extLst>
            </p:cNvPr>
            <p:cNvSpPr/>
            <p:nvPr userDrawn="1"/>
          </p:nvSpPr>
          <p:spPr>
            <a:xfrm>
              <a:off x="3427110" y="2324100"/>
              <a:ext cx="125628" cy="381000"/>
            </a:xfrm>
            <a:prstGeom prst="triangle">
              <a:avLst>
                <a:gd name="adj" fmla="val 0"/>
              </a:avLst>
            </a:prstGeom>
            <a:solidFill>
              <a:srgbClr val="63656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C00A400-68AC-6A22-CAFE-F538EAEF5FA1}"/>
              </a:ext>
            </a:extLst>
          </p:cNvPr>
          <p:cNvGrpSpPr/>
          <p:nvPr userDrawn="1"/>
        </p:nvGrpSpPr>
        <p:grpSpPr>
          <a:xfrm>
            <a:off x="15125700" y="2324100"/>
            <a:ext cx="2487828" cy="1143000"/>
            <a:chOff x="1064910" y="2324100"/>
            <a:chExt cx="2487828" cy="114300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82FE7B2-2FCC-7FBB-D5B3-6C1FDD3F13BE}"/>
                </a:ext>
              </a:extLst>
            </p:cNvPr>
            <p:cNvSpPr/>
            <p:nvPr userDrawn="1"/>
          </p:nvSpPr>
          <p:spPr>
            <a:xfrm>
              <a:off x="1064910" y="2324100"/>
              <a:ext cx="2362200" cy="1143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26DE1BAF-61B6-AB74-E017-91D62D81592B}"/>
                </a:ext>
              </a:extLst>
            </p:cNvPr>
            <p:cNvSpPr/>
            <p:nvPr userDrawn="1"/>
          </p:nvSpPr>
          <p:spPr>
            <a:xfrm>
              <a:off x="3427110" y="2324100"/>
              <a:ext cx="125628" cy="381000"/>
            </a:xfrm>
            <a:prstGeom prst="triangle">
              <a:avLst>
                <a:gd name="adj" fmla="val 0"/>
              </a:avLst>
            </a:prstGeom>
            <a:solidFill>
              <a:srgbClr val="63656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5978561-6D4C-0149-D15B-7BE2D888A6DF}"/>
              </a:ext>
            </a:extLst>
          </p:cNvPr>
          <p:cNvGrpSpPr/>
          <p:nvPr userDrawn="1"/>
        </p:nvGrpSpPr>
        <p:grpSpPr>
          <a:xfrm>
            <a:off x="3509479" y="2324100"/>
            <a:ext cx="2487828" cy="1143000"/>
            <a:chOff x="1064910" y="2324100"/>
            <a:chExt cx="2487828" cy="1143000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477E49D-C502-345F-1F98-96CD273FAFE6}"/>
                </a:ext>
              </a:extLst>
            </p:cNvPr>
            <p:cNvSpPr/>
            <p:nvPr userDrawn="1"/>
          </p:nvSpPr>
          <p:spPr>
            <a:xfrm>
              <a:off x="1064910" y="2324100"/>
              <a:ext cx="2362200" cy="1143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5F8C7C88-622F-D46F-D5DD-39A02C6E4883}"/>
                </a:ext>
              </a:extLst>
            </p:cNvPr>
            <p:cNvSpPr/>
            <p:nvPr userDrawn="1"/>
          </p:nvSpPr>
          <p:spPr>
            <a:xfrm>
              <a:off x="3427110" y="2324100"/>
              <a:ext cx="125628" cy="381000"/>
            </a:xfrm>
            <a:prstGeom prst="triangle">
              <a:avLst>
                <a:gd name="adj" fmla="val 0"/>
              </a:avLst>
            </a:prstGeom>
            <a:solidFill>
              <a:srgbClr val="63656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F98D898-59D9-7D59-5C0B-00C81FABA09D}"/>
              </a:ext>
            </a:extLst>
          </p:cNvPr>
          <p:cNvGrpSpPr/>
          <p:nvPr userDrawn="1"/>
        </p:nvGrpSpPr>
        <p:grpSpPr>
          <a:xfrm>
            <a:off x="12333072" y="2324100"/>
            <a:ext cx="2487828" cy="1143000"/>
            <a:chOff x="1064910" y="2324100"/>
            <a:chExt cx="2487828" cy="1143000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934EEF4-18C8-17CD-15EE-D74680B595D0}"/>
                </a:ext>
              </a:extLst>
            </p:cNvPr>
            <p:cNvSpPr/>
            <p:nvPr userDrawn="1"/>
          </p:nvSpPr>
          <p:spPr>
            <a:xfrm>
              <a:off x="1064910" y="2324100"/>
              <a:ext cx="2362200" cy="1143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C87B31D8-EF12-8D29-1A5D-45D0F1ED5570}"/>
                </a:ext>
              </a:extLst>
            </p:cNvPr>
            <p:cNvSpPr/>
            <p:nvPr userDrawn="1"/>
          </p:nvSpPr>
          <p:spPr>
            <a:xfrm>
              <a:off x="3427110" y="2324100"/>
              <a:ext cx="125628" cy="381000"/>
            </a:xfrm>
            <a:prstGeom prst="triangle">
              <a:avLst>
                <a:gd name="adj" fmla="val 0"/>
              </a:avLst>
            </a:prstGeom>
            <a:solidFill>
              <a:srgbClr val="63656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2F2C147-7431-2887-013E-E00A3A44D701}"/>
              </a:ext>
            </a:extLst>
          </p:cNvPr>
          <p:cNvGrpSpPr/>
          <p:nvPr userDrawn="1"/>
        </p:nvGrpSpPr>
        <p:grpSpPr>
          <a:xfrm>
            <a:off x="6286062" y="2324100"/>
            <a:ext cx="2487828" cy="1143000"/>
            <a:chOff x="1064910" y="2324100"/>
            <a:chExt cx="2487828" cy="11430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D51EB2B-92F3-F7B0-357C-72A4B5124E31}"/>
                </a:ext>
              </a:extLst>
            </p:cNvPr>
            <p:cNvSpPr/>
            <p:nvPr userDrawn="1"/>
          </p:nvSpPr>
          <p:spPr>
            <a:xfrm>
              <a:off x="1064910" y="2324100"/>
              <a:ext cx="2362200" cy="1143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CC0A24D1-BF65-EC8C-8A1E-FA528D2556D0}"/>
                </a:ext>
              </a:extLst>
            </p:cNvPr>
            <p:cNvSpPr/>
            <p:nvPr userDrawn="1"/>
          </p:nvSpPr>
          <p:spPr>
            <a:xfrm>
              <a:off x="3427110" y="2324100"/>
              <a:ext cx="125628" cy="381000"/>
            </a:xfrm>
            <a:prstGeom prst="triangle">
              <a:avLst>
                <a:gd name="adj" fmla="val 0"/>
              </a:avLst>
            </a:prstGeom>
            <a:solidFill>
              <a:srgbClr val="63656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581D756-DF49-3ED4-620F-E9DD068F19B4}"/>
              </a:ext>
            </a:extLst>
          </p:cNvPr>
          <p:cNvGrpSpPr/>
          <p:nvPr userDrawn="1"/>
        </p:nvGrpSpPr>
        <p:grpSpPr>
          <a:xfrm>
            <a:off x="9271724" y="2324100"/>
            <a:ext cx="2487828" cy="1143000"/>
            <a:chOff x="1064910" y="2324100"/>
            <a:chExt cx="2487828" cy="114300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BF80FDC-D1AA-60E4-DF54-4862C007D952}"/>
                </a:ext>
              </a:extLst>
            </p:cNvPr>
            <p:cNvSpPr/>
            <p:nvPr userDrawn="1"/>
          </p:nvSpPr>
          <p:spPr>
            <a:xfrm>
              <a:off x="1064910" y="2324100"/>
              <a:ext cx="2362200" cy="1143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BEB3AD2F-EB41-1D82-38B8-296F6149F1D2}"/>
                </a:ext>
              </a:extLst>
            </p:cNvPr>
            <p:cNvSpPr/>
            <p:nvPr userDrawn="1"/>
          </p:nvSpPr>
          <p:spPr>
            <a:xfrm>
              <a:off x="3427110" y="2324100"/>
              <a:ext cx="125628" cy="381000"/>
            </a:xfrm>
            <a:prstGeom prst="triangle">
              <a:avLst>
                <a:gd name="adj" fmla="val 0"/>
              </a:avLst>
            </a:prstGeom>
            <a:solidFill>
              <a:srgbClr val="63656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90FEB0EA-07A3-7884-E33C-A2F2653CA1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41060" y="3723931"/>
            <a:ext cx="2324100" cy="838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Event Goes Here</a:t>
            </a: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3AB3014A-06D7-C7FF-4CDC-D524743EA71B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3509479" y="3723931"/>
            <a:ext cx="2324100" cy="838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Event Goes Here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EBB0610C-9C46-10F1-3849-4412287F04D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70641" y="3723931"/>
            <a:ext cx="2324100" cy="838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Event Goes Here</a:t>
            </a: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CE4D5183-188C-F3BF-37E6-45B824D6EA9E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9270508" y="3723931"/>
            <a:ext cx="2324100" cy="838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Event Goes Here</a:t>
            </a:r>
          </a:p>
        </p:txBody>
      </p: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66F4F719-C37D-D3F2-FF9E-9AA9CCA4D29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2349401" y="3723931"/>
            <a:ext cx="2324100" cy="838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Event Goes Here</a:t>
            </a: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820979C2-0572-8D30-8A96-E5ED55A6DF9B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5163800" y="3723931"/>
            <a:ext cx="2324100" cy="838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Event Goes Here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F1AFF92-DF0D-18A1-3079-9752B272A899}"/>
              </a:ext>
            </a:extLst>
          </p:cNvPr>
          <p:cNvCxnSpPr/>
          <p:nvPr userDrawn="1"/>
        </p:nvCxnSpPr>
        <p:spPr>
          <a:xfrm flipH="1">
            <a:off x="3209838" y="4986072"/>
            <a:ext cx="0" cy="450082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6750FB2-BD1B-4759-7B27-75C0D9B74719}"/>
              </a:ext>
            </a:extLst>
          </p:cNvPr>
          <p:cNvCxnSpPr/>
          <p:nvPr userDrawn="1"/>
        </p:nvCxnSpPr>
        <p:spPr>
          <a:xfrm flipH="1">
            <a:off x="5997307" y="4986072"/>
            <a:ext cx="0" cy="450082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B117277-0F4D-79C5-D504-E1CE2A0122FE}"/>
              </a:ext>
            </a:extLst>
          </p:cNvPr>
          <p:cNvCxnSpPr/>
          <p:nvPr userDrawn="1"/>
        </p:nvCxnSpPr>
        <p:spPr>
          <a:xfrm flipH="1">
            <a:off x="8953500" y="4986072"/>
            <a:ext cx="0" cy="450082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6DED478-D0F2-B7B7-9F99-D18420E11640}"/>
              </a:ext>
            </a:extLst>
          </p:cNvPr>
          <p:cNvCxnSpPr/>
          <p:nvPr userDrawn="1"/>
        </p:nvCxnSpPr>
        <p:spPr>
          <a:xfrm flipH="1">
            <a:off x="11925300" y="4986072"/>
            <a:ext cx="0" cy="450082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4C6A375-FE84-ED02-8C5D-60A6CCCF0832}"/>
              </a:ext>
            </a:extLst>
          </p:cNvPr>
          <p:cNvCxnSpPr/>
          <p:nvPr userDrawn="1"/>
        </p:nvCxnSpPr>
        <p:spPr>
          <a:xfrm flipH="1">
            <a:off x="14868071" y="4986072"/>
            <a:ext cx="0" cy="450082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2B5F3678-4148-DF82-CEB1-8B26105DD6F1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22010" y="5190092"/>
            <a:ext cx="2343150" cy="4296807"/>
          </a:xfrm>
        </p:spPr>
        <p:txBody>
          <a:bodyPr/>
          <a:lstStyle>
            <a:lvl1pPr marL="0" indent="0" algn="l">
              <a:buNone/>
              <a:defRPr>
                <a:solidFill>
                  <a:srgbClr val="002E4F"/>
                </a:solidFill>
              </a:defRPr>
            </a:lvl1pPr>
          </a:lstStyle>
          <a:p>
            <a:pPr lvl="0"/>
            <a:r>
              <a:rPr lang="en-US"/>
              <a:t>Lorem ipsum dolor sit amet</a:t>
            </a:r>
            <a:endParaRPr lang="en-US"/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3BD2A358-8646-115E-7B8D-71BC1413A4E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3515545" y="5190092"/>
            <a:ext cx="2324100" cy="4296807"/>
          </a:xfrm>
        </p:spPr>
        <p:txBody>
          <a:bodyPr/>
          <a:lstStyle>
            <a:lvl1pPr marL="0" indent="0" algn="l">
              <a:buNone/>
              <a:defRPr>
                <a:solidFill>
                  <a:srgbClr val="002E4F"/>
                </a:solidFill>
              </a:defRPr>
            </a:lvl1pPr>
          </a:lstStyle>
          <a:p>
            <a:pPr lvl="0"/>
            <a:r>
              <a:rPr lang="en-US"/>
              <a:t>Lorem ipsum dolor sit amet</a:t>
            </a:r>
            <a:endParaRPr lang="en-US"/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FE3F06E0-EEBA-1E9B-26F8-BDF7FA97D87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6270641" y="5190092"/>
            <a:ext cx="2324100" cy="4296807"/>
          </a:xfrm>
        </p:spPr>
        <p:txBody>
          <a:bodyPr/>
          <a:lstStyle>
            <a:lvl1pPr marL="0" indent="0" algn="l">
              <a:buNone/>
              <a:defRPr>
                <a:solidFill>
                  <a:srgbClr val="002E4F"/>
                </a:solidFill>
              </a:defRPr>
            </a:lvl1pPr>
          </a:lstStyle>
          <a:p>
            <a:pPr lvl="0"/>
            <a:r>
              <a:rPr lang="en-US"/>
              <a:t>Lorem ipsum dolor sit amet</a:t>
            </a:r>
            <a:endParaRPr lang="en-US"/>
          </a:p>
        </p:txBody>
      </p:sp>
      <p:sp>
        <p:nvSpPr>
          <p:cNvPr id="52" name="Content Placeholder 2">
            <a:extLst>
              <a:ext uri="{FF2B5EF4-FFF2-40B4-BE49-F238E27FC236}">
                <a16:creationId xmlns:a16="http://schemas.microsoft.com/office/drawing/2014/main" id="{93E4E390-3C0B-51A7-3A4B-8B07A60143F3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9277350" y="5190092"/>
            <a:ext cx="2324100" cy="4296807"/>
          </a:xfrm>
        </p:spPr>
        <p:txBody>
          <a:bodyPr/>
          <a:lstStyle>
            <a:lvl1pPr marL="0" indent="0" algn="l">
              <a:buNone/>
              <a:defRPr>
                <a:solidFill>
                  <a:srgbClr val="002E4F"/>
                </a:solidFill>
              </a:defRPr>
            </a:lvl1pPr>
          </a:lstStyle>
          <a:p>
            <a:pPr lvl="0"/>
            <a:r>
              <a:rPr lang="en-US"/>
              <a:t>Lorem ipsum dolor sit amet</a:t>
            </a:r>
            <a:endParaRPr lang="en-US"/>
          </a:p>
        </p:txBody>
      </p: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B5C061CC-37BF-4B99-B73B-03D406A935D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12314929" y="5190092"/>
            <a:ext cx="2324100" cy="4296807"/>
          </a:xfrm>
        </p:spPr>
        <p:txBody>
          <a:bodyPr/>
          <a:lstStyle>
            <a:lvl1pPr marL="0" indent="0" algn="l">
              <a:buNone/>
              <a:defRPr>
                <a:solidFill>
                  <a:srgbClr val="002E4F"/>
                </a:solidFill>
              </a:defRPr>
            </a:lvl1pPr>
          </a:lstStyle>
          <a:p>
            <a:pPr lvl="0"/>
            <a:r>
              <a:rPr lang="en-US"/>
              <a:t>Lorem ipsum dolor sit amet</a:t>
            </a:r>
            <a:endParaRPr lang="en-US"/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EFDF29ED-78D9-66D1-A93E-9CC3DCE7BF5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15163800" y="5190092"/>
            <a:ext cx="2324100" cy="4296807"/>
          </a:xfrm>
        </p:spPr>
        <p:txBody>
          <a:bodyPr/>
          <a:lstStyle>
            <a:lvl1pPr marL="0" indent="0" algn="l">
              <a:buNone/>
              <a:defRPr>
                <a:solidFill>
                  <a:srgbClr val="002E4F"/>
                </a:solidFill>
              </a:defRPr>
            </a:lvl1pPr>
          </a:lstStyle>
          <a:p>
            <a:pPr lvl="0"/>
            <a:r>
              <a:rPr lang="en-US"/>
              <a:t>Lorem ipsum dolor sit amet</a:t>
            </a:r>
            <a:endParaRPr lang="en-US"/>
          </a:p>
        </p:txBody>
      </p: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F518FB4A-4F74-564F-FEFB-5C86B856EE8B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47638" y="2537990"/>
            <a:ext cx="2110944" cy="83820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02E4F"/>
                </a:solidFill>
              </a:defRPr>
            </a:lvl1pPr>
          </a:lstStyle>
          <a:p>
            <a:pPr lvl="0"/>
            <a:r>
              <a:rPr lang="en-US"/>
              <a:t>Date Here</a:t>
            </a:r>
          </a:p>
        </p:txBody>
      </p: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54B5A4D6-59D0-D335-1823-83BB01644534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616057" y="2537990"/>
            <a:ext cx="2110944" cy="83820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02E4F"/>
                </a:solidFill>
              </a:defRPr>
            </a:lvl1pPr>
          </a:lstStyle>
          <a:p>
            <a:pPr lvl="0"/>
            <a:r>
              <a:rPr lang="en-US"/>
              <a:t>Date Here</a:t>
            </a:r>
          </a:p>
        </p:txBody>
      </p:sp>
      <p:sp>
        <p:nvSpPr>
          <p:cNvPr id="57" name="Content Placeholder 2">
            <a:extLst>
              <a:ext uri="{FF2B5EF4-FFF2-40B4-BE49-F238E27FC236}">
                <a16:creationId xmlns:a16="http://schemas.microsoft.com/office/drawing/2014/main" id="{8CB69DEC-A176-9303-1A6D-149311E4FD6C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6406867" y="2537990"/>
            <a:ext cx="2110944" cy="83820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02E4F"/>
                </a:solidFill>
              </a:defRPr>
            </a:lvl1pPr>
          </a:lstStyle>
          <a:p>
            <a:pPr lvl="0"/>
            <a:r>
              <a:rPr lang="en-US"/>
              <a:t>Date Here</a:t>
            </a:r>
          </a:p>
        </p:txBody>
      </p: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EA16D7B3-A545-8242-2F31-B727AAFC336B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9397352" y="2537990"/>
            <a:ext cx="2110944" cy="83820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02E4F"/>
                </a:solidFill>
              </a:defRPr>
            </a:lvl1pPr>
          </a:lstStyle>
          <a:p>
            <a:pPr lvl="0"/>
            <a:r>
              <a:rPr lang="en-US"/>
              <a:t>Date Here</a:t>
            </a:r>
          </a:p>
        </p:txBody>
      </p:sp>
      <p:sp>
        <p:nvSpPr>
          <p:cNvPr id="59" name="Content Placeholder 2">
            <a:extLst>
              <a:ext uri="{FF2B5EF4-FFF2-40B4-BE49-F238E27FC236}">
                <a16:creationId xmlns:a16="http://schemas.microsoft.com/office/drawing/2014/main" id="{87356A55-2C3F-81BD-703A-15B7F9CC4E40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2418660" y="2537990"/>
            <a:ext cx="2110944" cy="83820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02E4F"/>
                </a:solidFill>
              </a:defRPr>
            </a:lvl1pPr>
          </a:lstStyle>
          <a:p>
            <a:pPr lvl="0"/>
            <a:r>
              <a:rPr lang="en-US"/>
              <a:t>Date Here</a:t>
            </a:r>
          </a:p>
        </p:txBody>
      </p: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BB01B3BC-02CE-73B5-8B1D-CF01634FBACC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5243608" y="2537990"/>
            <a:ext cx="2110944" cy="83820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02E4F"/>
                </a:solidFill>
              </a:defRPr>
            </a:lvl1pPr>
          </a:lstStyle>
          <a:p>
            <a:pPr lvl="0"/>
            <a:r>
              <a:rPr lang="en-US"/>
              <a:t>Date Here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F0F3477-548B-67A3-7620-68E00BC4E61A}"/>
              </a:ext>
            </a:extLst>
          </p:cNvPr>
          <p:cNvSpPr/>
          <p:nvPr userDrawn="1"/>
        </p:nvSpPr>
        <p:spPr>
          <a:xfrm>
            <a:off x="-168215" y="-157162"/>
            <a:ext cx="18581298" cy="1757363"/>
          </a:xfrm>
          <a:prstGeom prst="rect">
            <a:avLst/>
          </a:prstGeom>
          <a:solidFill>
            <a:srgbClr val="002E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</a:endParaRPr>
          </a:p>
        </p:txBody>
      </p:sp>
      <p:sp>
        <p:nvSpPr>
          <p:cNvPr id="63" name="Title Placeholder 1">
            <a:extLst>
              <a:ext uri="{FF2B5EF4-FFF2-40B4-BE49-F238E27FC236}">
                <a16:creationId xmlns:a16="http://schemas.microsoft.com/office/drawing/2014/main" id="{F7C1C741-9E37-0E2C-AD32-52139D805A0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57301" y="298816"/>
            <a:ext cx="14917229" cy="914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pic>
        <p:nvPicPr>
          <p:cNvPr id="5" name="Picture 4" descr="A blue and white logo with a map and torch&#10;&#10;AI-generated content may be incorrect.">
            <a:extLst>
              <a:ext uri="{FF2B5EF4-FFF2-40B4-BE49-F238E27FC236}">
                <a16:creationId xmlns:a16="http://schemas.microsoft.com/office/drawing/2014/main" id="{465A74F6-C634-DAB8-F44E-E7C9E82288E3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00" y="941598"/>
            <a:ext cx="1314452" cy="1314452"/>
          </a:xfrm>
          <a:prstGeom prst="rect">
            <a:avLst/>
          </a:prstGeom>
        </p:spPr>
      </p:pic>
    </p:spTree>
    <p:extLst>
      <p:ext uri="{BB962C8B-B14F-4D97-AF65-F5344CB8AC3E}">
        <p14:creationId val="151543726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 with Colored Backgroun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21AF7F-6302-F7C9-6052-27DBBF762277}"/>
              </a:ext>
            </a:extLst>
          </p:cNvPr>
          <p:cNvSpPr/>
          <p:nvPr userDrawn="1"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rgbClr val="002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002E4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C554E333-5049-E06B-AC75-0FDBC2E80F0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1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4301" y="1218303"/>
            <a:ext cx="4443675" cy="8951439"/>
          </a:xfrm>
          <a:prstGeom prst="rect">
            <a:avLst/>
          </a:prstGeom>
        </p:spPr>
      </p:pic>
    </p:spTree>
    <p:extLst>
      <p:ext uri="{BB962C8B-B14F-4D97-AF65-F5344CB8AC3E}">
        <p14:creationId val="1998678504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 with Gradient Backgroun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21AF7F-6302-F7C9-6052-27DBBF762277}"/>
              </a:ext>
            </a:extLst>
          </p:cNvPr>
          <p:cNvSpPr/>
          <p:nvPr userDrawn="1"/>
        </p:nvSpPr>
        <p:spPr>
          <a:xfrm>
            <a:off x="0" y="0"/>
            <a:ext cx="18288000" cy="10287000"/>
          </a:xfrm>
          <a:prstGeom prst="rect">
            <a:avLst/>
          </a:prstGeom>
          <a:gradFill flip="none" rotWithShape="1">
            <a:gsLst>
              <a:gs pos="0">
                <a:srgbClr val="002E4F"/>
              </a:gs>
              <a:gs pos="100000">
                <a:srgbClr val="005D7E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002E4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C554E333-5049-E06B-AC75-0FDBC2E80F0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1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4301" y="1218303"/>
            <a:ext cx="4443675" cy="8951439"/>
          </a:xfrm>
          <a:prstGeom prst="rect">
            <a:avLst/>
          </a:prstGeom>
        </p:spPr>
      </p:pic>
    </p:spTree>
    <p:extLst>
      <p:ext uri="{BB962C8B-B14F-4D97-AF65-F5344CB8AC3E}">
        <p14:creationId val="4062048984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1_Blank with Colored Backgroun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21AF7F-6302-F7C9-6052-27DBBF762277}"/>
              </a:ext>
            </a:extLst>
          </p:cNvPr>
          <p:cNvSpPr/>
          <p:nvPr userDrawn="1"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rgbClr val="005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002E4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C554E333-5049-E06B-AC75-0FDBC2E80F0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1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4301" y="1218303"/>
            <a:ext cx="4443675" cy="8951439"/>
          </a:xfrm>
          <a:prstGeom prst="rect">
            <a:avLst/>
          </a:prstGeom>
        </p:spPr>
      </p:pic>
    </p:spTree>
    <p:extLst>
      <p:ext uri="{BB962C8B-B14F-4D97-AF65-F5344CB8AC3E}">
        <p14:creationId val="188496205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D2A36AB-C568-ECC8-8A07-C4E89C16915A}"/>
              </a:ext>
            </a:extLst>
          </p:cNvPr>
          <p:cNvSpPr/>
          <p:nvPr userDrawn="1"/>
        </p:nvSpPr>
        <p:spPr>
          <a:xfrm>
            <a:off x="-90579" y="7124700"/>
            <a:ext cx="18450113" cy="33046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22FB5B-187C-09E3-1EF6-19ED8E70215A}"/>
              </a:ext>
            </a:extLst>
          </p:cNvPr>
          <p:cNvSpPr/>
          <p:nvPr userDrawn="1"/>
        </p:nvSpPr>
        <p:spPr>
          <a:xfrm rot="5400000">
            <a:off x="-5042083" y="4718589"/>
            <a:ext cx="10662257" cy="759249"/>
          </a:xfrm>
          <a:prstGeom prst="rect">
            <a:avLst/>
          </a:prstGeom>
          <a:solidFill>
            <a:srgbClr val="005D7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E4F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242C75-AC2E-D009-D9C3-7CBD260B17C7}"/>
              </a:ext>
            </a:extLst>
          </p:cNvPr>
          <p:cNvSpPr/>
          <p:nvPr userDrawn="1"/>
        </p:nvSpPr>
        <p:spPr>
          <a:xfrm rot="5400000">
            <a:off x="12648781" y="4718589"/>
            <a:ext cx="10662257" cy="759249"/>
          </a:xfrm>
          <a:prstGeom prst="rect">
            <a:avLst/>
          </a:prstGeom>
          <a:solidFill>
            <a:srgbClr val="005D7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E4F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23">
            <a:extLst>
              <a:ext uri="{FF2B5EF4-FFF2-40B4-BE49-F238E27FC236}">
                <a16:creationId xmlns:a16="http://schemas.microsoft.com/office/drawing/2014/main" id="{341DD35B-B766-AD40-8E13-F21AA398520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26041" y="3004056"/>
            <a:ext cx="10803565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/>
              </a:defRPr>
            </a:lvl9pPr>
          </a:lstStyle>
          <a:p>
            <a:pPr algn="l" eaLnBrk="1" hangingPunct="1">
              <a:defRPr/>
            </a:pPr>
            <a:r>
              <a:rPr lang="en-US" altLang="en-US" sz="4800" b="0">
                <a:solidFill>
                  <a:srgbClr val="005D7E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State University System of Florida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BC4434-D6C2-FDA1-8512-C27E5CDBBCEB}"/>
              </a:ext>
            </a:extLst>
          </p:cNvPr>
          <p:cNvSpPr txBox="1"/>
          <p:nvPr userDrawn="1"/>
        </p:nvSpPr>
        <p:spPr>
          <a:xfrm>
            <a:off x="5105400" y="3793149"/>
            <a:ext cx="1272920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>
              <a:defRPr/>
            </a:pPr>
            <a:r>
              <a:rPr lang="en-US" altLang="en-US" sz="9600" b="1">
                <a:solidFill>
                  <a:srgbClr val="002E4F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Board of Governors</a:t>
            </a:r>
          </a:p>
        </p:txBody>
      </p:sp>
      <p:pic>
        <p:nvPicPr>
          <p:cNvPr id="8" name="Picture 7" descr="A blue and white logo with a map and torch&#10;&#10;AI-generated content may be incorrect.">
            <a:extLst>
              <a:ext uri="{FF2B5EF4-FFF2-40B4-BE49-F238E27FC236}">
                <a16:creationId xmlns:a16="http://schemas.microsoft.com/office/drawing/2014/main" id="{51632341-9C1C-7B7E-832A-BF8687EEC552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06" y="2289692"/>
            <a:ext cx="3592346" cy="359234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162B5FA-4B81-37DA-26B0-5CADA22A0266}"/>
              </a:ext>
            </a:extLst>
          </p:cNvPr>
          <p:cNvSpPr txBox="1"/>
          <p:nvPr userDrawn="1"/>
        </p:nvSpPr>
        <p:spPr>
          <a:xfrm>
            <a:off x="2779397" y="8307921"/>
            <a:ext cx="127292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altLang="en-US" sz="4000" b="0" spc="300">
                <a:solidFill>
                  <a:srgbClr val="002E4F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flbog.edu</a:t>
            </a:r>
          </a:p>
        </p:txBody>
      </p:sp>
    </p:spTree>
    <p:extLst>
      <p:ext uri="{BB962C8B-B14F-4D97-AF65-F5344CB8AC3E}">
        <p14:creationId val="270129346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5FC115-CA20-6CF7-4780-B62BDF7799C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18288000" cy="4933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6C6811-2B87-9807-9D51-8850D418BB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375913" y="3304007"/>
            <a:ext cx="15536176" cy="2979978"/>
          </a:xfrm>
          <a:prstGeom prst="rect">
            <a:avLst/>
          </a:prstGeom>
          <a:solidFill>
            <a:srgbClr val="002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57994" y="3674853"/>
            <a:ext cx="14752965" cy="2251494"/>
          </a:xfrm>
        </p:spPr>
        <p:txBody>
          <a:bodyPr anchor="ctr">
            <a:normAutofit/>
          </a:bodyPr>
          <a:lstStyle>
            <a:lvl1pPr algn="ctr"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Section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1029" y="6863475"/>
            <a:ext cx="14026896" cy="967878"/>
          </a:xfrm>
        </p:spPr>
        <p:txBody>
          <a:bodyPr anchor="ctr"/>
          <a:lstStyle>
            <a:lvl1pPr marL="0" indent="0" algn="ctr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 descr="A blue and white logo with a map and torch&#10;&#10;AI-generated content may be incorrect.">
            <a:extLst>
              <a:ext uri="{FF2B5EF4-FFF2-40B4-BE49-F238E27FC236}">
                <a16:creationId xmlns:a16="http://schemas.microsoft.com/office/drawing/2014/main" id="{9180629F-7F0D-EEB9-315B-89C20061CD6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135" y="704135"/>
            <a:ext cx="2382684" cy="238268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5A971E1-D9AF-8E53-6FB4-0DD0D3C1A43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5400000">
            <a:off x="-5042083" y="4718589"/>
            <a:ext cx="10662257" cy="759249"/>
          </a:xfrm>
          <a:prstGeom prst="rect">
            <a:avLst/>
          </a:prstGeom>
          <a:solidFill>
            <a:srgbClr val="005D7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E4F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1BF1894-CC59-03E3-8C31-4C71F6C41D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5400000">
            <a:off x="12648781" y="4718589"/>
            <a:ext cx="10662257" cy="759249"/>
          </a:xfrm>
          <a:prstGeom prst="rect">
            <a:avLst/>
          </a:prstGeom>
          <a:solidFill>
            <a:srgbClr val="005D7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E4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val="215775896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C8E6FA-C553-E40A-A116-EE9717E839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168215" y="-157162"/>
            <a:ext cx="18581298" cy="1757363"/>
          </a:xfrm>
          <a:prstGeom prst="rect">
            <a:avLst/>
          </a:prstGeom>
          <a:solidFill>
            <a:srgbClr val="002E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</a:endParaRPr>
          </a:p>
        </p:txBody>
      </p:sp>
      <p:pic>
        <p:nvPicPr>
          <p:cNvPr id="6" name="Picture 5" descr="A blue and white logo with a map and torch&#10;&#10;AI-generated content may be incorrect.">
            <a:extLst>
              <a:ext uri="{FF2B5EF4-FFF2-40B4-BE49-F238E27FC236}">
                <a16:creationId xmlns:a16="http://schemas.microsoft.com/office/drawing/2014/main" id="{254EBF19-AA33-C268-C054-1AB903F240E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3473" y="942974"/>
            <a:ext cx="1314452" cy="1314452"/>
          </a:xfrm>
          <a:prstGeom prst="rect">
            <a:avLst/>
          </a:prstGeom>
        </p:spPr>
      </p:pic>
      <p:pic>
        <p:nvPicPr>
          <p:cNvPr id="4" name="Picture 3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CB785679-172C-52D8-6726-DB4967E987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818962"/>
            <a:ext cx="2617572" cy="527289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3AD88E7-6B46-A581-BD99-E7EB55D651E1}"/>
              </a:ext>
            </a:extLst>
          </p:cNvPr>
          <p:cNvSpPr/>
          <p:nvPr userDrawn="1"/>
        </p:nvSpPr>
        <p:spPr>
          <a:xfrm rot="5400000">
            <a:off x="-5129422" y="4618302"/>
            <a:ext cx="10759298" cy="836892"/>
          </a:xfrm>
          <a:prstGeom prst="rect">
            <a:avLst/>
          </a:prstGeom>
          <a:solidFill>
            <a:srgbClr val="005D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E4F"/>
              </a:solidFill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300" y="2286002"/>
            <a:ext cx="15773400" cy="671997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26819D8F-777A-94DD-7738-320D0832A4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57301" y="298816"/>
            <a:ext cx="14897098" cy="914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</p:spTree>
    <p:extLst>
      <p:ext uri="{BB962C8B-B14F-4D97-AF65-F5344CB8AC3E}">
        <p14:creationId val="182262594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Title and Sub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300" y="2970182"/>
            <a:ext cx="15773400" cy="603579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0084A6-3BBE-2B91-C575-D80F946850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168215" y="-157161"/>
            <a:ext cx="18581298" cy="2326704"/>
          </a:xfrm>
          <a:prstGeom prst="rect">
            <a:avLst/>
          </a:prstGeom>
          <a:solidFill>
            <a:srgbClr val="002E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AD88E7-6B46-A581-BD99-E7EB55D651E1}"/>
              </a:ext>
            </a:extLst>
          </p:cNvPr>
          <p:cNvSpPr/>
          <p:nvPr userDrawn="1"/>
        </p:nvSpPr>
        <p:spPr>
          <a:xfrm rot="5400000">
            <a:off x="-5129422" y="4618302"/>
            <a:ext cx="10759298" cy="836892"/>
          </a:xfrm>
          <a:prstGeom prst="rect">
            <a:avLst/>
          </a:prstGeom>
          <a:solidFill>
            <a:srgbClr val="005D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E4F"/>
              </a:solidFill>
              <a:latin typeface="Arial" panose="020b0604020202020204" pitchFamily="34" charset="0"/>
            </a:endParaRP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26819D8F-777A-94DD-7738-320D0832A4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57301" y="298816"/>
            <a:ext cx="14917229" cy="914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44C9A4F-D5F7-6848-3972-F4635C16193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257300" y="1371602"/>
            <a:ext cx="14916150" cy="641859"/>
          </a:xfrm>
        </p:spPr>
        <p:txBody>
          <a:bodyPr anchor="ctr"/>
          <a:lstStyle>
            <a:lvl1pPr marL="0" indent="0">
              <a:buNone/>
              <a:defRPr sz="3600" b="0">
                <a:solidFill>
                  <a:srgbClr val="FFD420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pic>
        <p:nvPicPr>
          <p:cNvPr id="8" name="Picture 7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056ABBA4-6A67-986B-63D0-D769811E8C5C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818962"/>
            <a:ext cx="2617572" cy="5272896"/>
          </a:xfrm>
          <a:prstGeom prst="rect">
            <a:avLst/>
          </a:prstGeom>
        </p:spPr>
      </p:pic>
      <p:pic>
        <p:nvPicPr>
          <p:cNvPr id="9" name="Picture 8" descr="A blue and white logo with a map and torch&#10;&#10;AI-generated content may be incorrect.">
            <a:extLst>
              <a:ext uri="{FF2B5EF4-FFF2-40B4-BE49-F238E27FC236}">
                <a16:creationId xmlns:a16="http://schemas.microsoft.com/office/drawing/2014/main" id="{3E5C7CC2-7454-6164-FC7A-90DDFA7AA28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3473" y="1522574"/>
            <a:ext cx="1314452" cy="1314452"/>
          </a:xfrm>
          <a:prstGeom prst="rect">
            <a:avLst/>
          </a:prstGeom>
        </p:spPr>
      </p:pic>
    </p:spTree>
    <p:extLst>
      <p:ext uri="{BB962C8B-B14F-4D97-AF65-F5344CB8AC3E}">
        <p14:creationId val="127315489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7F890AE-B619-4003-B5A2-544F3976E3C8}"/>
              </a:ext>
            </a:extLst>
          </p:cNvPr>
          <p:cNvSpPr/>
          <p:nvPr userDrawn="1"/>
        </p:nvSpPr>
        <p:spPr>
          <a:xfrm>
            <a:off x="-168215" y="-157162"/>
            <a:ext cx="18581298" cy="1757363"/>
          </a:xfrm>
          <a:prstGeom prst="rect">
            <a:avLst/>
          </a:prstGeom>
          <a:solidFill>
            <a:srgbClr val="002E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</a:endParaRPr>
          </a:p>
        </p:txBody>
      </p:sp>
      <p:pic>
        <p:nvPicPr>
          <p:cNvPr id="5" name="Picture 4" descr="A blue and white logo with a map and torch&#10;&#10;AI-generated content may be incorrect.">
            <a:extLst>
              <a:ext uri="{FF2B5EF4-FFF2-40B4-BE49-F238E27FC236}">
                <a16:creationId xmlns:a16="http://schemas.microsoft.com/office/drawing/2014/main" id="{080575EE-B556-869A-C9F1-DE2EC7D41774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3473" y="942974"/>
            <a:ext cx="1314452" cy="131445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7FFF390-4F01-2CD9-2071-637B64DCADB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5400000">
            <a:off x="-5154228" y="4606448"/>
            <a:ext cx="10886543" cy="759249"/>
          </a:xfrm>
          <a:prstGeom prst="rect">
            <a:avLst/>
          </a:prstGeom>
          <a:solidFill>
            <a:srgbClr val="005D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E4F"/>
              </a:solidFill>
              <a:latin typeface="Arial" panose="020b0604020202020204" pitchFamily="34" charset="0"/>
            </a:endParaRP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223A8595-8C8F-0112-40CF-13734BE09A4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57301" y="298816"/>
            <a:ext cx="14917229" cy="914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pic>
        <p:nvPicPr>
          <p:cNvPr id="2" name="Picture 1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916B6482-6113-3B03-5394-58EA22319A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818962"/>
            <a:ext cx="2617572" cy="5272896"/>
          </a:xfrm>
          <a:prstGeom prst="rect">
            <a:avLst/>
          </a:prstGeom>
        </p:spPr>
      </p:pic>
    </p:spTree>
    <p:extLst>
      <p:ext uri="{BB962C8B-B14F-4D97-AF65-F5344CB8AC3E}">
        <p14:creationId val="3519309151"/>
      </p:ext>
    </p:extLst>
  </p:cSld>
  <p:clrMapOvr>
    <a:masterClrMapping/>
  </p:clrMapOvr>
  <p:transition/>
  <p:timing/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Picture 4" descr="A blue and white logo with a map and torch&#10;&#10;AI-generated content may be incorrect.">
            <a:extLst>
              <a:ext uri="{FF2B5EF4-FFF2-40B4-BE49-F238E27FC236}">
                <a16:creationId xmlns:a16="http://schemas.microsoft.com/office/drawing/2014/main" id="{465A74F6-C634-DAB8-F44E-E7C9E82288E3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00" y="495300"/>
            <a:ext cx="1314452" cy="131445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6C80C21-BD4C-5DAE-E874-002B5BCC868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5400000">
            <a:off x="-5042083" y="4718589"/>
            <a:ext cx="10662257" cy="759249"/>
          </a:xfrm>
          <a:prstGeom prst="rect">
            <a:avLst/>
          </a:prstGeom>
          <a:solidFill>
            <a:srgbClr val="005D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E4F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B743EE2-8633-3F0F-1805-6967F06988A4}"/>
              </a:ext>
            </a:extLst>
          </p:cNvPr>
          <p:cNvSpPr/>
          <p:nvPr userDrawn="1"/>
        </p:nvSpPr>
        <p:spPr>
          <a:xfrm rot="5400000">
            <a:off x="-5154228" y="4606448"/>
            <a:ext cx="10886543" cy="759249"/>
          </a:xfrm>
          <a:prstGeom prst="rect">
            <a:avLst/>
          </a:prstGeom>
          <a:solidFill>
            <a:srgbClr val="005D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E6661EF9-B32B-79B8-2BAE-A6158A8231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818962"/>
            <a:ext cx="2617572" cy="5272896"/>
          </a:xfrm>
          <a:prstGeom prst="rect">
            <a:avLst/>
          </a:prstGeom>
        </p:spPr>
      </p:pic>
    </p:spTree>
    <p:extLst>
      <p:ext uri="{BB962C8B-B14F-4D97-AF65-F5344CB8AC3E}">
        <p14:creationId val="2600395263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Four Paragraphs and a Pictur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0B72E42-4103-28EE-D626-7E6757F1A5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867400" y="571500"/>
            <a:ext cx="6553200" cy="969264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B743EE2-8633-3F0F-1805-6967F06988A4}"/>
              </a:ext>
            </a:extLst>
          </p:cNvPr>
          <p:cNvSpPr/>
          <p:nvPr userDrawn="1"/>
        </p:nvSpPr>
        <p:spPr>
          <a:xfrm>
            <a:off x="-152400" y="-17622"/>
            <a:ext cx="18821400" cy="759249"/>
          </a:xfrm>
          <a:prstGeom prst="rect">
            <a:avLst/>
          </a:prstGeom>
          <a:solidFill>
            <a:srgbClr val="002E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ue and white logo with a map and torch&#10;&#10;AI-generated content may be incorrect.">
            <a:extLst>
              <a:ext uri="{FF2B5EF4-FFF2-40B4-BE49-F238E27FC236}">
                <a16:creationId xmlns:a16="http://schemas.microsoft.com/office/drawing/2014/main" id="{465A74F6-C634-DAB8-F44E-E7C9E82288E3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774" y="84401"/>
            <a:ext cx="1314452" cy="1314452"/>
          </a:xfrm>
          <a:prstGeom prst="rect">
            <a:avLst/>
          </a:prstGeom>
        </p:spPr>
      </p:pic>
      <p:pic>
        <p:nvPicPr>
          <p:cNvPr id="8" name="Graphic 7" descr="Books on shelf with solid fill">
            <a:extLst>
              <a:ext uri="{FF2B5EF4-FFF2-40B4-BE49-F238E27FC236}">
                <a16:creationId xmlns:a16="http://schemas.microsoft.com/office/drawing/2014/main" id="{619694F4-B59A-22E8-7923-2DB7AD744F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14600" y="1398853"/>
            <a:ext cx="914400" cy="914400"/>
          </a:xfrm>
          <a:prstGeom prst="rect">
            <a:avLst/>
          </a:prstGeom>
        </p:spPr>
      </p:pic>
      <p:pic>
        <p:nvPicPr>
          <p:cNvPr id="11" name="Graphic 10" descr="Professor female with solid fill">
            <a:extLst>
              <a:ext uri="{FF2B5EF4-FFF2-40B4-BE49-F238E27FC236}">
                <a16:creationId xmlns:a16="http://schemas.microsoft.com/office/drawing/2014/main" id="{3931986C-A68C-677E-FFC4-613605E788B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859000" y="1398853"/>
            <a:ext cx="914400" cy="914400"/>
          </a:xfrm>
          <a:prstGeom prst="rect">
            <a:avLst/>
          </a:prstGeom>
        </p:spPr>
      </p:pic>
      <p:pic>
        <p:nvPicPr>
          <p:cNvPr id="13" name="Graphic 12" descr="Bar chart with solid fill">
            <a:extLst>
              <a:ext uri="{FF2B5EF4-FFF2-40B4-BE49-F238E27FC236}">
                <a16:creationId xmlns:a16="http://schemas.microsoft.com/office/drawing/2014/main" id="{015C38A1-FEB2-C7FB-7B38-CD16CC84989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37460" y="5445748"/>
            <a:ext cx="914400" cy="914400"/>
          </a:xfrm>
          <a:prstGeom prst="rect">
            <a:avLst/>
          </a:prstGeom>
        </p:spPr>
      </p:pic>
      <p:pic>
        <p:nvPicPr>
          <p:cNvPr id="15" name="Graphic 14" descr="Safe with solid fill">
            <a:extLst>
              <a:ext uri="{FF2B5EF4-FFF2-40B4-BE49-F238E27FC236}">
                <a16:creationId xmlns:a16="http://schemas.microsoft.com/office/drawing/2014/main" id="{2658054C-042E-1740-98DD-7E043D5546F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859000" y="5445748"/>
            <a:ext cx="914400" cy="914400"/>
          </a:xfrm>
          <a:prstGeom prst="rect">
            <a:avLst/>
          </a:prstGeom>
        </p:spPr>
      </p:pic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ADD8566D-6E8D-631A-EC33-8A7085E48B59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auto">
          <a:xfrm>
            <a:off x="609600" y="6893547"/>
            <a:ext cx="4770120" cy="2296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altLang="en-US"/>
              <a:t>Click to edit master text styles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88793181-9451-D68F-6FE8-8E731625AABA}"/>
              </a:ext>
            </a:extLst>
          </p:cNvPr>
          <p:cNvSpPr>
            <a:spLocks noGrp="1"/>
          </p:cNvSpPr>
          <p:nvPr>
            <p:ph idx="11" hasCustomPrompt="1"/>
          </p:nvPr>
        </p:nvSpPr>
        <p:spPr bwMode="auto">
          <a:xfrm>
            <a:off x="12931140" y="6893547"/>
            <a:ext cx="4770120" cy="2296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altLang="en-US"/>
              <a:t>Click to edit master text styles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9FFE10DE-BD8A-54D0-584C-9FB1C1280C74}"/>
              </a:ext>
            </a:extLst>
          </p:cNvPr>
          <p:cNvSpPr>
            <a:spLocks noGrp="1"/>
          </p:cNvSpPr>
          <p:nvPr>
            <p:ph idx="12" hasCustomPrompt="1"/>
          </p:nvPr>
        </p:nvSpPr>
        <p:spPr bwMode="auto">
          <a:xfrm>
            <a:off x="12931140" y="2846652"/>
            <a:ext cx="4770120" cy="2296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altLang="en-US"/>
              <a:t>Click to edit master text styles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6208043E-39DD-4189-A168-8118DDE5F8C5}"/>
              </a:ext>
            </a:extLst>
          </p:cNvPr>
          <p:cNvSpPr>
            <a:spLocks noGrp="1"/>
          </p:cNvSpPr>
          <p:nvPr>
            <p:ph idx="13" hasCustomPrompt="1"/>
          </p:nvPr>
        </p:nvSpPr>
        <p:spPr bwMode="auto">
          <a:xfrm>
            <a:off x="586740" y="2846652"/>
            <a:ext cx="4770120" cy="2296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altLang="en-US"/>
              <a:t>Click to edit master text styles</a:t>
            </a:r>
          </a:p>
        </p:txBody>
      </p:sp>
    </p:spTree>
    <p:extLst>
      <p:ext uri="{BB962C8B-B14F-4D97-AF65-F5344CB8AC3E}">
        <p14:creationId val="1101745127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:5 Picture and Paragraph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D1EF48B-287C-A37C-6464-EAA5A76FCD32}"/>
              </a:ext>
            </a:extLst>
          </p:cNvPr>
          <p:cNvSpPr/>
          <p:nvPr userDrawn="1"/>
        </p:nvSpPr>
        <p:spPr>
          <a:xfrm>
            <a:off x="7658100" y="685801"/>
            <a:ext cx="9372600" cy="1562099"/>
          </a:xfrm>
          <a:prstGeom prst="rect">
            <a:avLst/>
          </a:prstGeom>
          <a:solidFill>
            <a:srgbClr val="002E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6C80C21-BD4C-5DAE-E874-002B5BCC868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5400000">
            <a:off x="-5042083" y="4718589"/>
            <a:ext cx="10662257" cy="759249"/>
          </a:xfrm>
          <a:prstGeom prst="rect">
            <a:avLst/>
          </a:prstGeom>
          <a:solidFill>
            <a:srgbClr val="005D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E4F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B743EE2-8633-3F0F-1805-6967F06988A4}"/>
              </a:ext>
            </a:extLst>
          </p:cNvPr>
          <p:cNvSpPr/>
          <p:nvPr userDrawn="1"/>
        </p:nvSpPr>
        <p:spPr>
          <a:xfrm rot="5400000">
            <a:off x="-5154228" y="4606448"/>
            <a:ext cx="10886543" cy="759249"/>
          </a:xfrm>
          <a:prstGeom prst="rect">
            <a:avLst/>
          </a:prstGeom>
          <a:solidFill>
            <a:srgbClr val="005D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C1EDA66-5C8F-202B-CF87-1B8BED26A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100" y="2514599"/>
            <a:ext cx="9372600" cy="649137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4E0991A-EE04-5A17-E2D2-4AC298346B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00200" y="685801"/>
            <a:ext cx="5600700" cy="832017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3" name="Picture 2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4D63F52B-50F2-77FA-69CF-BAAA0F1242D6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818962"/>
            <a:ext cx="2617572" cy="5272896"/>
          </a:xfrm>
          <a:prstGeom prst="rect">
            <a:avLst/>
          </a:prstGeom>
        </p:spPr>
      </p:pic>
      <p:pic>
        <p:nvPicPr>
          <p:cNvPr id="14" name="Picture 13" descr="A blue and white logo with a map and torch&#10;&#10;AI-generated content may be incorrect.">
            <a:extLst>
              <a:ext uri="{FF2B5EF4-FFF2-40B4-BE49-F238E27FC236}">
                <a16:creationId xmlns:a16="http://schemas.microsoft.com/office/drawing/2014/main" id="{FA5E1F20-1FDC-6C51-CFDF-042E132EB1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7174" y="28575"/>
            <a:ext cx="1314452" cy="1314452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55FAE5C2-CB53-C689-E6FA-8678871A297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658101" y="1338461"/>
            <a:ext cx="9372600" cy="914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3600"/>
            </a:lvl1pPr>
          </a:lstStyle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</p:spTree>
    <p:extLst>
      <p:ext uri="{BB962C8B-B14F-4D97-AF65-F5344CB8AC3E}">
        <p14:creationId val="1156806012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9AF03AE-2FC5-FB82-2AB7-B7B669E0B00B}"/>
              </a:ext>
            </a:extLst>
          </p:cNvPr>
          <p:cNvSpPr/>
          <p:nvPr userDrawn="1"/>
        </p:nvSpPr>
        <p:spPr>
          <a:xfrm>
            <a:off x="-168215" y="-157162"/>
            <a:ext cx="18581298" cy="1757363"/>
          </a:xfrm>
          <a:prstGeom prst="rect">
            <a:avLst/>
          </a:prstGeom>
          <a:solidFill>
            <a:srgbClr val="002E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</a:endParaRPr>
          </a:p>
        </p:txBody>
      </p:sp>
      <p:pic>
        <p:nvPicPr>
          <p:cNvPr id="9" name="Picture 8" descr="A blue and white logo with a map and torch&#10;&#10;AI-generated content may be incorrect.">
            <a:extLst>
              <a:ext uri="{FF2B5EF4-FFF2-40B4-BE49-F238E27FC236}">
                <a16:creationId xmlns:a16="http://schemas.microsoft.com/office/drawing/2014/main" id="{A8B2160A-6C80-BA8F-6766-41DF1B468287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3473" y="942974"/>
            <a:ext cx="1314452" cy="131445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4" y="2435511"/>
            <a:ext cx="7736681" cy="993489"/>
          </a:xfrm>
          <a:solidFill>
            <a:srgbClr val="005D7E"/>
          </a:solidFill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4" y="3543300"/>
            <a:ext cx="7736681" cy="5540316"/>
          </a:xfrm>
        </p:spPr>
        <p:txBody>
          <a:bodyPr/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2" y="2435513"/>
            <a:ext cx="7774782" cy="993488"/>
          </a:xfrm>
          <a:solidFill>
            <a:srgbClr val="005D7E"/>
          </a:solidFill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2" y="3543300"/>
            <a:ext cx="7774782" cy="5540316"/>
          </a:xfrm>
        </p:spPr>
        <p:txBody>
          <a:bodyPr/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229F7679-FFB6-6633-55F1-12E7CB81049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57301" y="298816"/>
            <a:ext cx="14917229" cy="914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CB644EC-175D-97E4-22FA-92C8C1E5F763}"/>
              </a:ext>
            </a:extLst>
          </p:cNvPr>
          <p:cNvSpPr/>
          <p:nvPr userDrawn="1"/>
        </p:nvSpPr>
        <p:spPr>
          <a:xfrm rot="5400000">
            <a:off x="-5097080" y="4663596"/>
            <a:ext cx="10772245" cy="759249"/>
          </a:xfrm>
          <a:prstGeom prst="rect">
            <a:avLst/>
          </a:prstGeom>
          <a:solidFill>
            <a:srgbClr val="005D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val="995402567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C98FAA9-6EA4-655C-F752-2F995FA7C4E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57301" y="344441"/>
            <a:ext cx="14917229" cy="769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8448796-8E07-8ADA-165C-97E8C9CC0B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257300" y="2301593"/>
            <a:ext cx="15773400" cy="7042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8F63BF5-E680-D47E-2874-D7A353C1B21C}"/>
              </a:ext>
            </a:extLst>
          </p:cNvPr>
          <p:cNvSpPr txBox="1"/>
          <p:nvPr/>
        </p:nvSpPr>
        <p:spPr>
          <a:xfrm>
            <a:off x="7030529" y="9581853"/>
            <a:ext cx="4226943" cy="433389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/>
            </a:pPr>
            <a:r>
              <a:rPr lang="en-US" altLang="en-US" sz="2000" b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flbog.edu</a:t>
            </a:r>
          </a:p>
        </p:txBody>
      </p:sp>
      <p:sp>
        <p:nvSpPr>
          <p:cNvPr id="1034" name="TextBox 9">
            <a:extLst>
              <a:ext uri="{FF2B5EF4-FFF2-40B4-BE49-F238E27FC236}">
                <a16:creationId xmlns:a16="http://schemas.microsoft.com/office/drawing/2014/main" id="{37BAAD05-B15F-8F89-531C-36A559C3E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26793" y="9701008"/>
            <a:ext cx="95885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1001E44-B18E-42DD-8CF4-18734BF39782}" type="slidenum">
              <a:rPr lang="en-US" altLang="en-US" sz="2400" smtClean="0">
                <a:solidFill>
                  <a:schemeClr val="bg1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1</a:t>
            </a:fld>
            <a:endParaRPr lang="en-US" altLang="en-US" sz="2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1" r:id="rId3"/>
    <p:sldLayoutId id="2147483936" r:id="rId4"/>
    <p:sldLayoutId id="2147483913" r:id="rId5"/>
    <p:sldLayoutId id="2147483914" r:id="rId6"/>
    <p:sldLayoutId id="2147483942" r:id="rId7"/>
    <p:sldLayoutId id="2147483938" r:id="rId8"/>
    <p:sldLayoutId id="2147483912" r:id="rId9"/>
    <p:sldLayoutId id="2147483937" r:id="rId10"/>
    <p:sldLayoutId id="2147483931" r:id="rId11"/>
    <p:sldLayoutId id="2147483935" r:id="rId12"/>
    <p:sldLayoutId id="2147483940" r:id="rId13"/>
    <p:sldLayoutId id="2147483921" r:id="rId14"/>
    <p:sldLayoutId id="2147483941" r:id="rId15"/>
    <p:sldLayoutId id="2147483939" r:id="rId16"/>
    <p:sldLayoutId id="2147483926" r:id="rId17"/>
  </p:sldLayoutIdLst>
  <p:transition/>
  <p:timing/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48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262A63"/>
          </a:solidFill>
          <a:latin typeface="Calibri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262A63"/>
          </a:solidFill>
          <a:latin typeface="Calibri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262A63"/>
          </a:solidFill>
          <a:latin typeface="Calibri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262A63"/>
          </a:solidFill>
          <a:latin typeface="Calibri"/>
        </a:defRPr>
      </a:lvl5pPr>
      <a:lvl6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262A63"/>
          </a:solidFill>
          <a:latin typeface="Calibri"/>
        </a:defRPr>
      </a:lvl6pPr>
      <a:lvl7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262A63"/>
          </a:solidFill>
          <a:latin typeface="Calibri"/>
        </a:defRPr>
      </a:lvl7pPr>
      <a:lvl8pPr marL="2057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262A63"/>
          </a:solidFill>
          <a:latin typeface="Calibri"/>
        </a:defRPr>
      </a:lvl8pPr>
      <a:lvl9pPr marL="2743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262A63"/>
          </a:solidFill>
          <a:latin typeface="Calibri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ts val="1500"/>
        </a:spcBef>
        <a:spcAft>
          <a:spcPct val="0"/>
        </a:spcAft>
        <a:buClr>
          <a:srgbClr val="005D7E"/>
        </a:buClr>
        <a:buFont typeface="Arial" panose="020b0604020202020204" pitchFamily="34" charset="0"/>
        <a:buChar char="•"/>
        <a:defRPr sz="30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028700" indent="-34290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Clr>
          <a:srgbClr val="002E4F"/>
        </a:buClr>
        <a:buFont typeface="Courier New" panose="02070309020205020404" pitchFamily="49" charset="0"/>
        <a:buChar char="o"/>
        <a:defRPr sz="3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714500" indent="-34290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Clr>
          <a:srgbClr val="69ADDF"/>
        </a:buClr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05740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Clr>
          <a:srgbClr val="9CB63C"/>
        </a:buClr>
        <a:buFont typeface="Arial" panose="020b0604020202020204" pitchFamily="34" charset="0"/>
        <a:defRPr sz="3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3086100" indent="-34290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Clr>
          <a:srgbClr val="CD9D2C"/>
        </a:buClr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11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B4678E8-3F22-C17D-D392-A9D7F6010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Filing of Articles of Incorporation</a:t>
            </a:r>
          </a:p>
          <a:p>
            <a:endParaRPr lang="en-US"/>
          </a:p>
          <a:p>
            <a:r>
              <a:rPr lang="en-US"/>
              <a:t>Initial Board of Directors Meeting</a:t>
            </a:r>
          </a:p>
          <a:p>
            <a:pPr lvl="1"/>
            <a:r>
              <a:rPr lang="en-US"/>
              <a:t>Votes taken</a:t>
            </a:r>
          </a:p>
          <a:p>
            <a:pPr lvl="1"/>
            <a:r>
              <a:rPr lang="en-US"/>
              <a:t>Public director seats</a:t>
            </a:r>
          </a:p>
          <a:p>
            <a:pPr lvl="1"/>
            <a:r>
              <a:rPr lang="en-US"/>
              <a:t>Standards &amp; procedures</a:t>
            </a:r>
          </a:p>
          <a:p>
            <a:pPr lvl="1"/>
            <a:r>
              <a:rPr lang="en-US"/>
              <a:t>First cohort of institutions</a:t>
            </a:r>
          </a:p>
          <a:p>
            <a:pPr lvl="1"/>
            <a:r>
              <a:rPr lang="en-US"/>
              <a:t>Other systems’ contributions</a:t>
            </a:r>
            <a:endParaRPr lang="en-US"/>
          </a:p>
          <a:p>
            <a:endParaRPr lang="en-US"/>
          </a:p>
          <a:p>
            <a:r>
              <a:rPr lang="en-US"/>
              <a:t>IT, communications, recruitment</a:t>
            </a:r>
          </a:p>
        </p:txBody>
      </p:sp>
      <p:pic>
        <p:nvPicPr>
          <p:cNvPr id="6" name="Picture Placeholder 5" descr="A logo with leaves and text&#10;&#10;AI-generated content may be incorrect.">
            <a:extLst>
              <a:ext uri="{FF2B5EF4-FFF2-40B4-BE49-F238E27FC236}">
                <a16:creationId xmlns:a16="http://schemas.microsoft.com/office/drawing/2014/main" id="{F633BE50-4DB3-3B1A-4699-015DBF68B9E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3" r="20903"/>
          <a:stretch>
            <a:fillRect/>
          </a:stretch>
        </p:blipFill>
        <p:spPr>
          <a:xfrm>
            <a:off x="1600200" y="685801"/>
            <a:ext cx="5410200" cy="8320178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2FCC7306-4C2D-A5E7-69E8-76D896E6D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CPHE Update</a:t>
            </a:r>
          </a:p>
        </p:txBody>
      </p:sp>
    </p:spTree>
    <p:extLst>
      <p:ext uri="{BB962C8B-B14F-4D97-AF65-F5344CB8AC3E}">
        <p14:creationId val="2301225822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8.0.19"/>
  <p:tag name="AS_OS" val="Unix 5.15.0.1090"/>
  <p:tag name="AS_RELEASE_DATE" val="2024.06.14"/>
  <p:tag name="AS_TITLE" val="Aspose.Slides for .NET6"/>
  <p:tag name="AS_VERSION" val="24.6"/>
</p:tagLst>
</file>

<file path=ppt/theme/theme1.xml><?xml version="1.0" encoding="utf-8"?>
<a:theme xmlns:r="http://schemas.openxmlformats.org/officeDocument/2006/relationships" xmlns:a="http://schemas.openxmlformats.org/drawingml/2006/main" name="FDOE_PPT_templat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NEW - BOG PPTX Template" id="{5D51E306-8ED5-4C24-8D2F-4D73D1180E0D}" vid="{ECF50642-D967-4BFB-90BE-2858D792E90F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0E91B9E3312B46ACC2A271CF2BFD0A" ma:contentTypeVersion="16" ma:contentTypeDescription="Create a new document." ma:contentTypeScope="" ma:versionID="89f0d86de5c70830b1ec62a1414a843f">
  <xsd:schema xmlns:xsd="http://www.w3.org/2001/XMLSchema" xmlns:xs="http://www.w3.org/2001/XMLSchema" xmlns:p="http://schemas.microsoft.com/office/2006/metadata/properties" xmlns:ns2="2cb2c739-fb9d-484a-88ec-aa121ee1cc33" xmlns:ns3="6c700f4d-cbe2-4ca9-b0cb-57b63b17dcc6" targetNamespace="http://schemas.microsoft.com/office/2006/metadata/properties" ma:root="true" ma:fieldsID="67e74a77f83d56829d05a093776d1b9e" ns2:_="" ns3:_="">
    <xsd:import namespace="2cb2c739-fb9d-484a-88ec-aa121ee1cc33"/>
    <xsd:import namespace="6c700f4d-cbe2-4ca9-b0cb-57b63b17dc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ProgramSpecialistCompletedtimeanddate" minOccurs="0"/>
                <xsd:element ref="ns3:SharedWithUsers" minOccurs="0"/>
                <xsd:element ref="ns3:SharedWithDetails" minOccurs="0"/>
                <xsd:element ref="ns2:Note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b2c739-fb9d-484a-88ec-aa121ee1cc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ProgramSpecialistCompletedtimeanddate" ma:index="10" nillable="true" ma:displayName="Date and Time" ma:default="[today]" ma:format="DateTime" ma:internalName="ProgramSpecialistCompletedtimeanddate">
      <xsd:simpleType>
        <xsd:restriction base="dms:DateTime"/>
      </xsd:simpleType>
    </xsd:element>
    <xsd:element name="Notes" ma:index="13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95cd2bc-5de8-4524-ad36-9f676da3af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700f4d-cbe2-4ca9-b0cb-57b63b17dcc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d8ae650-a37c-4416-90a1-8cbc1a8e632c}" ma:internalName="TaxCatchAll" ma:showField="CatchAllData" ma:web="6c700f4d-cbe2-4ca9-b0cb-57b63b17dc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b2c739-fb9d-484a-88ec-aa121ee1cc33">
      <Terms xmlns="http://schemas.microsoft.com/office/infopath/2007/PartnerControls"/>
    </lcf76f155ced4ddcb4097134ff3c332f>
    <ProgramSpecialistCompletedtimeanddate xmlns="2cb2c739-fb9d-484a-88ec-aa121ee1cc33">2024-12-17T21:39:05+00:00</ProgramSpecialistCompletedtimeanddate>
    <Notes xmlns="2cb2c739-fb9d-484a-88ec-aa121ee1cc33" xsi:nil="true"/>
    <TaxCatchAll xmlns="6c700f4d-cbe2-4ca9-b0cb-57b63b17dcc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6750FA-4A0A-4AE1-8E19-B60DC2C29191}">
  <ds:schemaRefs>
    <ds:schemaRef ds:uri="2cb2c739-fb9d-484a-88ec-aa121ee1cc33"/>
    <ds:schemaRef ds:uri="6c700f4d-cbe2-4ca9-b0cb-57b63b17dcc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F31B8F9-F0CB-458D-B0FC-4CA743F0075C}">
  <ds:schemaRefs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c700f4d-cbe2-4ca9-b0cb-57b63b17dcc6"/>
    <ds:schemaRef ds:uri="2cb2c739-fb9d-484a-88ec-aa121ee1cc3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C0762A0-F95B-486A-8135-D55F84B3D099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Template>2025-09 CPHE Update</Template>
  <Company/>
  <PresentationFormat>Custom</PresentationFormat>
  <Paragraphs>9</Paragraphs>
  <Slides>1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6">
      <vt:lpstr>Arial</vt:lpstr>
      <vt:lpstr>Calibri Light</vt:lpstr>
      <vt:lpstr>Calibri</vt:lpstr>
      <vt:lpstr>Courier New</vt:lpstr>
      <vt:lpstr>FDOE_PPT_template_Standard</vt:lpstr>
      <vt:lpstr>CPHE Update</vt:lpstr>
    </vt:vector>
  </TitlesOfParts>
  <LinksUpToDate>0</LinksUpToDate>
  <SharedDoc>0</SharedDoc>
  <HyperlinksChanged>0</HyperlinksChanged>
  <Application>Aspose.Slides for .NET</Application>
  <AppVersion>24.0600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Kamoutsas, Rachel</dc:creator>
  <cp:lastModifiedBy>Kamoutsas, Rachel</cp:lastModifiedBy>
  <cp:revision>1</cp:revision>
  <cp:lastPrinted>2025-04-07T12:07:14.000</cp:lastPrinted>
  <dcterms:created xsi:type="dcterms:W3CDTF">2025-09-02T19:56:58Z</dcterms:created>
  <dcterms:modified xsi:type="dcterms:W3CDTF">2025-09-02T20:06:46Z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_dlc_DocId">
    <vt:lpwstr>372YA7RW7CNW-1147-385</vt:lpwstr>
  </property>
  <property fmtid="{D5CDD505-2E9C-101B-9397-08002B2CF9AE}" pid="3" name="_dlc_DocIdItemGuid">
    <vt:lpwstr>917e4c49-9b6b-485f-9f91-2b7b643feae2</vt:lpwstr>
  </property>
  <property fmtid="{D5CDD505-2E9C-101B-9397-08002B2CF9AE}" pid="4" name="_dlc_DocIdUrl">
    <vt:lpwstr>https://mybfk.battelleforkids.org/projects/FDOE/_layouts/DocIdRedir.aspx?ID=372YA7RW7CNW-1147-385, 372YA7RW7CNW-1147-385</vt:lpwstr>
  </property>
  <property fmtid="{D5CDD505-2E9C-101B-9397-08002B2CF9AE}" pid="5" name="ContentTypeId">
    <vt:lpwstr>0x010100000E91B9E3312B46ACC2A271CF2BFD0A</vt:lpwstr>
  </property>
  <property fmtid="{D5CDD505-2E9C-101B-9397-08002B2CF9AE}" pid="6" name="MediaServiceImageTags">
    <vt:lpwstr/>
  </property>
</Properties>
</file>