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2" r:id="rId6"/>
  </p:sldMasterIdLst>
  <p:notesMasterIdLst>
    <p:notesMasterId r:id="rId24"/>
  </p:notesMasterIdLst>
  <p:sldIdLst>
    <p:sldId id="256" r:id="rId7"/>
    <p:sldId id="293" r:id="rId8"/>
    <p:sldId id="257" r:id="rId9"/>
    <p:sldId id="260" r:id="rId10"/>
    <p:sldId id="300" r:id="rId11"/>
    <p:sldId id="292" r:id="rId12"/>
    <p:sldId id="283" r:id="rId13"/>
    <p:sldId id="259" r:id="rId14"/>
    <p:sldId id="301" r:id="rId15"/>
    <p:sldId id="302" r:id="rId16"/>
    <p:sldId id="295" r:id="rId17"/>
    <p:sldId id="294" r:id="rId18"/>
    <p:sldId id="267" r:id="rId19"/>
    <p:sldId id="261" r:id="rId20"/>
    <p:sldId id="262" r:id="rId21"/>
    <p:sldId id="268" r:id="rId22"/>
    <p:sldId id="272" r:id="rId23"/>
  </p:sldIdLst>
  <p:sldSz cx="18288000" cy="10287000"/>
  <p:notesSz cx="6858000" cy="9144000"/>
  <p:embeddedFontLs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Lato" panose="020B0604020202020204" charset="0"/>
      <p:regular r:id="rId29"/>
      <p:bold r:id="rId30"/>
      <p:italic r:id="rId31"/>
      <p:boldItalic r:id="rId32"/>
    </p:embeddedFont>
    <p:embeddedFont>
      <p:font typeface="Libre Baskerville" panose="020B0604020202020204" charset="0"/>
      <p:regular r:id="rId33"/>
      <p:bold r:id="rId34"/>
      <p:italic r:id="rId35"/>
    </p:embeddedFont>
    <p:embeddedFont>
      <p:font typeface="Libre Baskerville 1" panose="020B0604020202020204" charset="0"/>
      <p:regular r:id="rId36"/>
    </p:embeddedFont>
    <p:embeddedFont>
      <p:font typeface="Libre Baskerville 2" panose="020B0604020202020204" charset="0"/>
      <p:regular r:id="rId37"/>
    </p:embeddedFont>
    <p:embeddedFont>
      <p:font typeface="Lora" panose="020B0604020202020204" charset="0"/>
      <p:regular r:id="rId38"/>
      <p:bold r:id="rId39"/>
      <p:italic r:id="rId40"/>
      <p:boldItalic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A3CB"/>
    <a:srgbClr val="8B91C7"/>
    <a:srgbClr val="83ABCF"/>
    <a:srgbClr val="8C9AC6"/>
    <a:srgbClr val="91A3C1"/>
    <a:srgbClr val="8CACC6"/>
    <a:srgbClr val="88B4CA"/>
    <a:srgbClr val="89ACC9"/>
    <a:srgbClr val="7CA0D6"/>
    <a:srgbClr val="699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D4365-BEC5-4BE4-AAFF-FFA2C6A81A5D}" v="68" dt="2025-09-02T19:11:56.473"/>
    <p1510:client id="{5F93E900-FDB0-111C-2BBE-81B811AE1965}" v="91" dt="2025-09-02T20:24:40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5.fntdata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gentry@cltexam.com" userId="S::urn:spo:guest#wgentry@cltexam.com::" providerId="AD" clId="Web-{5F93E900-FDB0-111C-2BBE-81B811AE1965}"/>
    <pc:docChg chg="modSld sldOrd">
      <pc:chgData name="wgentry@cltexam.com" userId="S::urn:spo:guest#wgentry@cltexam.com::" providerId="AD" clId="Web-{5F93E900-FDB0-111C-2BBE-81B811AE1965}" dt="2025-09-02T20:24:40.436" v="62" actId="14100"/>
      <pc:docMkLst>
        <pc:docMk/>
      </pc:docMkLst>
      <pc:sldChg chg="modSp ord">
        <pc:chgData name="wgentry@cltexam.com" userId="S::urn:spo:guest#wgentry@cltexam.com::" providerId="AD" clId="Web-{5F93E900-FDB0-111C-2BBE-81B811AE1965}" dt="2025-09-02T20:13:27.600" v="50"/>
        <pc:sldMkLst>
          <pc:docMk/>
          <pc:sldMk cId="0" sldId="259"/>
        </pc:sldMkLst>
        <pc:spChg chg="mod">
          <ac:chgData name="wgentry@cltexam.com" userId="S::urn:spo:guest#wgentry@cltexam.com::" providerId="AD" clId="Web-{5F93E900-FDB0-111C-2BBE-81B811AE1965}" dt="2025-09-02T20:11:51.331" v="47" actId="20577"/>
          <ac:spMkLst>
            <pc:docMk/>
            <pc:sldMk cId="0" sldId="259"/>
            <ac:spMk id="11" creationId="{00000000-0000-0000-0000-000000000000}"/>
          </ac:spMkLst>
        </pc:spChg>
      </pc:sldChg>
      <pc:sldChg chg="modSp">
        <pc:chgData name="wgentry@cltexam.com" userId="S::urn:spo:guest#wgentry@cltexam.com::" providerId="AD" clId="Web-{5F93E900-FDB0-111C-2BBE-81B811AE1965}" dt="2025-09-02T20:09:13.841" v="43"/>
        <pc:sldMkLst>
          <pc:docMk/>
          <pc:sldMk cId="0" sldId="283"/>
        </pc:sldMkLst>
        <pc:graphicFrameChg chg="mod modGraphic">
          <ac:chgData name="wgentry@cltexam.com" userId="S::urn:spo:guest#wgentry@cltexam.com::" providerId="AD" clId="Web-{5F93E900-FDB0-111C-2BBE-81B811AE1965}" dt="2025-09-02T20:09:13.841" v="43"/>
          <ac:graphicFrameMkLst>
            <pc:docMk/>
            <pc:sldMk cId="0" sldId="283"/>
            <ac:graphicFrameMk id="2" creationId="{A3A45E94-C6B0-1E8B-4ECD-1BD5BF87AEAA}"/>
          </ac:graphicFrameMkLst>
        </pc:graphicFrameChg>
        <pc:graphicFrameChg chg="mod modGraphic">
          <ac:chgData name="wgentry@cltexam.com" userId="S::urn:spo:guest#wgentry@cltexam.com::" providerId="AD" clId="Web-{5F93E900-FDB0-111C-2BBE-81B811AE1965}" dt="2025-09-02T20:08:38.261" v="21"/>
          <ac:graphicFrameMkLst>
            <pc:docMk/>
            <pc:sldMk cId="0" sldId="283"/>
            <ac:graphicFrameMk id="7" creationId="{CF942F61-C796-CA97-AAF3-EA09D8DC5F53}"/>
          </ac:graphicFrameMkLst>
        </pc:graphicFrameChg>
      </pc:sldChg>
      <pc:sldChg chg="modSp">
        <pc:chgData name="wgentry@cltexam.com" userId="S::urn:spo:guest#wgentry@cltexam.com::" providerId="AD" clId="Web-{5F93E900-FDB0-111C-2BBE-81B811AE1965}" dt="2025-09-02T20:24:40.436" v="62" actId="14100"/>
        <pc:sldMkLst>
          <pc:docMk/>
          <pc:sldMk cId="1863402072" sldId="295"/>
        </pc:sldMkLst>
        <pc:spChg chg="mod">
          <ac:chgData name="wgentry@cltexam.com" userId="S::urn:spo:guest#wgentry@cltexam.com::" providerId="AD" clId="Web-{5F93E900-FDB0-111C-2BBE-81B811AE1965}" dt="2025-09-02T20:24:20.247" v="61" actId="1076"/>
          <ac:spMkLst>
            <pc:docMk/>
            <pc:sldMk cId="1863402072" sldId="295"/>
            <ac:spMk id="10" creationId="{61A225D3-AAE6-0105-EE8F-70D388E712ED}"/>
          </ac:spMkLst>
        </pc:spChg>
        <pc:spChg chg="mod">
          <ac:chgData name="wgentry@cltexam.com" userId="S::urn:spo:guest#wgentry@cltexam.com::" providerId="AD" clId="Web-{5F93E900-FDB0-111C-2BBE-81B811AE1965}" dt="2025-09-02T20:24:40.436" v="62" actId="14100"/>
          <ac:spMkLst>
            <pc:docMk/>
            <pc:sldMk cId="1863402072" sldId="295"/>
            <ac:spMk id="16" creationId="{7FECFAA6-DF1F-CDB5-CDB5-C666FBFE3291}"/>
          </ac:spMkLst>
        </pc:spChg>
      </pc:sldChg>
      <pc:sldChg chg="modSp">
        <pc:chgData name="wgentry@cltexam.com" userId="S::urn:spo:guest#wgentry@cltexam.com::" providerId="AD" clId="Web-{5F93E900-FDB0-111C-2BBE-81B811AE1965}" dt="2025-09-02T20:11:04.595" v="45" actId="20577"/>
        <pc:sldMkLst>
          <pc:docMk/>
          <pc:sldMk cId="2582778516" sldId="300"/>
        </pc:sldMkLst>
        <pc:spChg chg="mod">
          <ac:chgData name="wgentry@cltexam.com" userId="S::urn:spo:guest#wgentry@cltexam.com::" providerId="AD" clId="Web-{5F93E900-FDB0-111C-2BBE-81B811AE1965}" dt="2025-09-02T20:11:04.595" v="45" actId="20577"/>
          <ac:spMkLst>
            <pc:docMk/>
            <pc:sldMk cId="2582778516" sldId="300"/>
            <ac:spMk id="5" creationId="{BDD6DA33-3824-177B-C9FA-044D2B098F12}"/>
          </ac:spMkLst>
        </pc:spChg>
      </pc:sldChg>
      <pc:sldChg chg="ord">
        <pc:chgData name="wgentry@cltexam.com" userId="S::urn:spo:guest#wgentry@cltexam.com::" providerId="AD" clId="Web-{5F93E900-FDB0-111C-2BBE-81B811AE1965}" dt="2025-09-02T20:13:29.553" v="51"/>
        <pc:sldMkLst>
          <pc:docMk/>
          <pc:sldMk cId="2182381136" sldId="301"/>
        </pc:sldMkLst>
      </pc:sldChg>
      <pc:sldChg chg="ord">
        <pc:chgData name="wgentry@cltexam.com" userId="S::urn:spo:guest#wgentry@cltexam.com::" providerId="AD" clId="Web-{5F93E900-FDB0-111C-2BBE-81B811AE1965}" dt="2025-09-02T20:13:35.881" v="52"/>
        <pc:sldMkLst>
          <pc:docMk/>
          <pc:sldMk cId="1948261111" sldId="302"/>
        </pc:sldMkLst>
      </pc:sldChg>
    </pc:docChg>
  </pc:docChgLst>
  <pc:docChgLst>
    <pc:chgData name="Wesley Gentry" userId="e7bc773c3a35bcb6" providerId="LiveId" clId="{1E9D4365-BEC5-4BE4-AAFF-FFA2C6A81A5D}"/>
    <pc:docChg chg="modSld">
      <pc:chgData name="Wesley Gentry" userId="e7bc773c3a35bcb6" providerId="LiveId" clId="{1E9D4365-BEC5-4BE4-AAFF-FFA2C6A81A5D}" dt="2025-08-28T19:13:48.860" v="12" actId="20577"/>
      <pc:docMkLst>
        <pc:docMk/>
      </pc:docMkLst>
      <pc:sldChg chg="modSp mod">
        <pc:chgData name="Wesley Gentry" userId="e7bc773c3a35bcb6" providerId="LiveId" clId="{1E9D4365-BEC5-4BE4-AAFF-FFA2C6A81A5D}" dt="2025-08-28T19:13:48.860" v="12" actId="20577"/>
        <pc:sldMkLst>
          <pc:docMk/>
          <pc:sldMk cId="0" sldId="263"/>
        </pc:sldMkLst>
      </pc:sldChg>
      <pc:sldChg chg="modSp mod">
        <pc:chgData name="Wesley Gentry" userId="e7bc773c3a35bcb6" providerId="LiveId" clId="{1E9D4365-BEC5-4BE4-AAFF-FFA2C6A81A5D}" dt="2025-08-28T19:12:50.619" v="11" actId="20577"/>
        <pc:sldMkLst>
          <pc:docMk/>
          <pc:sldMk cId="0" sldId="292"/>
        </pc:sldMkLst>
        <pc:spChg chg="mod">
          <ac:chgData name="Wesley Gentry" userId="e7bc773c3a35bcb6" providerId="LiveId" clId="{1E9D4365-BEC5-4BE4-AAFF-FFA2C6A81A5D}" dt="2025-08-28T19:12:50.619" v="11" actId="20577"/>
          <ac:spMkLst>
            <pc:docMk/>
            <pc:sldMk cId="0" sldId="292"/>
            <ac:spMk id="19" creationId="{F1232052-24BE-A9E5-0032-424E8B35367B}"/>
          </ac:spMkLst>
        </pc:spChg>
      </pc:sldChg>
    </pc:docChg>
  </pc:docChgLst>
  <pc:docChgLst>
    <pc:chgData name="Wesley Gentry" userId="e7bc773c3a35bcb6" providerId="LiveId" clId="{3CB19036-E75E-41B0-8EAF-A03FF5308AB8}"/>
    <pc:docChg chg="undo redo custSel addSld delSld modSld">
      <pc:chgData name="Wesley Gentry" userId="e7bc773c3a35bcb6" providerId="LiveId" clId="{3CB19036-E75E-41B0-8EAF-A03FF5308AB8}" dt="2025-09-02T19:13:14.625" v="2199" actId="1076"/>
      <pc:docMkLst>
        <pc:docMk/>
      </pc:docMkLst>
      <pc:sldChg chg="addSp delSp modSp mod">
        <pc:chgData name="Wesley Gentry" userId="e7bc773c3a35bcb6" providerId="LiveId" clId="{3CB19036-E75E-41B0-8EAF-A03FF5308AB8}" dt="2025-09-02T19:11:05.236" v="2140" actId="6549"/>
        <pc:sldMkLst>
          <pc:docMk/>
          <pc:sldMk cId="0" sldId="257"/>
        </pc:sldMkLst>
        <pc:spChg chg="mod">
          <ac:chgData name="Wesley Gentry" userId="e7bc773c3a35bcb6" providerId="LiveId" clId="{3CB19036-E75E-41B0-8EAF-A03FF5308AB8}" dt="2025-09-02T19:09:14.536" v="2126" actId="20577"/>
          <ac:spMkLst>
            <pc:docMk/>
            <pc:sldMk cId="0" sldId="257"/>
            <ac:spMk id="7" creationId="{00000000-0000-0000-0000-000000000000}"/>
          </ac:spMkLst>
        </pc:spChg>
        <pc:spChg chg="add del mod">
          <ac:chgData name="Wesley Gentry" userId="e7bc773c3a35bcb6" providerId="LiveId" clId="{3CB19036-E75E-41B0-8EAF-A03FF5308AB8}" dt="2025-09-02T19:11:05.236" v="2140" actId="6549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Wesley Gentry" userId="e7bc773c3a35bcb6" providerId="LiveId" clId="{3CB19036-E75E-41B0-8EAF-A03FF5308AB8}" dt="2025-09-02T19:11:33.028" v="2158" actId="20577"/>
        <pc:sldMkLst>
          <pc:docMk/>
          <pc:sldMk cId="0" sldId="259"/>
        </pc:sldMkLst>
        <pc:spChg chg="mod">
          <ac:chgData name="Wesley Gentry" userId="e7bc773c3a35bcb6" providerId="LiveId" clId="{3CB19036-E75E-41B0-8EAF-A03FF5308AB8}" dt="2025-09-02T19:11:33.028" v="2158" actId="20577"/>
          <ac:spMkLst>
            <pc:docMk/>
            <pc:sldMk cId="0" sldId="259"/>
            <ac:spMk id="9" creationId="{00000000-0000-0000-0000-000000000000}"/>
          </ac:spMkLst>
        </pc:spChg>
      </pc:sldChg>
      <pc:sldChg chg="modSp mod">
        <pc:chgData name="Wesley Gentry" userId="e7bc773c3a35bcb6" providerId="LiveId" clId="{3CB19036-E75E-41B0-8EAF-A03FF5308AB8}" dt="2025-09-02T19:11:09.318" v="2143" actId="6549"/>
        <pc:sldMkLst>
          <pc:docMk/>
          <pc:sldMk cId="0" sldId="260"/>
        </pc:sldMkLst>
        <pc:spChg chg="mod">
          <ac:chgData name="Wesley Gentry" userId="e7bc773c3a35bcb6" providerId="LiveId" clId="{3CB19036-E75E-41B0-8EAF-A03FF5308AB8}" dt="2025-09-02T17:38:57.182" v="2112" actId="115"/>
          <ac:spMkLst>
            <pc:docMk/>
            <pc:sldMk cId="0" sldId="260"/>
            <ac:spMk id="4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9:11:09.318" v="2143" actId="6549"/>
          <ac:spMkLst>
            <pc:docMk/>
            <pc:sldMk cId="0" sldId="260"/>
            <ac:spMk id="16" creationId="{00000000-0000-0000-0000-000000000000}"/>
          </ac:spMkLst>
        </pc:spChg>
        <pc:spChg chg="mod">
          <ac:chgData name="Wesley Gentry" userId="e7bc773c3a35bcb6" providerId="LiveId" clId="{3CB19036-E75E-41B0-8EAF-A03FF5308AB8}" dt="2025-08-29T20:26:08.507" v="426" actId="20577"/>
          <ac:spMkLst>
            <pc:docMk/>
            <pc:sldMk cId="0" sldId="260"/>
            <ac:spMk id="19" creationId="{00000000-0000-0000-0000-000000000000}"/>
          </ac:spMkLst>
        </pc:spChg>
      </pc:sldChg>
      <pc:sldChg chg="modSp mod">
        <pc:chgData name="Wesley Gentry" userId="e7bc773c3a35bcb6" providerId="LiveId" clId="{3CB19036-E75E-41B0-8EAF-A03FF5308AB8}" dt="2025-09-02T19:12:36.937" v="2183" actId="20577"/>
        <pc:sldMkLst>
          <pc:docMk/>
          <pc:sldMk cId="0" sldId="261"/>
        </pc:sldMkLst>
        <pc:spChg chg="mod">
          <ac:chgData name="Wesley Gentry" userId="e7bc773c3a35bcb6" providerId="LiveId" clId="{3CB19036-E75E-41B0-8EAF-A03FF5308AB8}" dt="2025-09-02T17:29:26.973" v="2103" actId="14100"/>
          <ac:spMkLst>
            <pc:docMk/>
            <pc:sldMk cId="0" sldId="261"/>
            <ac:spMk id="7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15:43.205" v="1612" actId="14100"/>
          <ac:spMkLst>
            <pc:docMk/>
            <pc:sldMk cId="0" sldId="261"/>
            <ac:spMk id="8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21:18.308" v="1835" actId="14100"/>
          <ac:spMkLst>
            <pc:docMk/>
            <pc:sldMk cId="0" sldId="261"/>
            <ac:spMk id="9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9:12:36.937" v="2183" actId="20577"/>
          <ac:spMkLst>
            <pc:docMk/>
            <pc:sldMk cId="0" sldId="261"/>
            <ac:spMk id="10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22:34.007" v="1900" actId="1076"/>
          <ac:spMkLst>
            <pc:docMk/>
            <pc:sldMk cId="0" sldId="261"/>
            <ac:spMk id="12" creationId="{00000000-0000-0000-0000-000000000000}"/>
          </ac:spMkLst>
        </pc:spChg>
      </pc:sldChg>
      <pc:sldChg chg="modSp mod">
        <pc:chgData name="Wesley Gentry" userId="e7bc773c3a35bcb6" providerId="LiveId" clId="{3CB19036-E75E-41B0-8EAF-A03FF5308AB8}" dt="2025-09-02T19:13:14.625" v="2199" actId="1076"/>
        <pc:sldMkLst>
          <pc:docMk/>
          <pc:sldMk cId="0" sldId="262"/>
        </pc:sldMkLst>
        <pc:spChg chg="mod">
          <ac:chgData name="Wesley Gentry" userId="e7bc773c3a35bcb6" providerId="LiveId" clId="{3CB19036-E75E-41B0-8EAF-A03FF5308AB8}" dt="2025-09-02T19:13:14.625" v="2199" actId="1076"/>
          <ac:spMkLst>
            <pc:docMk/>
            <pc:sldMk cId="0" sldId="262"/>
            <ac:spMk id="8" creationId="{00000000-0000-0000-0000-000000000000}"/>
          </ac:spMkLst>
        </pc:spChg>
      </pc:sldChg>
      <pc:sldChg chg="modSp del mod">
        <pc:chgData name="Wesley Gentry" userId="e7bc773c3a35bcb6" providerId="LiveId" clId="{3CB19036-E75E-41B0-8EAF-A03FF5308AB8}" dt="2025-09-02T17:29:59.142" v="2104" actId="47"/>
        <pc:sldMkLst>
          <pc:docMk/>
          <pc:sldMk cId="0" sldId="263"/>
        </pc:sldMkLst>
        <pc:spChg chg="mod">
          <ac:chgData name="Wesley Gentry" userId="e7bc773c3a35bcb6" providerId="LiveId" clId="{3CB19036-E75E-41B0-8EAF-A03FF5308AB8}" dt="2025-09-02T16:40:04.542" v="1100" actId="113"/>
          <ac:spMkLst>
            <pc:docMk/>
            <pc:sldMk cId="0" sldId="263"/>
            <ac:spMk id="10" creationId="{00000000-0000-0000-0000-000000000000}"/>
          </ac:spMkLst>
        </pc:spChg>
      </pc:sldChg>
      <pc:sldChg chg="modSp mod">
        <pc:chgData name="Wesley Gentry" userId="e7bc773c3a35bcb6" providerId="LiveId" clId="{3CB19036-E75E-41B0-8EAF-A03FF5308AB8}" dt="2025-09-02T19:12:31.826" v="2180" actId="20577"/>
        <pc:sldMkLst>
          <pc:docMk/>
          <pc:sldMk cId="0" sldId="267"/>
        </pc:sldMkLst>
        <pc:spChg chg="mod">
          <ac:chgData name="Wesley Gentry" userId="e7bc773c3a35bcb6" providerId="LiveId" clId="{3CB19036-E75E-41B0-8EAF-A03FF5308AB8}" dt="2025-09-02T17:06:41.525" v="1479" actId="1076"/>
          <ac:spMkLst>
            <pc:docMk/>
            <pc:sldMk cId="0" sldId="267"/>
            <ac:spMk id="3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9:12:31.826" v="2180" actId="20577"/>
          <ac:spMkLst>
            <pc:docMk/>
            <pc:sldMk cId="0" sldId="267"/>
            <ac:spMk id="8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12:18.615" v="1580" actId="14100"/>
          <ac:spMkLst>
            <pc:docMk/>
            <pc:sldMk cId="0" sldId="267"/>
            <ac:spMk id="10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12:00.686" v="1578" actId="1076"/>
          <ac:spMkLst>
            <pc:docMk/>
            <pc:sldMk cId="0" sldId="267"/>
            <ac:spMk id="11" creationId="{00000000-0000-0000-0000-000000000000}"/>
          </ac:spMkLst>
        </pc:spChg>
      </pc:sldChg>
      <pc:sldChg chg="modSp mod">
        <pc:chgData name="Wesley Gentry" userId="e7bc773c3a35bcb6" providerId="LiveId" clId="{3CB19036-E75E-41B0-8EAF-A03FF5308AB8}" dt="2025-09-02T19:12:56.394" v="2193" actId="6549"/>
        <pc:sldMkLst>
          <pc:docMk/>
          <pc:sldMk cId="0" sldId="268"/>
        </pc:sldMkLst>
        <pc:spChg chg="mod">
          <ac:chgData name="Wesley Gentry" userId="e7bc773c3a35bcb6" providerId="LiveId" clId="{3CB19036-E75E-41B0-8EAF-A03FF5308AB8}" dt="2025-09-02T17:25:13.607" v="2016" actId="14100"/>
          <ac:spMkLst>
            <pc:docMk/>
            <pc:sldMk cId="0" sldId="268"/>
            <ac:spMk id="3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27:35.211" v="2064" actId="1076"/>
          <ac:spMkLst>
            <pc:docMk/>
            <pc:sldMk cId="0" sldId="268"/>
            <ac:spMk id="8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27:23.257" v="2063" actId="1076"/>
          <ac:spMkLst>
            <pc:docMk/>
            <pc:sldMk cId="0" sldId="268"/>
            <ac:spMk id="9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9:12:56.394" v="2193" actId="6549"/>
          <ac:spMkLst>
            <pc:docMk/>
            <pc:sldMk cId="0" sldId="268"/>
            <ac:spMk id="10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28:58.917" v="2102" actId="20577"/>
          <ac:spMkLst>
            <pc:docMk/>
            <pc:sldMk cId="0" sldId="268"/>
            <ac:spMk id="12" creationId="{00000000-0000-0000-0000-000000000000}"/>
          </ac:spMkLst>
        </pc:spChg>
      </pc:sldChg>
      <pc:sldChg chg="modSp mod">
        <pc:chgData name="Wesley Gentry" userId="e7bc773c3a35bcb6" providerId="LiveId" clId="{3CB19036-E75E-41B0-8EAF-A03FF5308AB8}" dt="2025-09-02T19:13:03.866" v="2198" actId="20577"/>
        <pc:sldMkLst>
          <pc:docMk/>
          <pc:sldMk cId="0" sldId="272"/>
        </pc:sldMkLst>
        <pc:spChg chg="mod">
          <ac:chgData name="Wesley Gentry" userId="e7bc773c3a35bcb6" providerId="LiveId" clId="{3CB19036-E75E-41B0-8EAF-A03FF5308AB8}" dt="2025-08-29T20:25:16.418" v="404" actId="207"/>
          <ac:spMkLst>
            <pc:docMk/>
            <pc:sldMk cId="0" sldId="272"/>
            <ac:spMk id="9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9:13:03.866" v="2198" actId="20577"/>
          <ac:spMkLst>
            <pc:docMk/>
            <pc:sldMk cId="0" sldId="272"/>
            <ac:spMk id="10" creationId="{00000000-0000-0000-0000-000000000000}"/>
          </ac:spMkLst>
        </pc:spChg>
      </pc:sldChg>
      <pc:sldChg chg="del">
        <pc:chgData name="Wesley Gentry" userId="e7bc773c3a35bcb6" providerId="LiveId" clId="{3CB19036-E75E-41B0-8EAF-A03FF5308AB8}" dt="2025-09-02T17:40:27.341" v="2114" actId="47"/>
        <pc:sldMkLst>
          <pc:docMk/>
          <pc:sldMk cId="468082926" sldId="276"/>
        </pc:sldMkLst>
      </pc:sldChg>
      <pc:sldChg chg="addSp delSp modSp mod">
        <pc:chgData name="Wesley Gentry" userId="e7bc773c3a35bcb6" providerId="LiveId" clId="{3CB19036-E75E-41B0-8EAF-A03FF5308AB8}" dt="2025-09-02T19:11:26.127" v="2153" actId="20577"/>
        <pc:sldMkLst>
          <pc:docMk/>
          <pc:sldMk cId="0" sldId="283"/>
        </pc:sldMkLst>
        <pc:spChg chg="mod">
          <ac:chgData name="Wesley Gentry" userId="e7bc773c3a35bcb6" providerId="LiveId" clId="{3CB19036-E75E-41B0-8EAF-A03FF5308AB8}" dt="2025-08-29T20:32:11.621" v="488" actId="1076"/>
          <ac:spMkLst>
            <pc:docMk/>
            <pc:sldMk cId="0" sldId="283"/>
            <ac:spMk id="4" creationId="{4A7E146F-3C32-C265-ACBE-C8ED395469C2}"/>
          </ac:spMkLst>
        </pc:spChg>
        <pc:spChg chg="mod">
          <ac:chgData name="Wesley Gentry" userId="e7bc773c3a35bcb6" providerId="LiveId" clId="{3CB19036-E75E-41B0-8EAF-A03FF5308AB8}" dt="2025-09-02T19:11:26.127" v="2153" actId="20577"/>
          <ac:spMkLst>
            <pc:docMk/>
            <pc:sldMk cId="0" sldId="283"/>
            <ac:spMk id="10" creationId="{1C61FB29-1FB5-46DB-2DBA-9EED4B2E1AF6}"/>
          </ac:spMkLst>
        </pc:spChg>
        <pc:spChg chg="mod">
          <ac:chgData name="Wesley Gentry" userId="e7bc773c3a35bcb6" providerId="LiveId" clId="{3CB19036-E75E-41B0-8EAF-A03FF5308AB8}" dt="2025-09-02T16:15:53.709" v="1050" actId="5793"/>
          <ac:spMkLst>
            <pc:docMk/>
            <pc:sldMk cId="0" sldId="283"/>
            <ac:spMk id="285" creationId="{00000000-0000-0000-0000-000000000000}"/>
          </ac:spMkLst>
        </pc:spChg>
        <pc:graphicFrameChg chg="add mod modGraphic">
          <ac:chgData name="Wesley Gentry" userId="e7bc773c3a35bcb6" providerId="LiveId" clId="{3CB19036-E75E-41B0-8EAF-A03FF5308AB8}" dt="2025-09-02T16:38:18.129" v="1092" actId="207"/>
          <ac:graphicFrameMkLst>
            <pc:docMk/>
            <pc:sldMk cId="0" sldId="283"/>
            <ac:graphicFrameMk id="2" creationId="{A3A45E94-C6B0-1E8B-4ECD-1BD5BF87AEAA}"/>
          </ac:graphicFrameMkLst>
        </pc:graphicFrameChg>
        <pc:graphicFrameChg chg="add mod modGraphic">
          <ac:chgData name="Wesley Gentry" userId="e7bc773c3a35bcb6" providerId="LiveId" clId="{3CB19036-E75E-41B0-8EAF-A03FF5308AB8}" dt="2025-09-02T16:38:52.493" v="1094" actId="207"/>
          <ac:graphicFrameMkLst>
            <pc:docMk/>
            <pc:sldMk cId="0" sldId="283"/>
            <ac:graphicFrameMk id="7" creationId="{CF942F61-C796-CA97-AAF3-EA09D8DC5F53}"/>
          </ac:graphicFrameMkLst>
        </pc:graphicFrameChg>
      </pc:sldChg>
      <pc:sldChg chg="modSp mod">
        <pc:chgData name="Wesley Gentry" userId="e7bc773c3a35bcb6" providerId="LiveId" clId="{3CB19036-E75E-41B0-8EAF-A03FF5308AB8}" dt="2025-09-02T19:11:18.112" v="2148" actId="6549"/>
        <pc:sldMkLst>
          <pc:docMk/>
          <pc:sldMk cId="0" sldId="292"/>
        </pc:sldMkLst>
        <pc:spChg chg="mod">
          <ac:chgData name="Wesley Gentry" userId="e7bc773c3a35bcb6" providerId="LiveId" clId="{3CB19036-E75E-41B0-8EAF-A03FF5308AB8}" dt="2025-09-02T19:11:18.112" v="2148" actId="6549"/>
          <ac:spMkLst>
            <pc:docMk/>
            <pc:sldMk cId="0" sldId="292"/>
            <ac:spMk id="9" creationId="{00000000-0000-0000-0000-000000000000}"/>
          </ac:spMkLst>
        </pc:spChg>
      </pc:sldChg>
      <pc:sldChg chg="modSp mod">
        <pc:chgData name="Wesley Gentry" userId="e7bc773c3a35bcb6" providerId="LiveId" clId="{3CB19036-E75E-41B0-8EAF-A03FF5308AB8}" dt="2025-09-02T19:10:52.460" v="2133" actId="20577"/>
        <pc:sldMkLst>
          <pc:docMk/>
          <pc:sldMk cId="0" sldId="293"/>
        </pc:sldMkLst>
        <pc:spChg chg="mod">
          <ac:chgData name="Wesley Gentry" userId="e7bc773c3a35bcb6" providerId="LiveId" clId="{3CB19036-E75E-41B0-8EAF-A03FF5308AB8}" dt="2025-09-02T19:10:52.460" v="2133" actId="20577"/>
          <ac:spMkLst>
            <pc:docMk/>
            <pc:sldMk cId="0" sldId="293"/>
            <ac:spMk id="6" creationId="{9CFA4406-C053-88E7-7B3C-62F2FCC3E71D}"/>
          </ac:spMkLst>
        </pc:spChg>
      </pc:sldChg>
      <pc:sldChg chg="addSp delSp modSp mod modShow">
        <pc:chgData name="Wesley Gentry" userId="e7bc773c3a35bcb6" providerId="LiveId" clId="{3CB19036-E75E-41B0-8EAF-A03FF5308AB8}" dt="2025-09-02T19:12:10.286" v="2165" actId="20577"/>
        <pc:sldMkLst>
          <pc:docMk/>
          <pc:sldMk cId="0" sldId="294"/>
        </pc:sldMkLst>
        <pc:spChg chg="add mod">
          <ac:chgData name="Wesley Gentry" userId="e7bc773c3a35bcb6" providerId="LiveId" clId="{3CB19036-E75E-41B0-8EAF-A03FF5308AB8}" dt="2025-09-02T17:13:56.997" v="1592" actId="1076"/>
          <ac:spMkLst>
            <pc:docMk/>
            <pc:sldMk cId="0" sldId="294"/>
            <ac:spMk id="2" creationId="{F5D84015-1567-E1DF-9F35-840E77040000}"/>
          </ac:spMkLst>
        </pc:spChg>
        <pc:spChg chg="add mod">
          <ac:chgData name="Wesley Gentry" userId="e7bc773c3a35bcb6" providerId="LiveId" clId="{3CB19036-E75E-41B0-8EAF-A03FF5308AB8}" dt="2025-09-02T17:14:23.155" v="1594" actId="14100"/>
          <ac:spMkLst>
            <pc:docMk/>
            <pc:sldMk cId="0" sldId="294"/>
            <ac:spMk id="3" creationId="{F86AB8D7-1B06-CFB6-3F31-BBBAFE093D69}"/>
          </ac:spMkLst>
        </pc:spChg>
        <pc:spChg chg="add mod">
          <ac:chgData name="Wesley Gentry" userId="e7bc773c3a35bcb6" providerId="LiveId" clId="{3CB19036-E75E-41B0-8EAF-A03FF5308AB8}" dt="2025-09-02T17:14:28.756" v="1595" actId="1076"/>
          <ac:spMkLst>
            <pc:docMk/>
            <pc:sldMk cId="0" sldId="294"/>
            <ac:spMk id="4" creationId="{EBA8C7BE-0DB2-70A2-42BD-AA133CA9BCE8}"/>
          </ac:spMkLst>
        </pc:spChg>
        <pc:spChg chg="add mod">
          <ac:chgData name="Wesley Gentry" userId="e7bc773c3a35bcb6" providerId="LiveId" clId="{3CB19036-E75E-41B0-8EAF-A03FF5308AB8}" dt="2025-09-02T17:14:46.233" v="1596" actId="1076"/>
          <ac:spMkLst>
            <pc:docMk/>
            <pc:sldMk cId="0" sldId="294"/>
            <ac:spMk id="5" creationId="{5DC6E543-DE5E-2D9F-B7B9-1ACF26326000}"/>
          </ac:spMkLst>
        </pc:spChg>
        <pc:spChg chg="add mod">
          <ac:chgData name="Wesley Gentry" userId="e7bc773c3a35bcb6" providerId="LiveId" clId="{3CB19036-E75E-41B0-8EAF-A03FF5308AB8}" dt="2025-09-02T17:14:14.921" v="1593" actId="1076"/>
          <ac:spMkLst>
            <pc:docMk/>
            <pc:sldMk cId="0" sldId="294"/>
            <ac:spMk id="6" creationId="{B4571E47-DEF6-F262-A246-0AA0B4BFA0B6}"/>
          </ac:spMkLst>
        </pc:spChg>
        <pc:spChg chg="add mod">
          <ac:chgData name="Wesley Gentry" userId="e7bc773c3a35bcb6" providerId="LiveId" clId="{3CB19036-E75E-41B0-8EAF-A03FF5308AB8}" dt="2025-09-02T16:49:41.093" v="1251" actId="1076"/>
          <ac:spMkLst>
            <pc:docMk/>
            <pc:sldMk cId="0" sldId="294"/>
            <ac:spMk id="7" creationId="{049387EF-AC54-943F-3DE5-64E4F676A0FA}"/>
          </ac:spMkLst>
        </pc:spChg>
        <pc:spChg chg="mod">
          <ac:chgData name="Wesley Gentry" userId="e7bc773c3a35bcb6" providerId="LiveId" clId="{3CB19036-E75E-41B0-8EAF-A03FF5308AB8}" dt="2025-09-02T17:02:01.517" v="1370" actId="1076"/>
          <ac:spMkLst>
            <pc:docMk/>
            <pc:sldMk cId="0" sldId="294"/>
            <ac:spMk id="8" creationId="{E440FF61-FDF4-0562-EEC9-4BD895C7BE6A}"/>
          </ac:spMkLst>
        </pc:spChg>
        <pc:spChg chg="mod">
          <ac:chgData name="Wesley Gentry" userId="e7bc773c3a35bcb6" providerId="LiveId" clId="{3CB19036-E75E-41B0-8EAF-A03FF5308AB8}" dt="2025-09-02T16:57:44.551" v="1341" actId="255"/>
          <ac:spMkLst>
            <pc:docMk/>
            <pc:sldMk cId="0" sldId="294"/>
            <ac:spMk id="9" creationId="{B6C34C6F-84D4-76A2-765E-A9F1481F2B70}"/>
          </ac:spMkLst>
        </pc:spChg>
        <pc:spChg chg="mod">
          <ac:chgData name="Wesley Gentry" userId="e7bc773c3a35bcb6" providerId="LiveId" clId="{3CB19036-E75E-41B0-8EAF-A03FF5308AB8}" dt="2025-09-02T17:00:26.725" v="1358" actId="1076"/>
          <ac:spMkLst>
            <pc:docMk/>
            <pc:sldMk cId="0" sldId="294"/>
            <ac:spMk id="10" creationId="{4666A924-F83C-B278-F1D6-F2E5D41E2584}"/>
          </ac:spMkLst>
        </pc:spChg>
        <pc:spChg chg="add mod">
          <ac:chgData name="Wesley Gentry" userId="e7bc773c3a35bcb6" providerId="LiveId" clId="{3CB19036-E75E-41B0-8EAF-A03FF5308AB8}" dt="2025-09-02T16:50:00.688" v="1252"/>
          <ac:spMkLst>
            <pc:docMk/>
            <pc:sldMk cId="0" sldId="294"/>
            <ac:spMk id="14" creationId="{8F5E69EE-AF2F-3298-E230-1321EBC1D5A7}"/>
          </ac:spMkLst>
        </pc:spChg>
        <pc:spChg chg="add mod">
          <ac:chgData name="Wesley Gentry" userId="e7bc773c3a35bcb6" providerId="LiveId" clId="{3CB19036-E75E-41B0-8EAF-A03FF5308AB8}" dt="2025-09-02T16:50:00.688" v="1252"/>
          <ac:spMkLst>
            <pc:docMk/>
            <pc:sldMk cId="0" sldId="294"/>
            <ac:spMk id="16" creationId="{75EB96C9-7C74-417A-1B86-AD4527CA19FE}"/>
          </ac:spMkLst>
        </pc:spChg>
        <pc:spChg chg="add mod">
          <ac:chgData name="Wesley Gentry" userId="e7bc773c3a35bcb6" providerId="LiveId" clId="{3CB19036-E75E-41B0-8EAF-A03FF5308AB8}" dt="2025-09-02T16:50:00.688" v="1252"/>
          <ac:spMkLst>
            <pc:docMk/>
            <pc:sldMk cId="0" sldId="294"/>
            <ac:spMk id="17" creationId="{E412A6AF-6245-DA6E-44EA-93879EB5DA06}"/>
          </ac:spMkLst>
        </pc:spChg>
        <pc:spChg chg="add del mod">
          <ac:chgData name="Wesley Gentry" userId="e7bc773c3a35bcb6" providerId="LiveId" clId="{3CB19036-E75E-41B0-8EAF-A03FF5308AB8}" dt="2025-09-02T16:53:02.670" v="1301" actId="478"/>
          <ac:spMkLst>
            <pc:docMk/>
            <pc:sldMk cId="0" sldId="294"/>
            <ac:spMk id="18" creationId="{5856F1A2-120C-605B-58D3-97CC6E05B4A2}"/>
          </ac:spMkLst>
        </pc:spChg>
        <pc:spChg chg="add del mod">
          <ac:chgData name="Wesley Gentry" userId="e7bc773c3a35bcb6" providerId="LiveId" clId="{3CB19036-E75E-41B0-8EAF-A03FF5308AB8}" dt="2025-09-02T16:53:01.832" v="1300" actId="478"/>
          <ac:spMkLst>
            <pc:docMk/>
            <pc:sldMk cId="0" sldId="294"/>
            <ac:spMk id="20" creationId="{9972A0CD-3F98-9F5C-A5EF-D88E47E7D6C9}"/>
          </ac:spMkLst>
        </pc:spChg>
        <pc:spChg chg="add del mod">
          <ac:chgData name="Wesley Gentry" userId="e7bc773c3a35bcb6" providerId="LiveId" clId="{3CB19036-E75E-41B0-8EAF-A03FF5308AB8}" dt="2025-09-02T16:53:00.266" v="1298" actId="478"/>
          <ac:spMkLst>
            <pc:docMk/>
            <pc:sldMk cId="0" sldId="294"/>
            <ac:spMk id="21" creationId="{267BE0EA-604B-E1DF-7976-80312DF61366}"/>
          </ac:spMkLst>
        </pc:spChg>
        <pc:spChg chg="add del mod">
          <ac:chgData name="Wesley Gentry" userId="e7bc773c3a35bcb6" providerId="LiveId" clId="{3CB19036-E75E-41B0-8EAF-A03FF5308AB8}" dt="2025-09-02T16:53:04.810" v="1302" actId="478"/>
          <ac:spMkLst>
            <pc:docMk/>
            <pc:sldMk cId="0" sldId="294"/>
            <ac:spMk id="22" creationId="{CBB295D3-EA1E-D568-95D0-48D59B42058D}"/>
          </ac:spMkLst>
        </pc:spChg>
        <pc:spChg chg="add mod">
          <ac:chgData name="Wesley Gentry" userId="e7bc773c3a35bcb6" providerId="LiveId" clId="{3CB19036-E75E-41B0-8EAF-A03FF5308AB8}" dt="2025-09-02T17:13:45.535" v="1591" actId="1076"/>
          <ac:spMkLst>
            <pc:docMk/>
            <pc:sldMk cId="0" sldId="294"/>
            <ac:spMk id="23" creationId="{A2234649-7C2A-0C06-5C40-C9F4CBFA8A47}"/>
          </ac:spMkLst>
        </pc:spChg>
        <pc:spChg chg="add mod">
          <ac:chgData name="Wesley Gentry" userId="e7bc773c3a35bcb6" providerId="LiveId" clId="{3CB19036-E75E-41B0-8EAF-A03FF5308AB8}" dt="2025-09-02T17:13:45.535" v="1591" actId="1076"/>
          <ac:spMkLst>
            <pc:docMk/>
            <pc:sldMk cId="0" sldId="294"/>
            <ac:spMk id="24" creationId="{FEE03512-8AE8-D48A-A6EF-1224E5A2A483}"/>
          </ac:spMkLst>
        </pc:spChg>
        <pc:spChg chg="add mod">
          <ac:chgData name="Wesley Gentry" userId="e7bc773c3a35bcb6" providerId="LiveId" clId="{3CB19036-E75E-41B0-8EAF-A03FF5308AB8}" dt="2025-09-02T17:13:45.535" v="1591" actId="1076"/>
          <ac:spMkLst>
            <pc:docMk/>
            <pc:sldMk cId="0" sldId="294"/>
            <ac:spMk id="25" creationId="{3FBECF2F-1983-B261-47AE-0781EB674764}"/>
          </ac:spMkLst>
        </pc:spChg>
        <pc:spChg chg="add mod">
          <ac:chgData name="Wesley Gentry" userId="e7bc773c3a35bcb6" providerId="LiveId" clId="{3CB19036-E75E-41B0-8EAF-A03FF5308AB8}" dt="2025-09-02T17:13:45.535" v="1591" actId="1076"/>
          <ac:spMkLst>
            <pc:docMk/>
            <pc:sldMk cId="0" sldId="294"/>
            <ac:spMk id="26" creationId="{3319EC94-254A-6341-F71D-28B228137CAB}"/>
          </ac:spMkLst>
        </pc:spChg>
        <pc:spChg chg="add del mod">
          <ac:chgData name="Wesley Gentry" userId="e7bc773c3a35bcb6" providerId="LiveId" clId="{3CB19036-E75E-41B0-8EAF-A03FF5308AB8}" dt="2025-09-02T19:12:01.719" v="2163" actId="478"/>
          <ac:spMkLst>
            <pc:docMk/>
            <pc:sldMk cId="0" sldId="294"/>
            <ac:spMk id="27" creationId="{FEFADF63-5F43-5125-9A7E-9A6A4E3DE6EB}"/>
          </ac:spMkLst>
        </pc:spChg>
        <pc:spChg chg="add mod">
          <ac:chgData name="Wesley Gentry" userId="e7bc773c3a35bcb6" providerId="LiveId" clId="{3CB19036-E75E-41B0-8EAF-A03FF5308AB8}" dt="2025-09-02T19:12:10.286" v="2165" actId="20577"/>
          <ac:spMkLst>
            <pc:docMk/>
            <pc:sldMk cId="0" sldId="294"/>
            <ac:spMk id="29" creationId="{3791823F-CFB5-C73C-65BA-9810B0353F78}"/>
          </ac:spMkLst>
        </pc:spChg>
        <pc:spChg chg="del">
          <ac:chgData name="Wesley Gentry" userId="e7bc773c3a35bcb6" providerId="LiveId" clId="{3CB19036-E75E-41B0-8EAF-A03FF5308AB8}" dt="2025-09-02T16:47:06.047" v="1194" actId="478"/>
          <ac:spMkLst>
            <pc:docMk/>
            <pc:sldMk cId="0" sldId="294"/>
            <ac:spMk id="37" creationId="{F72E3EAA-8003-2BAA-26ED-C8ADA9BF7F1D}"/>
          </ac:spMkLst>
        </pc:spChg>
        <pc:spChg chg="del mod">
          <ac:chgData name="Wesley Gentry" userId="e7bc773c3a35bcb6" providerId="LiveId" clId="{3CB19036-E75E-41B0-8EAF-A03FF5308AB8}" dt="2025-09-02T16:47:02.260" v="1192" actId="478"/>
          <ac:spMkLst>
            <pc:docMk/>
            <pc:sldMk cId="0" sldId="294"/>
            <ac:spMk id="38" creationId="{9B84BBB4-585B-BE11-940A-D8F6502A0658}"/>
          </ac:spMkLst>
        </pc:spChg>
        <pc:spChg chg="del">
          <ac:chgData name="Wesley Gentry" userId="e7bc773c3a35bcb6" providerId="LiveId" clId="{3CB19036-E75E-41B0-8EAF-A03FF5308AB8}" dt="2025-09-02T16:47:04.506" v="1193" actId="478"/>
          <ac:spMkLst>
            <pc:docMk/>
            <pc:sldMk cId="0" sldId="294"/>
            <ac:spMk id="39" creationId="{D32F3700-0F27-9534-171D-5BB0DF9C22E6}"/>
          </ac:spMkLst>
        </pc:spChg>
        <pc:spChg chg="del">
          <ac:chgData name="Wesley Gentry" userId="e7bc773c3a35bcb6" providerId="LiveId" clId="{3CB19036-E75E-41B0-8EAF-A03FF5308AB8}" dt="2025-09-02T16:47:14.465" v="1198" actId="478"/>
          <ac:spMkLst>
            <pc:docMk/>
            <pc:sldMk cId="0" sldId="294"/>
            <ac:spMk id="41" creationId="{7DA38B65-D602-EDC0-12E1-1EE2F6B36BE1}"/>
          </ac:spMkLst>
        </pc:spChg>
        <pc:spChg chg="del">
          <ac:chgData name="Wesley Gentry" userId="e7bc773c3a35bcb6" providerId="LiveId" clId="{3CB19036-E75E-41B0-8EAF-A03FF5308AB8}" dt="2025-09-02T16:47:10.302" v="1196" actId="478"/>
          <ac:spMkLst>
            <pc:docMk/>
            <pc:sldMk cId="0" sldId="294"/>
            <ac:spMk id="42" creationId="{BE8F1083-0048-2686-3873-1DE706C7AB28}"/>
          </ac:spMkLst>
        </pc:spChg>
        <pc:spChg chg="del">
          <ac:chgData name="Wesley Gentry" userId="e7bc773c3a35bcb6" providerId="LiveId" clId="{3CB19036-E75E-41B0-8EAF-A03FF5308AB8}" dt="2025-09-02T16:47:12.857" v="1197" actId="478"/>
          <ac:spMkLst>
            <pc:docMk/>
            <pc:sldMk cId="0" sldId="294"/>
            <ac:spMk id="43" creationId="{1C4F1AC7-70E8-E9F6-CCA8-43F8AADF56D7}"/>
          </ac:spMkLst>
        </pc:spChg>
        <pc:spChg chg="del mod">
          <ac:chgData name="Wesley Gentry" userId="e7bc773c3a35bcb6" providerId="LiveId" clId="{3CB19036-E75E-41B0-8EAF-A03FF5308AB8}" dt="2025-09-02T16:47:18.686" v="1202" actId="478"/>
          <ac:spMkLst>
            <pc:docMk/>
            <pc:sldMk cId="0" sldId="294"/>
            <ac:spMk id="45" creationId="{85B17C81-A4F2-FCC1-8803-FAD038F0B440}"/>
          </ac:spMkLst>
        </pc:spChg>
        <pc:spChg chg="del">
          <ac:chgData name="Wesley Gentry" userId="e7bc773c3a35bcb6" providerId="LiveId" clId="{3CB19036-E75E-41B0-8EAF-A03FF5308AB8}" dt="2025-09-02T16:47:15.776" v="1199" actId="478"/>
          <ac:spMkLst>
            <pc:docMk/>
            <pc:sldMk cId="0" sldId="294"/>
            <ac:spMk id="46" creationId="{940C3089-A447-4C79-502A-9A600FCEABD4}"/>
          </ac:spMkLst>
        </pc:spChg>
        <pc:spChg chg="del">
          <ac:chgData name="Wesley Gentry" userId="e7bc773c3a35bcb6" providerId="LiveId" clId="{3CB19036-E75E-41B0-8EAF-A03FF5308AB8}" dt="2025-09-02T16:47:20.927" v="1203" actId="478"/>
          <ac:spMkLst>
            <pc:docMk/>
            <pc:sldMk cId="0" sldId="294"/>
            <ac:spMk id="47" creationId="{EB261B45-4500-0BF6-0D74-32C00FA40D92}"/>
          </ac:spMkLst>
        </pc:spChg>
        <pc:spChg chg="del">
          <ac:chgData name="Wesley Gentry" userId="e7bc773c3a35bcb6" providerId="LiveId" clId="{3CB19036-E75E-41B0-8EAF-A03FF5308AB8}" dt="2025-09-02T16:47:27.837" v="1207" actId="478"/>
          <ac:spMkLst>
            <pc:docMk/>
            <pc:sldMk cId="0" sldId="294"/>
            <ac:spMk id="49" creationId="{BE9D72CC-2057-F8F6-6FD7-C18DE0EF9C03}"/>
          </ac:spMkLst>
        </pc:spChg>
        <pc:spChg chg="del mod">
          <ac:chgData name="Wesley Gentry" userId="e7bc773c3a35bcb6" providerId="LiveId" clId="{3CB19036-E75E-41B0-8EAF-A03FF5308AB8}" dt="2025-09-02T16:47:25.897" v="1206" actId="478"/>
          <ac:spMkLst>
            <pc:docMk/>
            <pc:sldMk cId="0" sldId="294"/>
            <ac:spMk id="50" creationId="{10368653-0E31-0791-3999-A482F8C02B78}"/>
          </ac:spMkLst>
        </pc:spChg>
        <pc:spChg chg="del">
          <ac:chgData name="Wesley Gentry" userId="e7bc773c3a35bcb6" providerId="LiveId" clId="{3CB19036-E75E-41B0-8EAF-A03FF5308AB8}" dt="2025-09-02T16:47:29.467" v="1208" actId="478"/>
          <ac:spMkLst>
            <pc:docMk/>
            <pc:sldMk cId="0" sldId="294"/>
            <ac:spMk id="51" creationId="{407BF778-E779-D251-9EA8-42D3F6F28942}"/>
          </ac:spMkLst>
        </pc:spChg>
        <pc:spChg chg="del">
          <ac:chgData name="Wesley Gentry" userId="e7bc773c3a35bcb6" providerId="LiveId" clId="{3CB19036-E75E-41B0-8EAF-A03FF5308AB8}" dt="2025-09-02T16:47:34.218" v="1211" actId="478"/>
          <ac:spMkLst>
            <pc:docMk/>
            <pc:sldMk cId="0" sldId="294"/>
            <ac:spMk id="53" creationId="{7DB51540-4F4A-1AC8-E68C-DB6DAA0E7EEE}"/>
          </ac:spMkLst>
        </pc:spChg>
        <pc:spChg chg="del mod">
          <ac:chgData name="Wesley Gentry" userId="e7bc773c3a35bcb6" providerId="LiveId" clId="{3CB19036-E75E-41B0-8EAF-A03FF5308AB8}" dt="2025-09-02T16:47:31.679" v="1210" actId="478"/>
          <ac:spMkLst>
            <pc:docMk/>
            <pc:sldMk cId="0" sldId="294"/>
            <ac:spMk id="54" creationId="{5E5DB7FD-F180-A576-97BE-E5FBF0CE7F53}"/>
          </ac:spMkLst>
        </pc:spChg>
        <pc:spChg chg="del">
          <ac:chgData name="Wesley Gentry" userId="e7bc773c3a35bcb6" providerId="LiveId" clId="{3CB19036-E75E-41B0-8EAF-A03FF5308AB8}" dt="2025-09-02T16:47:36.700" v="1213" actId="478"/>
          <ac:spMkLst>
            <pc:docMk/>
            <pc:sldMk cId="0" sldId="294"/>
            <ac:spMk id="55" creationId="{8EFC80B3-BD8B-89A4-8024-0BA52F2F8C66}"/>
          </ac:spMkLst>
        </pc:spChg>
        <pc:spChg chg="del">
          <ac:chgData name="Wesley Gentry" userId="e7bc773c3a35bcb6" providerId="LiveId" clId="{3CB19036-E75E-41B0-8EAF-A03FF5308AB8}" dt="2025-09-02T16:47:38.470" v="1214" actId="478"/>
          <ac:spMkLst>
            <pc:docMk/>
            <pc:sldMk cId="0" sldId="294"/>
            <ac:spMk id="57" creationId="{55B383BD-6903-684D-138F-7CAC1B4FE289}"/>
          </ac:spMkLst>
        </pc:spChg>
        <pc:spChg chg="del">
          <ac:chgData name="Wesley Gentry" userId="e7bc773c3a35bcb6" providerId="LiveId" clId="{3CB19036-E75E-41B0-8EAF-A03FF5308AB8}" dt="2025-09-02T16:47:41.057" v="1216" actId="478"/>
          <ac:spMkLst>
            <pc:docMk/>
            <pc:sldMk cId="0" sldId="294"/>
            <ac:spMk id="58" creationId="{4161EF7F-691D-4FF6-4B10-24DCD81844E6}"/>
          </ac:spMkLst>
        </pc:spChg>
        <pc:spChg chg="del">
          <ac:chgData name="Wesley Gentry" userId="e7bc773c3a35bcb6" providerId="LiveId" clId="{3CB19036-E75E-41B0-8EAF-A03FF5308AB8}" dt="2025-09-02T16:47:42.698" v="1217" actId="478"/>
          <ac:spMkLst>
            <pc:docMk/>
            <pc:sldMk cId="0" sldId="294"/>
            <ac:spMk id="59" creationId="{37C1562A-70F8-E1B3-5333-D4047A3F0D70}"/>
          </ac:spMkLst>
        </pc:spChg>
        <pc:spChg chg="mod">
          <ac:chgData name="Wesley Gentry" userId="e7bc773c3a35bcb6" providerId="LiveId" clId="{3CB19036-E75E-41B0-8EAF-A03FF5308AB8}" dt="2025-09-02T17:01:33.758" v="1366" actId="1076"/>
          <ac:spMkLst>
            <pc:docMk/>
            <pc:sldMk cId="0" sldId="294"/>
            <ac:spMk id="188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03:23.334" v="1382" actId="1076"/>
          <ac:spMkLst>
            <pc:docMk/>
            <pc:sldMk cId="0" sldId="294"/>
            <ac:spMk id="194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03:50.189" v="1385" actId="1076"/>
          <ac:spMkLst>
            <pc:docMk/>
            <pc:sldMk cId="0" sldId="294"/>
            <ac:spMk id="195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15:09.010" v="1598" actId="1076"/>
          <ac:spMkLst>
            <pc:docMk/>
            <pc:sldMk cId="0" sldId="294"/>
            <ac:spMk id="196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7:03:58.736" v="1386" actId="1076"/>
          <ac:spMkLst>
            <pc:docMk/>
            <pc:sldMk cId="0" sldId="294"/>
            <ac:spMk id="197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6:40:50.631" v="1111" actId="20577"/>
          <ac:spMkLst>
            <pc:docMk/>
            <pc:sldMk cId="0" sldId="294"/>
            <ac:spMk id="205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6:42:45.551" v="1162" actId="1076"/>
          <ac:spMkLst>
            <pc:docMk/>
            <pc:sldMk cId="0" sldId="294"/>
            <ac:spMk id="206" creationId="{00000000-0000-0000-0000-000000000000}"/>
          </ac:spMkLst>
        </pc:spChg>
        <pc:spChg chg="mod">
          <ac:chgData name="Wesley Gentry" userId="e7bc773c3a35bcb6" providerId="LiveId" clId="{3CB19036-E75E-41B0-8EAF-A03FF5308AB8}" dt="2025-09-02T16:43:24.264" v="1170" actId="20577"/>
          <ac:spMkLst>
            <pc:docMk/>
            <pc:sldMk cId="0" sldId="294"/>
            <ac:spMk id="207" creationId="{00000000-0000-0000-0000-000000000000}"/>
          </ac:spMkLst>
        </pc:spChg>
        <pc:grpChg chg="del">
          <ac:chgData name="Wesley Gentry" userId="e7bc773c3a35bcb6" providerId="LiveId" clId="{3CB19036-E75E-41B0-8EAF-A03FF5308AB8}" dt="2025-09-02T16:40:27.626" v="1106" actId="478"/>
          <ac:grpSpMkLst>
            <pc:docMk/>
            <pc:sldMk cId="0" sldId="294"/>
            <ac:grpSpMk id="12" creationId="{6FD66F2C-AC92-D285-DEFE-65B509660D17}"/>
          </ac:grpSpMkLst>
        </pc:grpChg>
        <pc:grpChg chg="del">
          <ac:chgData name="Wesley Gentry" userId="e7bc773c3a35bcb6" providerId="LiveId" clId="{3CB19036-E75E-41B0-8EAF-A03FF5308AB8}" dt="2025-09-02T16:40:48.167" v="1108" actId="478"/>
          <ac:grpSpMkLst>
            <pc:docMk/>
            <pc:sldMk cId="0" sldId="294"/>
            <ac:grpSpMk id="13" creationId="{1389D561-BA26-EB8C-6B3D-B58BEF853744}"/>
          </ac:grpSpMkLst>
        </pc:grpChg>
        <pc:grpChg chg="mod">
          <ac:chgData name="Wesley Gentry" userId="e7bc773c3a35bcb6" providerId="LiveId" clId="{3CB19036-E75E-41B0-8EAF-A03FF5308AB8}" dt="2025-09-02T17:13:56.997" v="1592" actId="1076"/>
          <ac:grpSpMkLst>
            <pc:docMk/>
            <pc:sldMk cId="0" sldId="294"/>
            <ac:grpSpMk id="15" creationId="{556506FC-A2E6-EBE1-438F-31BE31B1DEB2}"/>
          </ac:grpSpMkLst>
        </pc:grpChg>
        <pc:grpChg chg="mod">
          <ac:chgData name="Wesley Gentry" userId="e7bc773c3a35bcb6" providerId="LiveId" clId="{3CB19036-E75E-41B0-8EAF-A03FF5308AB8}" dt="2025-09-02T17:15:01.778" v="1597" actId="1076"/>
          <ac:grpSpMkLst>
            <pc:docMk/>
            <pc:sldMk cId="0" sldId="294"/>
            <ac:grpSpMk id="19" creationId="{D1E5FFF4-7176-C25C-741E-5E1F6F5BDEAF}"/>
          </ac:grpSpMkLst>
        </pc:grpChg>
        <pc:grpChg chg="del mod">
          <ac:chgData name="Wesley Gentry" userId="e7bc773c3a35bcb6" providerId="LiveId" clId="{3CB19036-E75E-41B0-8EAF-A03FF5308AB8}" dt="2025-09-02T16:52:08.286" v="1288" actId="478"/>
          <ac:grpSpMkLst>
            <pc:docMk/>
            <pc:sldMk cId="0" sldId="294"/>
            <ac:grpSpMk id="28" creationId="{CA36D464-9DCA-5D3E-76F3-DC4FC2B2129B}"/>
          </ac:grpSpMkLst>
        </pc:grpChg>
        <pc:picChg chg="del mod">
          <ac:chgData name="Wesley Gentry" userId="e7bc773c3a35bcb6" providerId="LiveId" clId="{3CB19036-E75E-41B0-8EAF-A03FF5308AB8}" dt="2025-09-02T16:43:31.118" v="1171" actId="478"/>
          <ac:picMkLst>
            <pc:docMk/>
            <pc:sldMk cId="0" sldId="294"/>
            <ac:picMk id="11" creationId="{118AA1E4-1493-3E50-26D2-BBBBA763A6FA}"/>
          </ac:picMkLst>
        </pc:picChg>
        <pc:picChg chg="del">
          <ac:chgData name="Wesley Gentry" userId="e7bc773c3a35bcb6" providerId="LiveId" clId="{3CB19036-E75E-41B0-8EAF-A03FF5308AB8}" dt="2025-09-02T16:46:59.369" v="1190" actId="478"/>
          <ac:picMkLst>
            <pc:docMk/>
            <pc:sldMk cId="0" sldId="294"/>
            <ac:picMk id="32" creationId="{8AB12E26-DA9F-531B-7917-D2C564A5A124}"/>
          </ac:picMkLst>
        </pc:picChg>
        <pc:picChg chg="del mod">
          <ac:chgData name="Wesley Gentry" userId="e7bc773c3a35bcb6" providerId="LiveId" clId="{3CB19036-E75E-41B0-8EAF-A03FF5308AB8}" dt="2025-09-02T16:47:08.331" v="1195" actId="478"/>
          <ac:picMkLst>
            <pc:docMk/>
            <pc:sldMk cId="0" sldId="294"/>
            <ac:picMk id="40" creationId="{6659526B-B57A-85B2-E8B0-A312F5C9EB18}"/>
          </ac:picMkLst>
        </pc:picChg>
        <pc:picChg chg="del">
          <ac:chgData name="Wesley Gentry" userId="e7bc773c3a35bcb6" providerId="LiveId" clId="{3CB19036-E75E-41B0-8EAF-A03FF5308AB8}" dt="2025-09-02T16:47:16.415" v="1200" actId="478"/>
          <ac:picMkLst>
            <pc:docMk/>
            <pc:sldMk cId="0" sldId="294"/>
            <ac:picMk id="44" creationId="{C9A6CADE-6AB1-7A56-02A6-B1967BE3CAD7}"/>
          </ac:picMkLst>
        </pc:picChg>
        <pc:picChg chg="del">
          <ac:chgData name="Wesley Gentry" userId="e7bc773c3a35bcb6" providerId="LiveId" clId="{3CB19036-E75E-41B0-8EAF-A03FF5308AB8}" dt="2025-09-02T16:47:23.317" v="1204" actId="478"/>
          <ac:picMkLst>
            <pc:docMk/>
            <pc:sldMk cId="0" sldId="294"/>
            <ac:picMk id="48" creationId="{1374942C-6BEF-215A-3253-2902D0D71608}"/>
          </ac:picMkLst>
        </pc:picChg>
        <pc:picChg chg="del mod">
          <ac:chgData name="Wesley Gentry" userId="e7bc773c3a35bcb6" providerId="LiveId" clId="{3CB19036-E75E-41B0-8EAF-A03FF5308AB8}" dt="2025-09-02T16:47:34.871" v="1212" actId="478"/>
          <ac:picMkLst>
            <pc:docMk/>
            <pc:sldMk cId="0" sldId="294"/>
            <ac:picMk id="52" creationId="{F8E004FA-D9C0-7619-C452-62501A38627A}"/>
          </ac:picMkLst>
        </pc:picChg>
        <pc:picChg chg="del mod">
          <ac:chgData name="Wesley Gentry" userId="e7bc773c3a35bcb6" providerId="LiveId" clId="{3CB19036-E75E-41B0-8EAF-A03FF5308AB8}" dt="2025-09-02T16:47:39.393" v="1215" actId="478"/>
          <ac:picMkLst>
            <pc:docMk/>
            <pc:sldMk cId="0" sldId="294"/>
            <ac:picMk id="56" creationId="{7F43E989-C39C-B3C4-35D0-ACF46F4C0D90}"/>
          </ac:picMkLst>
        </pc:picChg>
      </pc:sldChg>
      <pc:sldChg chg="modSp add mod">
        <pc:chgData name="Wesley Gentry" userId="e7bc773c3a35bcb6" providerId="LiveId" clId="{3CB19036-E75E-41B0-8EAF-A03FF5308AB8}" dt="2025-09-02T19:11:36.822" v="2161" actId="6549"/>
        <pc:sldMkLst>
          <pc:docMk/>
          <pc:sldMk cId="1863402072" sldId="295"/>
        </pc:sldMkLst>
        <pc:spChg chg="mod">
          <ac:chgData name="Wesley Gentry" userId="e7bc773c3a35bcb6" providerId="LiveId" clId="{3CB19036-E75E-41B0-8EAF-A03FF5308AB8}" dt="2025-09-02T19:11:36.822" v="2161" actId="6549"/>
          <ac:spMkLst>
            <pc:docMk/>
            <pc:sldMk cId="1863402072" sldId="295"/>
            <ac:spMk id="6" creationId="{FC4296E2-7A43-0EAB-F5D4-5F7698BCD432}"/>
          </ac:spMkLst>
        </pc:spChg>
        <pc:spChg chg="mod">
          <ac:chgData name="Wesley Gentry" userId="e7bc773c3a35bcb6" providerId="LiveId" clId="{3CB19036-E75E-41B0-8EAF-A03FF5308AB8}" dt="2025-09-02T17:05:00.429" v="1392" actId="113"/>
          <ac:spMkLst>
            <pc:docMk/>
            <pc:sldMk cId="1863402072" sldId="295"/>
            <ac:spMk id="13" creationId="{56E6A712-8A69-356C-6F67-E8E1A59F45DA}"/>
          </ac:spMkLst>
        </pc:spChg>
        <pc:spChg chg="mod">
          <ac:chgData name="Wesley Gentry" userId="e7bc773c3a35bcb6" providerId="LiveId" clId="{3CB19036-E75E-41B0-8EAF-A03FF5308AB8}" dt="2025-09-02T17:04:54.371" v="1391" actId="1076"/>
          <ac:spMkLst>
            <pc:docMk/>
            <pc:sldMk cId="1863402072" sldId="295"/>
            <ac:spMk id="16" creationId="{7FECFAA6-DF1F-CDB5-CDB5-C666FBFE3291}"/>
          </ac:spMkLst>
        </pc:spChg>
      </pc:sldChg>
      <pc:sldChg chg="addSp modSp add mod">
        <pc:chgData name="Wesley Gentry" userId="e7bc773c3a35bcb6" providerId="LiveId" clId="{3CB19036-E75E-41B0-8EAF-A03FF5308AB8}" dt="2025-09-02T17:43:05.853" v="2118" actId="1076"/>
        <pc:sldMkLst>
          <pc:docMk/>
          <pc:sldMk cId="2582778516" sldId="300"/>
        </pc:sldMkLst>
        <pc:spChg chg="mod">
          <ac:chgData name="Wesley Gentry" userId="e7bc773c3a35bcb6" providerId="LiveId" clId="{3CB19036-E75E-41B0-8EAF-A03FF5308AB8}" dt="2025-09-02T17:42:51.444" v="2117" actId="164"/>
          <ac:spMkLst>
            <pc:docMk/>
            <pc:sldMk cId="2582778516" sldId="300"/>
            <ac:spMk id="3" creationId="{28315E89-EFD1-05A9-8F6C-8829854F536A}"/>
          </ac:spMkLst>
        </pc:spChg>
        <pc:spChg chg="mod">
          <ac:chgData name="Wesley Gentry" userId="e7bc773c3a35bcb6" providerId="LiveId" clId="{3CB19036-E75E-41B0-8EAF-A03FF5308AB8}" dt="2025-09-02T17:39:28.570" v="2113" actId="2711"/>
          <ac:spMkLst>
            <pc:docMk/>
            <pc:sldMk cId="2582778516" sldId="300"/>
            <ac:spMk id="4" creationId="{886DF4DD-6CFE-74B1-F9C2-B1181046264F}"/>
          </ac:spMkLst>
        </pc:spChg>
        <pc:spChg chg="mod">
          <ac:chgData name="Wesley Gentry" userId="e7bc773c3a35bcb6" providerId="LiveId" clId="{3CB19036-E75E-41B0-8EAF-A03FF5308AB8}" dt="2025-09-02T17:42:51.444" v="2117" actId="164"/>
          <ac:spMkLst>
            <pc:docMk/>
            <pc:sldMk cId="2582778516" sldId="300"/>
            <ac:spMk id="5" creationId="{BDD6DA33-3824-177B-C9FA-044D2B098F12}"/>
          </ac:spMkLst>
        </pc:spChg>
        <pc:spChg chg="mod">
          <ac:chgData name="Wesley Gentry" userId="e7bc773c3a35bcb6" providerId="LiveId" clId="{3CB19036-E75E-41B0-8EAF-A03FF5308AB8}" dt="2025-09-02T17:42:51.444" v="2117" actId="164"/>
          <ac:spMkLst>
            <pc:docMk/>
            <pc:sldMk cId="2582778516" sldId="300"/>
            <ac:spMk id="6" creationId="{5BF7E18A-A5D3-43EA-3E17-1C465F4A78C8}"/>
          </ac:spMkLst>
        </pc:spChg>
        <pc:spChg chg="mod">
          <ac:chgData name="Wesley Gentry" userId="e7bc773c3a35bcb6" providerId="LiveId" clId="{3CB19036-E75E-41B0-8EAF-A03FF5308AB8}" dt="2025-09-02T17:42:51.444" v="2117" actId="164"/>
          <ac:spMkLst>
            <pc:docMk/>
            <pc:sldMk cId="2582778516" sldId="300"/>
            <ac:spMk id="7" creationId="{FF871016-2D51-E636-DF91-A116D86414C4}"/>
          </ac:spMkLst>
        </pc:spChg>
        <pc:spChg chg="mod">
          <ac:chgData name="Wesley Gentry" userId="e7bc773c3a35bcb6" providerId="LiveId" clId="{3CB19036-E75E-41B0-8EAF-A03FF5308AB8}" dt="2025-09-02T17:42:51.444" v="2117" actId="164"/>
          <ac:spMkLst>
            <pc:docMk/>
            <pc:sldMk cId="2582778516" sldId="300"/>
            <ac:spMk id="10" creationId="{631AEF10-7A37-B7D2-1CC9-53B5B9883E3C}"/>
          </ac:spMkLst>
        </pc:spChg>
        <pc:spChg chg="mod">
          <ac:chgData name="Wesley Gentry" userId="e7bc773c3a35bcb6" providerId="LiveId" clId="{3CB19036-E75E-41B0-8EAF-A03FF5308AB8}" dt="2025-09-02T17:42:51.444" v="2117" actId="164"/>
          <ac:spMkLst>
            <pc:docMk/>
            <pc:sldMk cId="2582778516" sldId="300"/>
            <ac:spMk id="11" creationId="{EBB294E8-DB97-5544-2D40-BCB92F66F909}"/>
          </ac:spMkLst>
        </pc:spChg>
        <pc:spChg chg="mod">
          <ac:chgData name="Wesley Gentry" userId="e7bc773c3a35bcb6" providerId="LiveId" clId="{3CB19036-E75E-41B0-8EAF-A03FF5308AB8}" dt="2025-09-02T17:42:51.444" v="2117" actId="164"/>
          <ac:spMkLst>
            <pc:docMk/>
            <pc:sldMk cId="2582778516" sldId="300"/>
            <ac:spMk id="18" creationId="{BB9869E1-68C2-173C-8BD6-D64EBB7BA3CD}"/>
          </ac:spMkLst>
        </pc:spChg>
        <pc:spChg chg="mod">
          <ac:chgData name="Wesley Gentry" userId="e7bc773c3a35bcb6" providerId="LiveId" clId="{3CB19036-E75E-41B0-8EAF-A03FF5308AB8}" dt="2025-09-02T17:42:51.444" v="2117" actId="164"/>
          <ac:spMkLst>
            <pc:docMk/>
            <pc:sldMk cId="2582778516" sldId="300"/>
            <ac:spMk id="19" creationId="{3986D717-E6CF-F3A9-D0E5-BF9B85D1D2D7}"/>
          </ac:spMkLst>
        </pc:spChg>
        <pc:grpChg chg="add mod">
          <ac:chgData name="Wesley Gentry" userId="e7bc773c3a35bcb6" providerId="LiveId" clId="{3CB19036-E75E-41B0-8EAF-A03FF5308AB8}" dt="2025-09-02T17:43:05.853" v="2118" actId="1076"/>
          <ac:grpSpMkLst>
            <pc:docMk/>
            <pc:sldMk cId="2582778516" sldId="300"/>
            <ac:grpSpMk id="8" creationId="{7CB1CD79-A7C2-4B80-D5F0-AD68E671CAC4}"/>
          </ac:grpSpMkLst>
        </pc:grpChg>
      </pc:sldChg>
      <pc:sldChg chg="modSp add mod">
        <pc:chgData name="Wesley Gentry" userId="e7bc773c3a35bcb6" providerId="LiveId" clId="{3CB19036-E75E-41B0-8EAF-A03FF5308AB8}" dt="2025-09-02T19:12:18.456" v="2171" actId="20577"/>
        <pc:sldMkLst>
          <pc:docMk/>
          <pc:sldMk cId="2182381136" sldId="301"/>
        </pc:sldMkLst>
        <pc:spChg chg="mod">
          <ac:chgData name="Wesley Gentry" userId="e7bc773c3a35bcb6" providerId="LiveId" clId="{3CB19036-E75E-41B0-8EAF-A03FF5308AB8}" dt="2025-09-02T19:12:18.456" v="2171" actId="20577"/>
          <ac:spMkLst>
            <pc:docMk/>
            <pc:sldMk cId="2182381136" sldId="301"/>
            <ac:spMk id="5" creationId="{12DE487D-A929-95B7-7C14-E5B232B49076}"/>
          </ac:spMkLst>
        </pc:spChg>
      </pc:sldChg>
      <pc:sldChg chg="modSp add mod">
        <pc:chgData name="Wesley Gentry" userId="e7bc773c3a35bcb6" providerId="LiveId" clId="{3CB19036-E75E-41B0-8EAF-A03FF5308AB8}" dt="2025-09-02T19:12:21.953" v="2173" actId="20577"/>
        <pc:sldMkLst>
          <pc:docMk/>
          <pc:sldMk cId="1948261111" sldId="302"/>
        </pc:sldMkLst>
        <pc:spChg chg="mod">
          <ac:chgData name="Wesley Gentry" userId="e7bc773c3a35bcb6" providerId="LiveId" clId="{3CB19036-E75E-41B0-8EAF-A03FF5308AB8}" dt="2025-09-02T19:12:21.953" v="2173" actId="20577"/>
          <ac:spMkLst>
            <pc:docMk/>
            <pc:sldMk cId="1948261111" sldId="302"/>
            <ac:spMk id="3" creationId="{1F32CF30-8FDE-FFD6-6F3D-5C3BEA828B3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D8343-F9E8-9C4A-AC67-4FD1E0E3D3BE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FE2B-E783-FA4A-AC9A-E44966BB2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4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6740b12bc8662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36740b12bc8662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42dfd703509e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42dfd703509e3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2A63198B-3F50-B886-3ACD-93324705D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f36fb088c2_0_211:notes">
            <a:extLst>
              <a:ext uri="{FF2B5EF4-FFF2-40B4-BE49-F238E27FC236}">
                <a16:creationId xmlns:a16="http://schemas.microsoft.com/office/drawing/2014/main" id="{F4DD4241-455F-C1F1-50C8-9178EC1289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2f36fb088c2_0_211:notes">
            <a:extLst>
              <a:ext uri="{FF2B5EF4-FFF2-40B4-BE49-F238E27FC236}">
                <a16:creationId xmlns:a16="http://schemas.microsoft.com/office/drawing/2014/main" id="{50999D7F-0C91-58CD-A1E0-485DB42C9B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66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>
          <a:extLst>
            <a:ext uri="{FF2B5EF4-FFF2-40B4-BE49-F238E27FC236}">
              <a16:creationId xmlns:a16="http://schemas.microsoft.com/office/drawing/2014/main" id="{EA102009-9CE0-F6F4-56A5-E0270F8FB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f36fb088c2_0_211:notes">
            <a:extLst>
              <a:ext uri="{FF2B5EF4-FFF2-40B4-BE49-F238E27FC236}">
                <a16:creationId xmlns:a16="http://schemas.microsoft.com/office/drawing/2014/main" id="{5F37FFB9-6633-B55C-93E8-B2F34EF2A5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2f36fb088c2_0_211:notes">
            <a:extLst>
              <a:ext uri="{FF2B5EF4-FFF2-40B4-BE49-F238E27FC236}">
                <a16:creationId xmlns:a16="http://schemas.microsoft.com/office/drawing/2014/main" id="{F3F491AB-9B5B-578A-5AD3-9CB33EF93C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067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6" y="1489150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1463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1940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0349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10671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78690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26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8677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3710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0155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2793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9949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3460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345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31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211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364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155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70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637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108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28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189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368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8282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wgentry@cltexam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5730"/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514138" y="3203923"/>
            <a:ext cx="7259724" cy="2419908"/>
          </a:xfrm>
          <a:custGeom>
            <a:avLst/>
            <a:gdLst/>
            <a:ahLst/>
            <a:cxnLst/>
            <a:rect l="l" t="t" r="r" b="b"/>
            <a:pathLst>
              <a:path w="7259724" h="2419908">
                <a:moveTo>
                  <a:pt x="0" y="0"/>
                </a:moveTo>
                <a:lnTo>
                  <a:pt x="7259724" y="0"/>
                </a:lnTo>
                <a:lnTo>
                  <a:pt x="7259724" y="2419908"/>
                </a:lnTo>
                <a:lnTo>
                  <a:pt x="0" y="241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140087" y="6015420"/>
            <a:ext cx="10007825" cy="1067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24"/>
              </a:lnSpc>
            </a:pPr>
            <a:r>
              <a:rPr lang="en-US" sz="6303">
                <a:solidFill>
                  <a:srgbClr val="FFFFFF"/>
                </a:solidFill>
                <a:latin typeface="Libre Baskerville 1"/>
              </a:rPr>
              <a:t>Classic Learning Test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2757069" y="1042987"/>
            <a:ext cx="12773862" cy="14288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2757069" y="9229725"/>
            <a:ext cx="12773862" cy="14288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7946F30C-D8BF-0A0E-7EF7-C218BCE0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2f36fb088c2_0_211">
            <a:extLst>
              <a:ext uri="{FF2B5EF4-FFF2-40B4-BE49-F238E27FC236}">
                <a16:creationId xmlns:a16="http://schemas.microsoft.com/office/drawing/2014/main" id="{0E801938-C6E9-A8F1-0527-A675B001B1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;g2209742cb1f_1_111">
            <a:extLst>
              <a:ext uri="{FF2B5EF4-FFF2-40B4-BE49-F238E27FC236}">
                <a16:creationId xmlns:a16="http://schemas.microsoft.com/office/drawing/2014/main" id="{F2EF733C-D377-E52B-490C-761AA59FC4C2}"/>
              </a:ext>
            </a:extLst>
          </p:cNvPr>
          <p:cNvSpPr txBox="1"/>
          <p:nvPr/>
        </p:nvSpPr>
        <p:spPr>
          <a:xfrm>
            <a:off x="863214" y="369384"/>
            <a:ext cx="17191521" cy="147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algn="ctr" defTabSz="1371600">
              <a:buClr>
                <a:srgbClr val="000000"/>
              </a:buClr>
              <a:buSzPts val="6800"/>
              <a:defRPr/>
            </a:pPr>
            <a:r>
              <a:rPr lang="en-US" sz="7200" u="sng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CLT &amp; CLT10 Sections and Domains</a:t>
            </a:r>
            <a:endParaRPr sz="7200" u="sng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51C74-8BC0-F22D-F2E4-61F169631FB3}"/>
              </a:ext>
            </a:extLst>
          </p:cNvPr>
          <p:cNvGrpSpPr/>
          <p:nvPr/>
        </p:nvGrpSpPr>
        <p:grpSpPr>
          <a:xfrm>
            <a:off x="2470027" y="2202279"/>
            <a:ext cx="13655858" cy="6834432"/>
            <a:chOff x="3024874" y="3314689"/>
            <a:chExt cx="6142252" cy="27568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4D3D65-FAE2-CD84-8E2B-F4635BC1D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4874" y="3549127"/>
              <a:ext cx="6142252" cy="252243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BD7953-80AC-3F80-CA7F-35A650B5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4874" y="3314689"/>
              <a:ext cx="6142252" cy="234438"/>
            </a:xfrm>
            <a:prstGeom prst="rect">
              <a:avLst/>
            </a:prstGeom>
          </p:spPr>
        </p:pic>
      </p:grpSp>
      <p:sp>
        <p:nvSpPr>
          <p:cNvPr id="2" name="Freeform 7">
            <a:extLst>
              <a:ext uri="{FF2B5EF4-FFF2-40B4-BE49-F238E27FC236}">
                <a16:creationId xmlns:a16="http://schemas.microsoft.com/office/drawing/2014/main" id="{E303CFA0-F348-A848-F6E3-BC58E5D56B88}"/>
              </a:ext>
            </a:extLst>
          </p:cNvPr>
          <p:cNvSpPr/>
          <p:nvPr/>
        </p:nvSpPr>
        <p:spPr>
          <a:xfrm>
            <a:off x="17203670" y="9357958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1F32CF30-8FDE-FFD6-6F3D-5C3BEA828B30}"/>
              </a:ext>
            </a:extLst>
          </p:cNvPr>
          <p:cNvSpPr txBox="1"/>
          <p:nvPr/>
        </p:nvSpPr>
        <p:spPr>
          <a:xfrm>
            <a:off x="13366450" y="9303317"/>
            <a:ext cx="3666335" cy="62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914445">
              <a:lnSpc>
                <a:spcPts val="5670"/>
              </a:lnSpc>
            </a:pPr>
            <a:r>
              <a:rPr lang="en-US" sz="2922" spc="386">
                <a:solidFill>
                  <a:srgbClr val="FFFFFF"/>
                </a:solidFill>
                <a:latin typeface="Lato"/>
              </a:rPr>
              <a:t>PAGE 11</a:t>
            </a:r>
          </a:p>
        </p:txBody>
      </p:sp>
    </p:spTree>
    <p:extLst>
      <p:ext uri="{BB962C8B-B14F-4D97-AF65-F5344CB8AC3E}">
        <p14:creationId xmlns:p14="http://schemas.microsoft.com/office/powerpoint/2010/main" val="1948261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283C7D-2D2D-0708-E918-68EAC8E72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FE7274-D5E6-07AB-9204-A3F54061FB88}"/>
              </a:ext>
            </a:extLst>
          </p:cNvPr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4CE87F7-21C6-10D8-DECE-B5BD7757873A}"/>
                </a:ext>
              </a:extLst>
            </p:cNvPr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A02EFE4-7F54-EF42-7E1C-C67777B6A8BE}"/>
                </a:ext>
              </a:extLst>
            </p:cNvPr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7833603-090D-5BB8-E373-1B919E7D2E9B}"/>
              </a:ext>
            </a:extLst>
          </p:cNvPr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FC4296E2-7A43-0EAB-F5D4-5F7698BCD432}"/>
              </a:ext>
            </a:extLst>
          </p:cNvPr>
          <p:cNvSpPr txBox="1"/>
          <p:nvPr/>
        </p:nvSpPr>
        <p:spPr>
          <a:xfrm>
            <a:off x="13331186" y="9303317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08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2C861C2-BCD2-DFC9-46DE-4550D09C8215}"/>
              </a:ext>
            </a:extLst>
          </p:cNvPr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2506639-1327-40AE-CAD0-C6B615E8F9EC}"/>
              </a:ext>
            </a:extLst>
          </p:cNvPr>
          <p:cNvSpPr txBox="1"/>
          <p:nvPr/>
        </p:nvSpPr>
        <p:spPr>
          <a:xfrm>
            <a:off x="2495558" y="3216278"/>
            <a:ext cx="62484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September 18, 2025*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October 11,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October 22, 2025*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November 8,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December 3, 2025*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>
              <a:solidFill>
                <a:srgbClr val="000000"/>
              </a:solidFill>
              <a:latin typeface="Lato"/>
            </a:endParaRPr>
          </a:p>
          <a:p>
            <a:endParaRPr lang="en-US" sz="2800" i="1">
              <a:solidFill>
                <a:srgbClr val="000000"/>
              </a:solidFill>
              <a:latin typeface="Lato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39B7DAFB-DD14-B737-ACBA-4B52CD4085BE}"/>
              </a:ext>
            </a:extLst>
          </p:cNvPr>
          <p:cNvSpPr/>
          <p:nvPr/>
        </p:nvSpPr>
        <p:spPr>
          <a:xfrm flipV="1">
            <a:off x="1028718" y="1049573"/>
            <a:ext cx="15430482" cy="7702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1A225D3-AAE6-0105-EE8F-70D388E712ED}"/>
              </a:ext>
            </a:extLst>
          </p:cNvPr>
          <p:cNvSpPr txBox="1"/>
          <p:nvPr/>
        </p:nvSpPr>
        <p:spPr>
          <a:xfrm>
            <a:off x="1202979" y="1210888"/>
            <a:ext cx="15430482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6000">
                <a:solidFill>
                  <a:srgbClr val="004A70"/>
                </a:solidFill>
                <a:latin typeface="Libre Baskerville 2"/>
              </a:rPr>
              <a:t>When can schools administer the CLT?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2D5426F6-7D46-18B1-DE5F-92480E88FD83}"/>
              </a:ext>
            </a:extLst>
          </p:cNvPr>
          <p:cNvSpPr txBox="1"/>
          <p:nvPr/>
        </p:nvSpPr>
        <p:spPr>
          <a:xfrm>
            <a:off x="3877047" y="8343649"/>
            <a:ext cx="973382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>
                <a:solidFill>
                  <a:srgbClr val="000000"/>
                </a:solidFill>
                <a:latin typeface="Lato"/>
              </a:rPr>
              <a:t>Order form: </a:t>
            </a:r>
            <a:r>
              <a:rPr lang="en-US" sz="4000" b="1">
                <a:solidFill>
                  <a:schemeClr val="tx2"/>
                </a:solidFill>
                <a:latin typeface="Lato"/>
              </a:rPr>
              <a:t>info.cltexam.com/</a:t>
            </a:r>
            <a:r>
              <a:rPr lang="en-US" sz="4000" b="1" err="1">
                <a:solidFill>
                  <a:schemeClr val="tx2"/>
                </a:solidFill>
                <a:latin typeface="Lato"/>
              </a:rPr>
              <a:t>getclt</a:t>
            </a:r>
            <a:endParaRPr lang="en-US" sz="4000" b="1">
              <a:solidFill>
                <a:schemeClr val="tx2"/>
              </a:solidFill>
              <a:latin typeface="Lato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3F86464-DEF5-24C2-8CB1-B0C5FF428148}"/>
              </a:ext>
            </a:extLst>
          </p:cNvPr>
          <p:cNvSpPr txBox="1"/>
          <p:nvPr/>
        </p:nvSpPr>
        <p:spPr>
          <a:xfrm>
            <a:off x="8915953" y="3142843"/>
            <a:ext cx="62484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January 24, 2026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February 19, 2026*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March 12, 2026*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March 21, 2026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April 16, 2026*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May 16, 2026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Lato"/>
              </a:rPr>
              <a:t>June 11, 2026*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56E6A712-8A69-356C-6F67-E8E1A59F45DA}"/>
              </a:ext>
            </a:extLst>
          </p:cNvPr>
          <p:cNvSpPr txBox="1"/>
          <p:nvPr/>
        </p:nvSpPr>
        <p:spPr>
          <a:xfrm>
            <a:off x="3171470" y="2325306"/>
            <a:ext cx="10439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u="sng">
                <a:solidFill>
                  <a:srgbClr val="000000"/>
                </a:solidFill>
                <a:latin typeface="Lato"/>
              </a:rPr>
              <a:t>25-26 In-School CLT Test Dates</a:t>
            </a:r>
            <a:endParaRPr lang="en-US" sz="4400" b="1" u="sng">
              <a:solidFill>
                <a:schemeClr val="tx2"/>
              </a:solidFill>
              <a:latin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ECFAA6-DF1F-CDB5-CDB5-C666FBFE3291}"/>
              </a:ext>
            </a:extLst>
          </p:cNvPr>
          <p:cNvSpPr txBox="1"/>
          <p:nvPr/>
        </p:nvSpPr>
        <p:spPr>
          <a:xfrm>
            <a:off x="3143956" y="7302887"/>
            <a:ext cx="4247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>
                <a:solidFill>
                  <a:srgbClr val="000000"/>
                </a:solidFill>
                <a:latin typeface="Lato"/>
              </a:rPr>
              <a:t>* </a:t>
            </a:r>
            <a:r>
              <a:rPr lang="en-US" sz="2800" b="1" i="1">
                <a:solidFill>
                  <a:srgbClr val="000000"/>
                </a:solidFill>
                <a:latin typeface="Lato"/>
              </a:rPr>
              <a:t>Denotes weekday CLT</a:t>
            </a:r>
          </a:p>
        </p:txBody>
      </p:sp>
    </p:spTree>
    <p:extLst>
      <p:ext uri="{BB962C8B-B14F-4D97-AF65-F5344CB8AC3E}">
        <p14:creationId xmlns:p14="http://schemas.microsoft.com/office/powerpoint/2010/main" val="186340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8"/>
          <p:cNvGrpSpPr/>
          <p:nvPr/>
        </p:nvGrpSpPr>
        <p:grpSpPr>
          <a:xfrm>
            <a:off x="0" y="8713283"/>
            <a:ext cx="18287996" cy="3520081"/>
            <a:chOff x="0" y="-114300"/>
            <a:chExt cx="4816592" cy="927100"/>
          </a:xfrm>
        </p:grpSpPr>
        <p:sp>
          <p:nvSpPr>
            <p:cNvPr id="181" name="Google Shape;181;p8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825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8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 extrusionOk="0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13343886" y="9245509"/>
            <a:ext cx="3666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940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8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CLTEXAM.COM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7" name="Google Shape;187;p8"/>
          <p:cNvCxnSpPr>
            <a:cxnSpLocks/>
          </p:cNvCxnSpPr>
          <p:nvPr/>
        </p:nvCxnSpPr>
        <p:spPr>
          <a:xfrm flipV="1">
            <a:off x="1028717" y="994779"/>
            <a:ext cx="15811483" cy="62496"/>
          </a:xfrm>
          <a:prstGeom prst="straightConnector1">
            <a:avLst/>
          </a:prstGeom>
          <a:noFill/>
          <a:ln w="28575" cap="flat" cmpd="sng">
            <a:solidFill>
              <a:srgbClr val="0AC7E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8"/>
          <p:cNvSpPr txBox="1"/>
          <p:nvPr/>
        </p:nvSpPr>
        <p:spPr>
          <a:xfrm>
            <a:off x="1028717" y="1314158"/>
            <a:ext cx="16297432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lang="en-US" sz="6000" kern="0">
                <a:solidFill>
                  <a:srgbClr val="004A7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When</a:t>
            </a: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ibre Baskerville"/>
                <a:ea typeface="Libre Baskerville"/>
                <a:cs typeface="Libre Baskerville"/>
                <a:sym typeface="Libre Baskerville"/>
              </a:rPr>
              <a:t> can schools administer the 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ibre Baskerville"/>
                <a:ea typeface="Libre Baskerville"/>
                <a:cs typeface="Libre Baskerville"/>
                <a:sym typeface="Libre Baskerville"/>
              </a:rPr>
              <a:t>CLT10</a:t>
            </a: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ibre Baskerville"/>
                <a:ea typeface="Libre Baskerville"/>
                <a:cs typeface="Libre Baskerville"/>
                <a:sym typeface="Libre Baskerville"/>
              </a:rPr>
              <a:t>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E5FFF4-7176-C25C-741E-5E1F6F5BDEAF}"/>
              </a:ext>
            </a:extLst>
          </p:cNvPr>
          <p:cNvGrpSpPr/>
          <p:nvPr/>
        </p:nvGrpSpPr>
        <p:grpSpPr>
          <a:xfrm>
            <a:off x="981791" y="3393296"/>
            <a:ext cx="4343127" cy="3804063"/>
            <a:chOff x="3761364" y="3222804"/>
            <a:chExt cx="2968028" cy="2870132"/>
          </a:xfrm>
        </p:grpSpPr>
        <p:sp>
          <p:nvSpPr>
            <p:cNvPr id="194" name="Google Shape;194;p8"/>
            <p:cNvSpPr/>
            <p:nvPr/>
          </p:nvSpPr>
          <p:spPr>
            <a:xfrm>
              <a:off x="3761364" y="3222804"/>
              <a:ext cx="2968028" cy="2870132"/>
            </a:xfrm>
            <a:custGeom>
              <a:avLst/>
              <a:gdLst/>
              <a:ahLst/>
              <a:cxnLst/>
              <a:rect l="l" t="t" r="r" b="b"/>
              <a:pathLst>
                <a:path w="3546032" h="2943345" extrusionOk="0">
                  <a:moveTo>
                    <a:pt x="0" y="0"/>
                  </a:moveTo>
                  <a:lnTo>
                    <a:pt x="3546033" y="0"/>
                  </a:lnTo>
                  <a:lnTo>
                    <a:pt x="3546033" y="2943345"/>
                  </a:lnTo>
                  <a:lnTo>
                    <a:pt x="0" y="29433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21356"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 txBox="1"/>
            <p:nvPr/>
          </p:nvSpPr>
          <p:spPr>
            <a:xfrm>
              <a:off x="4149877" y="3681983"/>
              <a:ext cx="1900414" cy="19363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999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988"/>
                <a:buFont typeface="Arial"/>
                <a:buNone/>
                <a:tabLst/>
                <a:defRPr/>
              </a:pPr>
              <a:r>
                <a:rPr lang="en-US" sz="8988" b="1" kern="0">
                  <a:solidFill>
                    <a:srgbClr val="004A70"/>
                  </a:solidFill>
                  <a:latin typeface="Lato"/>
                  <a:ea typeface="Lato"/>
                  <a:cs typeface="Lato"/>
                  <a:sym typeface="Lato"/>
                </a:rPr>
                <a:t>23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 txBox="1"/>
            <p:nvPr/>
          </p:nvSpPr>
          <p:spPr>
            <a:xfrm>
              <a:off x="4149877" y="3307835"/>
              <a:ext cx="1945274" cy="669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61"/>
                <a:buFont typeface="Arial"/>
                <a:buNone/>
                <a:tabLst/>
                <a:defRPr/>
              </a:pPr>
              <a:r>
                <a:rPr lang="en-US" sz="4000" b="1" kern="0">
                  <a:solidFill>
                    <a:srgbClr val="004A70"/>
                  </a:solidFill>
                  <a:latin typeface="Lato"/>
                  <a:ea typeface="Lato"/>
                  <a:cs typeface="Lato"/>
                  <a:sym typeface="Lato"/>
                </a:rPr>
                <a:t>September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 txBox="1"/>
            <p:nvPr/>
          </p:nvSpPr>
          <p:spPr>
            <a:xfrm>
              <a:off x="4425014" y="4987941"/>
              <a:ext cx="1329869" cy="669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61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004A7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2025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6506FC-A2E6-EBE1-438F-31BE31B1DEB2}"/>
              </a:ext>
            </a:extLst>
          </p:cNvPr>
          <p:cNvGrpSpPr/>
          <p:nvPr/>
        </p:nvGrpSpPr>
        <p:grpSpPr>
          <a:xfrm>
            <a:off x="8939220" y="3363088"/>
            <a:ext cx="4603219" cy="3804063"/>
            <a:chOff x="7012877" y="3153434"/>
            <a:chExt cx="3077761" cy="2803144"/>
          </a:xfrm>
        </p:grpSpPr>
        <p:sp>
          <p:nvSpPr>
            <p:cNvPr id="8" name="Google Shape;203;p8">
              <a:extLst>
                <a:ext uri="{FF2B5EF4-FFF2-40B4-BE49-F238E27FC236}">
                  <a16:creationId xmlns:a16="http://schemas.microsoft.com/office/drawing/2014/main" id="{E440FF61-FDF4-0562-EEC9-4BD895C7BE6A}"/>
                </a:ext>
              </a:extLst>
            </p:cNvPr>
            <p:cNvSpPr/>
            <p:nvPr/>
          </p:nvSpPr>
          <p:spPr>
            <a:xfrm>
              <a:off x="7012877" y="3153434"/>
              <a:ext cx="3077761" cy="2803144"/>
            </a:xfrm>
            <a:custGeom>
              <a:avLst/>
              <a:gdLst/>
              <a:ahLst/>
              <a:cxnLst/>
              <a:rect l="l" t="t" r="r" b="b"/>
              <a:pathLst>
                <a:path w="3546032" h="2943345" extrusionOk="0">
                  <a:moveTo>
                    <a:pt x="0" y="0"/>
                  </a:moveTo>
                  <a:lnTo>
                    <a:pt x="3546033" y="0"/>
                  </a:lnTo>
                  <a:lnTo>
                    <a:pt x="3546033" y="2943345"/>
                  </a:lnTo>
                  <a:lnTo>
                    <a:pt x="0" y="294334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21356"/>
              </a:stretch>
            </a:blip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06;p8">
              <a:extLst>
                <a:ext uri="{FF2B5EF4-FFF2-40B4-BE49-F238E27FC236}">
                  <a16:creationId xmlns:a16="http://schemas.microsoft.com/office/drawing/2014/main" id="{B6C34C6F-84D4-76A2-765E-A9F1481F2B70}"/>
                </a:ext>
              </a:extLst>
            </p:cNvPr>
            <p:cNvSpPr txBox="1"/>
            <p:nvPr/>
          </p:nvSpPr>
          <p:spPr>
            <a:xfrm>
              <a:off x="7405413" y="3245881"/>
              <a:ext cx="1888359" cy="635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998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61"/>
                <a:buFont typeface="Arial"/>
                <a:buNone/>
                <a:tabLst/>
                <a:defRPr/>
              </a:pPr>
              <a:r>
                <a:rPr lang="en-US" sz="4000" b="1" kern="0">
                  <a:solidFill>
                    <a:srgbClr val="004A70"/>
                  </a:solidFill>
                  <a:latin typeface="Lato"/>
                  <a:ea typeface="Lato"/>
                  <a:cs typeface="Lato"/>
                  <a:sym typeface="Lato"/>
                </a:rPr>
                <a:t>February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205;p8">
              <a:extLst>
                <a:ext uri="{FF2B5EF4-FFF2-40B4-BE49-F238E27FC236}">
                  <a16:creationId xmlns:a16="http://schemas.microsoft.com/office/drawing/2014/main" id="{4666A924-F83C-B278-F1D6-F2E5D41E2584}"/>
                </a:ext>
              </a:extLst>
            </p:cNvPr>
            <p:cNvSpPr txBox="1"/>
            <p:nvPr/>
          </p:nvSpPr>
          <p:spPr>
            <a:xfrm>
              <a:off x="7428837" y="3623746"/>
              <a:ext cx="1888359" cy="18625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999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988"/>
                <a:buFont typeface="Arial"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>
                  <a:ln>
                    <a:noFill/>
                  </a:ln>
                  <a:solidFill>
                    <a:srgbClr val="004A70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3/4</a:t>
              </a:r>
              <a:endParaRPr kumimoji="0" sz="8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207;p8">
            <a:extLst>
              <a:ext uri="{FF2B5EF4-FFF2-40B4-BE49-F238E27FC236}">
                <a16:creationId xmlns:a16="http://schemas.microsoft.com/office/drawing/2014/main" id="{F5D84015-1567-E1DF-9F35-840E77040000}"/>
              </a:ext>
            </a:extLst>
          </p:cNvPr>
          <p:cNvSpPr txBox="1"/>
          <p:nvPr/>
        </p:nvSpPr>
        <p:spPr>
          <a:xfrm>
            <a:off x="10276326" y="5733855"/>
            <a:ext cx="1435335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61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2026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4;p8">
            <a:extLst>
              <a:ext uri="{FF2B5EF4-FFF2-40B4-BE49-F238E27FC236}">
                <a16:creationId xmlns:a16="http://schemas.microsoft.com/office/drawing/2014/main" id="{F86AB8D7-1B06-CFB6-3F31-BBBAFE093D69}"/>
              </a:ext>
            </a:extLst>
          </p:cNvPr>
          <p:cNvSpPr/>
          <p:nvPr/>
        </p:nvSpPr>
        <p:spPr>
          <a:xfrm>
            <a:off x="4981474" y="3363088"/>
            <a:ext cx="4343127" cy="3834271"/>
          </a:xfrm>
          <a:custGeom>
            <a:avLst/>
            <a:gdLst/>
            <a:ahLst/>
            <a:cxnLst/>
            <a:rect l="l" t="t" r="r" b="b"/>
            <a:pathLst>
              <a:path w="3546032" h="2943345" extrusionOk="0">
                <a:moveTo>
                  <a:pt x="0" y="0"/>
                </a:moveTo>
                <a:lnTo>
                  <a:pt x="3546033" y="0"/>
                </a:lnTo>
                <a:lnTo>
                  <a:pt x="3546033" y="2943345"/>
                </a:lnTo>
                <a:lnTo>
                  <a:pt x="0" y="2943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1356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95;p8">
            <a:extLst>
              <a:ext uri="{FF2B5EF4-FFF2-40B4-BE49-F238E27FC236}">
                <a16:creationId xmlns:a16="http://schemas.microsoft.com/office/drawing/2014/main" id="{EBA8C7BE-0DB2-70A2-42BD-AA133CA9BCE8}"/>
              </a:ext>
            </a:extLst>
          </p:cNvPr>
          <p:cNvSpPr txBox="1"/>
          <p:nvPr/>
        </p:nvSpPr>
        <p:spPr>
          <a:xfrm>
            <a:off x="5531670" y="4001334"/>
            <a:ext cx="2780883" cy="193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88"/>
              <a:buFont typeface="Arial"/>
              <a:buNone/>
              <a:tabLst/>
              <a:defRPr/>
            </a:pPr>
            <a:r>
              <a:rPr lang="en-US" sz="8988" b="1" kern="0">
                <a:solidFill>
                  <a:srgbClr val="004A70"/>
                </a:solidFill>
                <a:latin typeface="Lato"/>
                <a:ea typeface="Lato"/>
                <a:cs typeface="Lato"/>
                <a:sym typeface="Lato"/>
              </a:rPr>
              <a:t>12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96;p8">
            <a:extLst>
              <a:ext uri="{FF2B5EF4-FFF2-40B4-BE49-F238E27FC236}">
                <a16:creationId xmlns:a16="http://schemas.microsoft.com/office/drawing/2014/main" id="{5DC6E543-DE5E-2D9F-B7B9-1ACF26326000}"/>
              </a:ext>
            </a:extLst>
          </p:cNvPr>
          <p:cNvSpPr txBox="1"/>
          <p:nvPr/>
        </p:nvSpPr>
        <p:spPr>
          <a:xfrm>
            <a:off x="5614326" y="3488544"/>
            <a:ext cx="258535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61"/>
              <a:buFont typeface="Arial"/>
              <a:buNone/>
              <a:tabLst/>
              <a:defRPr/>
            </a:pPr>
            <a:r>
              <a:rPr lang="en-US" sz="4000" b="1" kern="0">
                <a:solidFill>
                  <a:srgbClr val="004A70"/>
                </a:solidFill>
                <a:latin typeface="Lato"/>
                <a:ea typeface="Lato"/>
                <a:cs typeface="Lato"/>
                <a:sym typeface="Lato"/>
              </a:rPr>
              <a:t>November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97;p8">
            <a:extLst>
              <a:ext uri="{FF2B5EF4-FFF2-40B4-BE49-F238E27FC236}">
                <a16:creationId xmlns:a16="http://schemas.microsoft.com/office/drawing/2014/main" id="{B4571E47-DEF6-F262-A246-0AA0B4BFA0B6}"/>
              </a:ext>
            </a:extLst>
          </p:cNvPr>
          <p:cNvSpPr txBox="1"/>
          <p:nvPr/>
        </p:nvSpPr>
        <p:spPr>
          <a:xfrm>
            <a:off x="5949112" y="5732247"/>
            <a:ext cx="1946002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61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2025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94;p8">
            <a:extLst>
              <a:ext uri="{FF2B5EF4-FFF2-40B4-BE49-F238E27FC236}">
                <a16:creationId xmlns:a16="http://schemas.microsoft.com/office/drawing/2014/main" id="{A2234649-7C2A-0C06-5C40-C9F4CBFA8A47}"/>
              </a:ext>
            </a:extLst>
          </p:cNvPr>
          <p:cNvSpPr/>
          <p:nvPr/>
        </p:nvSpPr>
        <p:spPr>
          <a:xfrm>
            <a:off x="13068950" y="3338843"/>
            <a:ext cx="4603220" cy="3804063"/>
          </a:xfrm>
          <a:custGeom>
            <a:avLst/>
            <a:gdLst/>
            <a:ahLst/>
            <a:cxnLst/>
            <a:rect l="l" t="t" r="r" b="b"/>
            <a:pathLst>
              <a:path w="3546032" h="2943345" extrusionOk="0">
                <a:moveTo>
                  <a:pt x="0" y="0"/>
                </a:moveTo>
                <a:lnTo>
                  <a:pt x="3546033" y="0"/>
                </a:lnTo>
                <a:lnTo>
                  <a:pt x="3546033" y="2943345"/>
                </a:lnTo>
                <a:lnTo>
                  <a:pt x="0" y="2943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1356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95;p8">
            <a:extLst>
              <a:ext uri="{FF2B5EF4-FFF2-40B4-BE49-F238E27FC236}">
                <a16:creationId xmlns:a16="http://schemas.microsoft.com/office/drawing/2014/main" id="{FEE03512-8AE8-D48A-A6EF-1224E5A2A483}"/>
              </a:ext>
            </a:extLst>
          </p:cNvPr>
          <p:cNvSpPr txBox="1"/>
          <p:nvPr/>
        </p:nvSpPr>
        <p:spPr>
          <a:xfrm>
            <a:off x="13384011" y="3977089"/>
            <a:ext cx="3343974" cy="193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988"/>
              <a:buFont typeface="Arial"/>
              <a:buNone/>
              <a:tabLst/>
              <a:defRPr/>
            </a:pPr>
            <a:r>
              <a:rPr lang="en-US" sz="8800" b="1" kern="0">
                <a:solidFill>
                  <a:srgbClr val="004A70"/>
                </a:solidFill>
                <a:latin typeface="Lato"/>
                <a:ea typeface="Lato"/>
                <a:cs typeface="Lato"/>
                <a:sym typeface="Lato"/>
              </a:rPr>
              <a:t>22/23</a:t>
            </a:r>
            <a:endParaRPr kumimoji="0" sz="8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96;p8">
            <a:extLst>
              <a:ext uri="{FF2B5EF4-FFF2-40B4-BE49-F238E27FC236}">
                <a16:creationId xmlns:a16="http://schemas.microsoft.com/office/drawing/2014/main" id="{3FBECF2F-1983-B261-47AE-0781EB674764}"/>
              </a:ext>
            </a:extLst>
          </p:cNvPr>
          <p:cNvSpPr txBox="1"/>
          <p:nvPr/>
        </p:nvSpPr>
        <p:spPr>
          <a:xfrm>
            <a:off x="13801491" y="3464299"/>
            <a:ext cx="2509013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61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April</a:t>
            </a:r>
            <a:r>
              <a:rPr kumimoji="0" lang="en-US" sz="2761" b="1" i="0" u="none" strike="noStrike" kern="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97;p8">
            <a:extLst>
              <a:ext uri="{FF2B5EF4-FFF2-40B4-BE49-F238E27FC236}">
                <a16:creationId xmlns:a16="http://schemas.microsoft.com/office/drawing/2014/main" id="{3319EC94-254A-6341-F71D-28B228137CAB}"/>
              </a:ext>
            </a:extLst>
          </p:cNvPr>
          <p:cNvSpPr txBox="1"/>
          <p:nvPr/>
        </p:nvSpPr>
        <p:spPr>
          <a:xfrm>
            <a:off x="14015928" y="5708002"/>
            <a:ext cx="214807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61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2026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3791823F-CFB5-C73C-65BA-9810B0353F78}"/>
              </a:ext>
            </a:extLst>
          </p:cNvPr>
          <p:cNvSpPr txBox="1"/>
          <p:nvPr/>
        </p:nvSpPr>
        <p:spPr>
          <a:xfrm>
            <a:off x="13331186" y="9303317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09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27025" y="0"/>
            <a:ext cx="6660971" cy="9147266"/>
          </a:xfrm>
          <a:custGeom>
            <a:avLst/>
            <a:gdLst/>
            <a:ahLst/>
            <a:cxnLst/>
            <a:rect l="l" t="t" r="r" b="b"/>
            <a:pathLst>
              <a:path w="8113607" h="9147266">
                <a:moveTo>
                  <a:pt x="0" y="0"/>
                </a:moveTo>
                <a:lnTo>
                  <a:pt x="8113607" y="0"/>
                </a:lnTo>
                <a:lnTo>
                  <a:pt x="8113607" y="9147266"/>
                </a:lnTo>
                <a:lnTo>
                  <a:pt x="0" y="9147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279" r="-586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34253" y="913825"/>
            <a:ext cx="10282492" cy="2086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400"/>
              </a:lnSpc>
            </a:pPr>
            <a:r>
              <a:rPr lang="en-US" sz="6000">
                <a:solidFill>
                  <a:srgbClr val="004A70"/>
                </a:solidFill>
                <a:latin typeface="Libre Baskerville 2"/>
              </a:rPr>
              <a:t>What is the pricing for the CLT &amp; CLT10?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366449" y="9303317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12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13402" y="913823"/>
            <a:ext cx="10282492" cy="1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13402" y="3480905"/>
            <a:ext cx="10431936" cy="4317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9"/>
              </a:lnSpc>
            </a:pPr>
            <a:endParaRPr lang="en-US" sz="3000" u="none">
              <a:solidFill>
                <a:srgbClr val="000000"/>
              </a:solidFill>
              <a:latin typeface="Lato"/>
            </a:endParaRP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Lato"/>
              </a:rPr>
              <a:t>O</a:t>
            </a:r>
            <a:r>
              <a:rPr lang="en-US" sz="3800" u="none">
                <a:solidFill>
                  <a:srgbClr val="000000"/>
                </a:solidFill>
                <a:latin typeface="Lato"/>
              </a:rPr>
              <a:t>nline, </a:t>
            </a:r>
            <a:r>
              <a:rPr lang="en-US" sz="3800">
                <a:solidFill>
                  <a:srgbClr val="000000"/>
                </a:solidFill>
                <a:latin typeface="Lato"/>
              </a:rPr>
              <a:t>In-</a:t>
            </a:r>
            <a:r>
              <a:rPr lang="en-US" sz="3800" u="none">
                <a:solidFill>
                  <a:srgbClr val="000000"/>
                </a:solidFill>
                <a:latin typeface="Lato"/>
              </a:rPr>
              <a:t>School </a:t>
            </a:r>
            <a:r>
              <a:rPr lang="en-US" sz="3800" b="1">
                <a:solidFill>
                  <a:srgbClr val="000000"/>
                </a:solidFill>
                <a:latin typeface="Lato"/>
              </a:rPr>
              <a:t>CLT</a:t>
            </a:r>
            <a:r>
              <a:rPr lang="en-US" sz="3800" u="none">
                <a:solidFill>
                  <a:srgbClr val="000000"/>
                </a:solidFill>
                <a:latin typeface="Lato"/>
              </a:rPr>
              <a:t> </a:t>
            </a:r>
            <a:r>
              <a:rPr lang="en-US" sz="3800">
                <a:solidFill>
                  <a:srgbClr val="000000"/>
                </a:solidFill>
                <a:latin typeface="Lato"/>
              </a:rPr>
              <a:t>--</a:t>
            </a:r>
            <a:r>
              <a:rPr lang="en-US" sz="3800" u="none">
                <a:solidFill>
                  <a:srgbClr val="000000"/>
                </a:solidFill>
                <a:latin typeface="Lato"/>
              </a:rPr>
              <a:t> </a:t>
            </a:r>
            <a:r>
              <a:rPr lang="en-US" sz="3800" b="1" u="none">
                <a:solidFill>
                  <a:srgbClr val="000000"/>
                </a:solidFill>
                <a:latin typeface="Lato"/>
              </a:rPr>
              <a:t>$</a:t>
            </a:r>
            <a:r>
              <a:rPr lang="en-US" sz="3800" b="1">
                <a:solidFill>
                  <a:srgbClr val="000000"/>
                </a:solidFill>
                <a:latin typeface="Lato"/>
              </a:rPr>
              <a:t>34</a:t>
            </a:r>
            <a:r>
              <a:rPr lang="en-US" sz="3800" b="1" u="none">
                <a:solidFill>
                  <a:srgbClr val="000000"/>
                </a:solidFill>
                <a:latin typeface="Lato"/>
              </a:rPr>
              <a:t>.50 </a:t>
            </a:r>
            <a:r>
              <a:rPr lang="en-US" sz="3800" u="none">
                <a:solidFill>
                  <a:srgbClr val="000000"/>
                </a:solidFill>
                <a:latin typeface="Lato"/>
              </a:rPr>
              <a:t>per student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800" u="none">
                <a:solidFill>
                  <a:srgbClr val="000000"/>
                </a:solidFill>
                <a:latin typeface="Lato"/>
              </a:rPr>
              <a:t>Online, In-School </a:t>
            </a:r>
            <a:r>
              <a:rPr lang="en-US" sz="3800" b="1" u="none">
                <a:solidFill>
                  <a:srgbClr val="000000"/>
                </a:solidFill>
                <a:latin typeface="Lato"/>
              </a:rPr>
              <a:t>CLT10</a:t>
            </a:r>
            <a:r>
              <a:rPr lang="en-US" sz="3800" u="none">
                <a:solidFill>
                  <a:srgbClr val="000000"/>
                </a:solidFill>
                <a:latin typeface="Lato"/>
              </a:rPr>
              <a:t> </a:t>
            </a:r>
            <a:r>
              <a:rPr lang="en-US" sz="3800">
                <a:solidFill>
                  <a:srgbClr val="000000"/>
                </a:solidFill>
                <a:latin typeface="Lato"/>
              </a:rPr>
              <a:t>--</a:t>
            </a:r>
            <a:r>
              <a:rPr lang="en-US" sz="3800" b="1" u="none">
                <a:solidFill>
                  <a:srgbClr val="000000"/>
                </a:solidFill>
                <a:latin typeface="Lato"/>
              </a:rPr>
              <a:t>$24.50 </a:t>
            </a:r>
            <a:r>
              <a:rPr lang="en-US" sz="3800" u="none">
                <a:solidFill>
                  <a:srgbClr val="000000"/>
                </a:solidFill>
                <a:latin typeface="Lato"/>
              </a:rPr>
              <a:t>per student</a:t>
            </a: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endParaRPr lang="en-US" sz="3600" u="none">
              <a:solidFill>
                <a:srgbClr val="000000"/>
              </a:solidFill>
              <a:latin typeface="Lato"/>
            </a:endParaRPr>
          </a:p>
          <a:p>
            <a:pPr marL="647700" lvl="1" indent="-323850" algn="l">
              <a:lnSpc>
                <a:spcPct val="150000"/>
              </a:lnSpc>
              <a:buFont typeface="Arial"/>
              <a:buChar char="•"/>
            </a:pPr>
            <a:r>
              <a:rPr lang="en-US" sz="3600" u="none">
                <a:solidFill>
                  <a:srgbClr val="000000"/>
                </a:solidFill>
                <a:latin typeface="Lato"/>
              </a:rPr>
              <a:t>Surcharges for paper test printing and shipping apply ($10 per student </a:t>
            </a:r>
            <a:r>
              <a:rPr lang="en-US" sz="3600">
                <a:solidFill>
                  <a:srgbClr val="000000"/>
                </a:solidFill>
                <a:latin typeface="Lato"/>
              </a:rPr>
              <a:t>for both assessments)</a:t>
            </a:r>
            <a:r>
              <a:rPr lang="en-US" sz="3600" u="none">
                <a:solidFill>
                  <a:srgbClr val="000000"/>
                </a:solidFill>
                <a:latin typeface="Lato"/>
              </a:rPr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53065" y="1"/>
            <a:ext cx="6334931" cy="10287000"/>
          </a:xfrm>
          <a:custGeom>
            <a:avLst/>
            <a:gdLst/>
            <a:ahLst/>
            <a:cxnLst/>
            <a:rect l="l" t="t" r="r" b="b"/>
            <a:pathLst>
              <a:path w="9144134" h="10633151">
                <a:moveTo>
                  <a:pt x="0" y="0"/>
                </a:moveTo>
                <a:lnTo>
                  <a:pt x="9144134" y="0"/>
                </a:lnTo>
                <a:lnTo>
                  <a:pt x="9144134" y="10633151"/>
                </a:lnTo>
                <a:lnTo>
                  <a:pt x="0" y="10633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714" r="-6368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028719" y="846408"/>
            <a:ext cx="10325082" cy="29891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18" y="1110041"/>
            <a:ext cx="10248882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6000">
                <a:solidFill>
                  <a:srgbClr val="004A70"/>
                </a:solidFill>
                <a:latin typeface="Libre Baskerville 2"/>
              </a:rPr>
              <a:t>How do students prepare?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4082" y="2439575"/>
            <a:ext cx="10500253" cy="3332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u="sng">
                <a:solidFill>
                  <a:schemeClr val="tx2"/>
                </a:solidFill>
                <a:latin typeface="Lato"/>
              </a:rPr>
              <a:t>Three, free full-length</a:t>
            </a:r>
            <a:r>
              <a:rPr lang="en-US" sz="4000" b="1">
                <a:solidFill>
                  <a:schemeClr val="tx2"/>
                </a:solidFill>
                <a:latin typeface="Lato"/>
              </a:rPr>
              <a:t> practice CLT exams</a:t>
            </a:r>
            <a:r>
              <a:rPr lang="en-US" sz="4000">
                <a:solidFill>
                  <a:schemeClr val="tx2"/>
                </a:solidFill>
                <a:latin typeface="Lato"/>
              </a:rPr>
              <a:t> </a:t>
            </a:r>
            <a:r>
              <a:rPr lang="en-US" sz="4000">
                <a:latin typeface="Lato"/>
              </a:rPr>
              <a:t>within the CLT</a:t>
            </a:r>
            <a:r>
              <a:rPr lang="en-US" sz="4000">
                <a:solidFill>
                  <a:srgbClr val="000000"/>
                </a:solidFill>
                <a:latin typeface="Lato"/>
              </a:rPr>
              <a:t> student dashboard</a:t>
            </a:r>
          </a:p>
          <a:p>
            <a:pPr>
              <a:lnSpc>
                <a:spcPts val="4200"/>
              </a:lnSpc>
            </a:pPr>
            <a:endParaRPr lang="en-US" sz="4000">
              <a:solidFill>
                <a:srgbClr val="000000"/>
              </a:solidFill>
              <a:latin typeface="Lato"/>
            </a:endParaRPr>
          </a:p>
          <a:p>
            <a:pPr>
              <a:lnSpc>
                <a:spcPts val="4200"/>
              </a:lnSpc>
            </a:pPr>
            <a:r>
              <a:rPr lang="en-US" sz="4000" b="1" u="sng">
                <a:solidFill>
                  <a:schemeClr val="tx2"/>
                </a:solidFill>
                <a:latin typeface="Lato"/>
              </a:rPr>
              <a:t>One, full-length</a:t>
            </a:r>
            <a:r>
              <a:rPr lang="en-US" sz="4000" b="1">
                <a:solidFill>
                  <a:schemeClr val="tx2"/>
                </a:solidFill>
                <a:latin typeface="Lato"/>
              </a:rPr>
              <a:t> practice CLT10 </a:t>
            </a:r>
            <a:r>
              <a:rPr lang="en-US" sz="4000">
                <a:solidFill>
                  <a:srgbClr val="000000"/>
                </a:solidFill>
                <a:latin typeface="Lato"/>
              </a:rPr>
              <a:t>within the CLT student dashboard </a:t>
            </a:r>
          </a:p>
          <a:p>
            <a:pPr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287363" y="9303317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13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0227" y="5785528"/>
            <a:ext cx="10500252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>
                <a:solidFill>
                  <a:srgbClr val="000000"/>
                </a:solidFill>
                <a:latin typeface="Lato"/>
              </a:rPr>
              <a:t>Students may review their score in addition to: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ato"/>
              </a:rPr>
              <a:t>Their answer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ato"/>
              </a:rPr>
              <a:t>The correct answer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4000">
                <a:solidFill>
                  <a:srgbClr val="000000"/>
                </a:solidFill>
                <a:latin typeface="Lato"/>
              </a:rPr>
              <a:t>An answer explanation for each question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1028718" y="832121"/>
            <a:ext cx="11554075" cy="14288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413072" y="1330792"/>
            <a:ext cx="7324344" cy="8229600"/>
          </a:xfrm>
          <a:custGeom>
            <a:avLst/>
            <a:gdLst/>
            <a:ahLst/>
            <a:cxnLst/>
            <a:rect l="l" t="t" r="r" b="b"/>
            <a:pathLst>
              <a:path w="7324344" h="8229600">
                <a:moveTo>
                  <a:pt x="0" y="0"/>
                </a:moveTo>
                <a:lnTo>
                  <a:pt x="7324344" y="0"/>
                </a:lnTo>
                <a:lnTo>
                  <a:pt x="73243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3366449" y="9306781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14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3460582"/>
            <a:ext cx="10576621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Lato"/>
              </a:rPr>
              <a:t>An official CLT Student Guide with </a:t>
            </a:r>
            <a:r>
              <a:rPr lang="en-US" sz="3000" b="1">
                <a:solidFill>
                  <a:schemeClr val="tx2"/>
                </a:solidFill>
                <a:latin typeface="Lato"/>
              </a:rPr>
              <a:t>three additional practice exams</a:t>
            </a:r>
            <a:r>
              <a:rPr lang="en-US" sz="3000">
                <a:solidFill>
                  <a:srgbClr val="000000"/>
                </a:solidFill>
                <a:latin typeface="Lato"/>
              </a:rPr>
              <a:t> is available for purchase ($45)</a:t>
            </a:r>
            <a:r>
              <a:rPr lang="en-US" sz="3000" u="none">
                <a:solidFill>
                  <a:srgbClr val="000000"/>
                </a:solidFill>
                <a:latin typeface="Lato"/>
              </a:rPr>
              <a:t>. Schools or districts may purchase Student Guides in bulk orders for a reduced rate.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451307"/>
            <a:ext cx="9995917" cy="3174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Lato"/>
              </a:rPr>
              <a:t>The CLT Student Guide also features: </a:t>
            </a:r>
          </a:p>
          <a:p>
            <a:pPr>
              <a:lnSpc>
                <a:spcPts val="1399"/>
              </a:lnSpc>
            </a:pPr>
            <a:endParaRPr lang="en-US" sz="3000">
              <a:solidFill>
                <a:srgbClr val="000000"/>
              </a:solidFill>
              <a:latin typeface="Lato"/>
            </a:endParaRP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ato"/>
              </a:rPr>
              <a:t>Answer key and detailed explanation of the correct answers for each question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ato"/>
              </a:rPr>
              <a:t>Best practices for test-taking</a:t>
            </a:r>
          </a:p>
          <a:p>
            <a:pPr marL="604519" lvl="1" indent="-302260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ato"/>
              </a:rPr>
              <a:t>Detailed breakdown of test content and question types</a:t>
            </a:r>
          </a:p>
          <a:p>
            <a:pPr marL="604519" lvl="1" indent="-302260" algn="l">
              <a:lnSpc>
                <a:spcPts val="3919"/>
              </a:lnSpc>
              <a:spcBef>
                <a:spcPct val="0"/>
              </a:spcBef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Lato"/>
              </a:rPr>
              <a:t>Test day checklist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18" y="1406992"/>
            <a:ext cx="11384355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6000">
                <a:solidFill>
                  <a:srgbClr val="004A70"/>
                </a:solidFill>
                <a:latin typeface="Libre Baskerville 2"/>
              </a:rPr>
              <a:t>How do students </a:t>
            </a:r>
          </a:p>
          <a:p>
            <a:pPr>
              <a:lnSpc>
                <a:spcPts val="6480"/>
              </a:lnSpc>
            </a:pPr>
            <a:r>
              <a:rPr lang="en-US" sz="6000">
                <a:solidFill>
                  <a:srgbClr val="004A70"/>
                </a:solidFill>
                <a:latin typeface="Libre Baskerville 2"/>
              </a:rPr>
              <a:t>prepare for the CLT? (cont.)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400" y="-57148"/>
            <a:ext cx="6324600" cy="9204414"/>
          </a:xfrm>
          <a:custGeom>
            <a:avLst/>
            <a:gdLst/>
            <a:ahLst/>
            <a:cxnLst/>
            <a:rect l="l" t="t" r="r" b="b"/>
            <a:pathLst>
              <a:path w="10294303" h="9147266">
                <a:moveTo>
                  <a:pt x="0" y="0"/>
                </a:moveTo>
                <a:lnTo>
                  <a:pt x="10294303" y="0"/>
                </a:lnTo>
                <a:lnTo>
                  <a:pt x="10294303" y="9147266"/>
                </a:lnTo>
                <a:lnTo>
                  <a:pt x="0" y="9147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052" r="-648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69314" y="1022298"/>
            <a:ext cx="9674886" cy="6402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2286000" y="9159323"/>
            <a:ext cx="21080893" cy="1139734"/>
            <a:chOff x="0" y="0"/>
            <a:chExt cx="4816593" cy="300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69314" y="1264729"/>
            <a:ext cx="10387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>
                <a:solidFill>
                  <a:srgbClr val="004A70"/>
                </a:solidFill>
                <a:latin typeface="Libre Baskerville 2"/>
              </a:rPr>
              <a:t>FLDOE funded 11</a:t>
            </a:r>
            <a:r>
              <a:rPr lang="en-US" sz="6000" baseline="30000">
                <a:solidFill>
                  <a:srgbClr val="004A70"/>
                </a:solidFill>
                <a:latin typeface="Libre Baskerville 2"/>
              </a:rPr>
              <a:t>th</a:t>
            </a:r>
            <a:r>
              <a:rPr lang="en-US" sz="6000">
                <a:solidFill>
                  <a:srgbClr val="004A70"/>
                </a:solidFill>
                <a:latin typeface="Libre Baskerville 2"/>
              </a:rPr>
              <a:t> grade </a:t>
            </a:r>
            <a:r>
              <a:rPr lang="en-US" sz="6000" u="sng">
                <a:solidFill>
                  <a:srgbClr val="004A70"/>
                </a:solidFill>
                <a:latin typeface="Libre Baskerville 2"/>
              </a:rPr>
              <a:t>&amp;</a:t>
            </a:r>
            <a:r>
              <a:rPr lang="en-US" sz="6000">
                <a:solidFill>
                  <a:srgbClr val="004A70"/>
                </a:solidFill>
                <a:latin typeface="Libre Baskerville 2"/>
              </a:rPr>
              <a:t> 10</a:t>
            </a:r>
            <a:r>
              <a:rPr lang="en-US" sz="6000" baseline="30000">
                <a:solidFill>
                  <a:srgbClr val="004A70"/>
                </a:solidFill>
                <a:latin typeface="Libre Baskerville 2"/>
              </a:rPr>
              <a:t>th</a:t>
            </a:r>
            <a:r>
              <a:rPr lang="en-US" sz="6000">
                <a:solidFill>
                  <a:srgbClr val="004A70"/>
                </a:solidFill>
                <a:latin typeface="Libre Baskerville 2"/>
              </a:rPr>
              <a:t> grade testing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7553" y="7547859"/>
            <a:ext cx="9096821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42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Lato"/>
              </a:rPr>
              <a:t>Charter schools or networks can elect to offer the CLT or CLT10</a:t>
            </a:r>
            <a:endParaRPr lang="en-US" sz="3000">
              <a:solidFill>
                <a:srgbClr val="000000"/>
              </a:solidFill>
              <a:latin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376955" y="9303317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15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7553" y="3297628"/>
            <a:ext cx="10146247" cy="387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Lato"/>
              </a:rPr>
              <a:t>Schools are allotted one state-funded college readiness exam per 11th grader </a:t>
            </a:r>
            <a:r>
              <a:rPr lang="en-US" sz="3600" b="1" u="sng">
                <a:solidFill>
                  <a:srgbClr val="000000"/>
                </a:solidFill>
                <a:latin typeface="Lato"/>
              </a:rPr>
              <a:t>&amp;</a:t>
            </a:r>
            <a:r>
              <a:rPr lang="en-US" sz="3600">
                <a:solidFill>
                  <a:srgbClr val="000000"/>
                </a:solidFill>
                <a:latin typeface="Lato"/>
              </a:rPr>
              <a:t> one state-funded pre-college exam per 10</a:t>
            </a:r>
            <a:r>
              <a:rPr lang="en-US" sz="3600" baseline="30000">
                <a:solidFill>
                  <a:srgbClr val="000000"/>
                </a:solidFill>
                <a:latin typeface="Lato"/>
              </a:rPr>
              <a:t>th</a:t>
            </a:r>
            <a:r>
              <a:rPr lang="en-US" sz="3600">
                <a:solidFill>
                  <a:srgbClr val="000000"/>
                </a:solidFill>
                <a:latin typeface="Lato"/>
              </a:rPr>
              <a:t> grader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>
              <a:solidFill>
                <a:srgbClr val="000000"/>
              </a:solidFill>
              <a:latin typeface="Lato"/>
            </a:endParaRPr>
          </a:p>
          <a:p>
            <a:pPr marL="571500" indent="-571500" algn="l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Lato"/>
              </a:rPr>
              <a:t>Districts choose to administer the CLT, ACT or SAT </a:t>
            </a:r>
            <a:r>
              <a:rPr lang="en-US" sz="3600" b="1" u="sng">
                <a:solidFill>
                  <a:srgbClr val="000000"/>
                </a:solidFill>
                <a:latin typeface="Lato"/>
              </a:rPr>
              <a:t>&amp;</a:t>
            </a:r>
            <a:r>
              <a:rPr lang="en-US" sz="3600">
                <a:solidFill>
                  <a:srgbClr val="000000"/>
                </a:solidFill>
                <a:latin typeface="Lato"/>
              </a:rPr>
              <a:t> CLT10, </a:t>
            </a:r>
            <a:r>
              <a:rPr lang="en-US" sz="3600" err="1">
                <a:solidFill>
                  <a:srgbClr val="000000"/>
                </a:solidFill>
                <a:latin typeface="Lato"/>
              </a:rPr>
              <a:t>PreACT</a:t>
            </a:r>
            <a:r>
              <a:rPr lang="en-US" sz="3600">
                <a:solidFill>
                  <a:srgbClr val="000000"/>
                </a:solidFill>
                <a:latin typeface="Lato"/>
              </a:rPr>
              <a:t> or PSAT for these state-funded experiences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76271" y="0"/>
            <a:ext cx="6511729" cy="9147266"/>
          </a:xfrm>
          <a:custGeom>
            <a:avLst/>
            <a:gdLst/>
            <a:ahLst/>
            <a:cxnLst/>
            <a:rect l="l" t="t" r="r" b="b"/>
            <a:pathLst>
              <a:path w="6511729" h="9147266">
                <a:moveTo>
                  <a:pt x="0" y="0"/>
                </a:moveTo>
                <a:lnTo>
                  <a:pt x="6511729" y="0"/>
                </a:lnTo>
                <a:lnTo>
                  <a:pt x="6511729" y="9147266"/>
                </a:lnTo>
                <a:lnTo>
                  <a:pt x="0" y="9147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355" r="-553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V="1">
            <a:off x="1181100" y="1359999"/>
            <a:ext cx="11554075" cy="14288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81100" y="1849999"/>
            <a:ext cx="9913751" cy="83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6000">
                <a:solidFill>
                  <a:srgbClr val="004A70"/>
                </a:solidFill>
                <a:latin typeface="Libre Baskerville 2"/>
              </a:rPr>
              <a:t>Thank you!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14458" y="3639609"/>
            <a:ext cx="9647033" cy="3125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>
                <a:solidFill>
                  <a:srgbClr val="000000"/>
                </a:solidFill>
                <a:latin typeface="Lato"/>
              </a:rPr>
              <a:t>Wesley Gentry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000000"/>
                </a:solidFill>
                <a:latin typeface="Lato"/>
              </a:rPr>
              <a:t>Director, Florida School Partnerships</a:t>
            </a: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000000"/>
                </a:solidFill>
                <a:latin typeface="Lato"/>
                <a:hlinkClick r:id="rId4"/>
              </a:rPr>
              <a:t>wgentry@cltexam.com</a:t>
            </a:r>
            <a:endParaRPr lang="en-US" sz="3500">
              <a:solidFill>
                <a:srgbClr val="000000"/>
              </a:solidFill>
              <a:latin typeface="Lato"/>
            </a:endParaRPr>
          </a:p>
          <a:p>
            <a:pPr>
              <a:lnSpc>
                <a:spcPct val="150000"/>
              </a:lnSpc>
            </a:pPr>
            <a:r>
              <a:rPr lang="en-US" sz="3500">
                <a:solidFill>
                  <a:srgbClr val="000000"/>
                </a:solidFill>
                <a:latin typeface="Lato"/>
              </a:rPr>
              <a:t>443-569-7665 – </a:t>
            </a:r>
            <a:r>
              <a:rPr lang="en-US" sz="3500" err="1">
                <a:latin typeface="Lato"/>
              </a:rPr>
              <a:t>ph</a:t>
            </a:r>
            <a:r>
              <a:rPr lang="en-US" sz="3500">
                <a:solidFill>
                  <a:srgbClr val="FF0000"/>
                </a:solidFill>
                <a:latin typeface="Lato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343886" y="9245509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16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C7E5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l="5839" r="35650"/>
          <a:stretch/>
        </p:blipFill>
        <p:spPr>
          <a:xfrm>
            <a:off x="-2" y="0"/>
            <a:ext cx="10700132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9220200" y="495300"/>
            <a:ext cx="10424400" cy="2031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" sz="10800" i="1"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CLT Team</a:t>
            </a:r>
            <a:endParaRPr sz="10800" kern="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p17"/>
          <p:cNvSpPr txBox="1"/>
          <p:nvPr/>
        </p:nvSpPr>
        <p:spPr>
          <a:xfrm>
            <a:off x="11343749" y="2857500"/>
            <a:ext cx="6177302" cy="646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" sz="3600" b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Amanda Bernath</a:t>
            </a:r>
          </a:p>
          <a:p>
            <a:pPr defTabSz="182880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CLT Florida Schools Associate</a:t>
            </a:r>
          </a:p>
          <a:p>
            <a:pPr defTabSz="1828800">
              <a:buClr>
                <a:srgbClr val="000000"/>
              </a:buClr>
            </a:pPr>
            <a:endParaRPr lang="en" sz="3600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defTabSz="1828800">
              <a:buClr>
                <a:srgbClr val="000000"/>
              </a:buClr>
            </a:pPr>
            <a:r>
              <a:rPr lang="en" sz="3600" b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Wesley Gentry  </a:t>
            </a:r>
          </a:p>
          <a:p>
            <a:pPr defTabSz="182880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CLT Director of Florida School Partnerships</a:t>
            </a:r>
          </a:p>
          <a:p>
            <a:pPr defTabSz="1828800">
              <a:buClr>
                <a:srgbClr val="000000"/>
              </a:buClr>
            </a:pPr>
            <a:endParaRPr lang="en" sz="3600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defTabSz="1828800">
              <a:buClr>
                <a:srgbClr val="000000"/>
              </a:buClr>
            </a:pPr>
            <a:r>
              <a:rPr lang="en" sz="3600" b="1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Soren Schwab</a:t>
            </a:r>
          </a:p>
          <a:p>
            <a:pPr defTabSz="182880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CLT Vice President of Partnerships</a:t>
            </a:r>
          </a:p>
          <a:p>
            <a:pPr defTabSz="1828800">
              <a:buClr>
                <a:srgbClr val="000000"/>
              </a:buClr>
            </a:pPr>
            <a:endParaRPr lang="en" sz="2800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defTabSz="1828800">
              <a:buClr>
                <a:srgbClr val="000000"/>
              </a:buClr>
            </a:pPr>
            <a:endParaRPr sz="2800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6CD4CD25-95B0-BE58-1518-E11A0FEFEBE3}"/>
              </a:ext>
            </a:extLst>
          </p:cNvPr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0A377388-863E-D6B1-EF67-A8AA655894F0}"/>
                </a:ext>
              </a:extLst>
            </p:cNvPr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4684DF7A-8153-5DC7-73CF-D5D48851FF40}"/>
                </a:ext>
              </a:extLst>
            </p:cNvPr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5" name="Freeform 8">
            <a:extLst>
              <a:ext uri="{FF2B5EF4-FFF2-40B4-BE49-F238E27FC236}">
                <a16:creationId xmlns:a16="http://schemas.microsoft.com/office/drawing/2014/main" id="{2CC99E4A-1714-6702-0C89-FC43A1B5E9C6}"/>
              </a:ext>
            </a:extLst>
          </p:cNvPr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CFA4406-C053-88E7-7B3C-62F2FCC3E71D}"/>
              </a:ext>
            </a:extLst>
          </p:cNvPr>
          <p:cNvSpPr txBox="1"/>
          <p:nvPr/>
        </p:nvSpPr>
        <p:spPr>
          <a:xfrm>
            <a:off x="13339198" y="9289957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01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FECB8DC0-3816-16A3-59A1-22E12DBB2980}"/>
              </a:ext>
            </a:extLst>
          </p:cNvPr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04134" y="0"/>
            <a:ext cx="7483866" cy="9147266"/>
          </a:xfrm>
          <a:custGeom>
            <a:avLst/>
            <a:gdLst/>
            <a:ahLst/>
            <a:cxnLst/>
            <a:rect l="l" t="t" r="r" b="b"/>
            <a:pathLst>
              <a:path w="7483866" h="9147266">
                <a:moveTo>
                  <a:pt x="0" y="0"/>
                </a:moveTo>
                <a:lnTo>
                  <a:pt x="7483866" y="0"/>
                </a:lnTo>
                <a:lnTo>
                  <a:pt x="7483866" y="9147266"/>
                </a:lnTo>
                <a:lnTo>
                  <a:pt x="0" y="91472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4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7639" y="1263973"/>
            <a:ext cx="10623795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004A70"/>
                </a:solidFill>
                <a:latin typeface="Libre Baskerville 2"/>
              </a:rPr>
              <a:t>The CLT Story in Florida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1886" y="3727522"/>
            <a:ext cx="8115300" cy="495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en-US" sz="3999">
                <a:solidFill>
                  <a:srgbClr val="000000"/>
                </a:solidFill>
                <a:latin typeface="Lato"/>
              </a:rPr>
              <a:t>Adoption in Fall 2023</a:t>
            </a:r>
          </a:p>
          <a:p>
            <a:pPr marL="571500" indent="-571500">
              <a:lnSpc>
                <a:spcPts val="5599"/>
              </a:lnSpc>
              <a:buFont typeface="Arial" panose="020B0604020202020204" pitchFamily="34" charset="0"/>
              <a:buChar char="•"/>
            </a:pPr>
            <a:endParaRPr lang="en-US" sz="3999">
              <a:solidFill>
                <a:srgbClr val="000000"/>
              </a:solidFill>
              <a:latin typeface="Lato"/>
            </a:endParaRPr>
          </a:p>
          <a:p>
            <a:pPr marL="571500" indent="-57150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en-US" sz="3999">
                <a:solidFill>
                  <a:srgbClr val="000000"/>
                </a:solidFill>
                <a:latin typeface="Lato"/>
              </a:rPr>
              <a:t>Schools from 60 districts tested during the 24-25 year</a:t>
            </a:r>
          </a:p>
          <a:p>
            <a:pPr marL="571500" indent="-571500">
              <a:lnSpc>
                <a:spcPts val="5599"/>
              </a:lnSpc>
              <a:buFont typeface="Arial" panose="020B0604020202020204" pitchFamily="34" charset="0"/>
              <a:buChar char="•"/>
            </a:pPr>
            <a:endParaRPr lang="en-US" sz="3999">
              <a:solidFill>
                <a:srgbClr val="000000"/>
              </a:solidFill>
              <a:latin typeface="Lato"/>
            </a:endParaRPr>
          </a:p>
          <a:p>
            <a:pPr marL="571500" indent="-571500">
              <a:lnSpc>
                <a:spcPts val="5599"/>
              </a:lnSpc>
              <a:buFont typeface="Arial" panose="020B0604020202020204" pitchFamily="34" charset="0"/>
              <a:buChar char="•"/>
            </a:pPr>
            <a:r>
              <a:rPr lang="en-US" sz="3999">
                <a:solidFill>
                  <a:srgbClr val="000000"/>
                </a:solidFill>
                <a:latin typeface="Lato"/>
              </a:rPr>
              <a:t>Over 700 public schools offered the In-School CLT </a:t>
            </a:r>
          </a:p>
        </p:txBody>
      </p:sp>
      <p:sp>
        <p:nvSpPr>
          <p:cNvPr id="8" name="Freeform 8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366449" y="9303317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1038225" y="1028700"/>
            <a:ext cx="8498961" cy="14288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25" b="48274"/>
          <a:stretch>
            <a:fillRect/>
          </a:stretch>
        </p:blipFill>
        <p:spPr>
          <a:xfrm>
            <a:off x="-6354" y="-14631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27034" y="3581161"/>
            <a:ext cx="931636" cy="702961"/>
          </a:xfrm>
          <a:custGeom>
            <a:avLst/>
            <a:gdLst/>
            <a:ahLst/>
            <a:cxnLst/>
            <a:rect l="l" t="t" r="r" b="b"/>
            <a:pathLst>
              <a:path w="931636" h="702961">
                <a:moveTo>
                  <a:pt x="0" y="0"/>
                </a:moveTo>
                <a:lnTo>
                  <a:pt x="931635" y="0"/>
                </a:lnTo>
                <a:lnTo>
                  <a:pt x="931635" y="702962"/>
                </a:lnTo>
                <a:lnTo>
                  <a:pt x="0" y="70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942978" y="1164489"/>
            <a:ext cx="12402039" cy="208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Libre Baskerville 2"/>
              </a:rPr>
              <a:t>How can </a:t>
            </a:r>
            <a:r>
              <a:rPr lang="en-US" sz="6000" u="sng">
                <a:solidFill>
                  <a:srgbClr val="FFFFFF"/>
                </a:solidFill>
                <a:latin typeface="Libre Baskerville 2"/>
              </a:rPr>
              <a:t>the CLT </a:t>
            </a:r>
            <a:r>
              <a:rPr lang="en-US" sz="6000">
                <a:solidFill>
                  <a:srgbClr val="FFFFFF"/>
                </a:solidFill>
                <a:latin typeface="Libre Baskerville 2"/>
              </a:rPr>
              <a:t>be used in the state of Florida?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654300" y="3647922"/>
            <a:ext cx="9677400" cy="636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4"/>
              </a:lnSpc>
            </a:pPr>
            <a:r>
              <a:rPr lang="en-US" sz="3924">
                <a:solidFill>
                  <a:srgbClr val="FFFFFF"/>
                </a:solidFill>
                <a:latin typeface="Lato"/>
              </a:rPr>
              <a:t>Bright Futures Scholarship Qualification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1416901" y="4440539"/>
            <a:ext cx="931636" cy="702961"/>
          </a:xfrm>
          <a:custGeom>
            <a:avLst/>
            <a:gdLst/>
            <a:ahLst/>
            <a:cxnLst/>
            <a:rect l="l" t="t" r="r" b="b"/>
            <a:pathLst>
              <a:path w="931636" h="702961">
                <a:moveTo>
                  <a:pt x="0" y="0"/>
                </a:moveTo>
                <a:lnTo>
                  <a:pt x="931635" y="0"/>
                </a:lnTo>
                <a:lnTo>
                  <a:pt x="931635" y="702962"/>
                </a:lnTo>
                <a:lnTo>
                  <a:pt x="0" y="70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54300" y="4533828"/>
            <a:ext cx="16582413" cy="636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4"/>
              </a:lnSpc>
            </a:pPr>
            <a:r>
              <a:rPr lang="en-US" sz="3924">
                <a:solidFill>
                  <a:srgbClr val="FFFFFF"/>
                </a:solidFill>
                <a:latin typeface="Lato"/>
              </a:rPr>
              <a:t>Admissions for FL University System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7034" y="5319202"/>
            <a:ext cx="931636" cy="702961"/>
          </a:xfrm>
          <a:custGeom>
            <a:avLst/>
            <a:gdLst/>
            <a:ahLst/>
            <a:cxnLst/>
            <a:rect l="l" t="t" r="r" b="b"/>
            <a:pathLst>
              <a:path w="931636" h="702961">
                <a:moveTo>
                  <a:pt x="0" y="0"/>
                </a:moveTo>
                <a:lnTo>
                  <a:pt x="931635" y="0"/>
                </a:lnTo>
                <a:lnTo>
                  <a:pt x="931635" y="702962"/>
                </a:lnTo>
                <a:lnTo>
                  <a:pt x="0" y="702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641600" y="6282331"/>
            <a:ext cx="12026900" cy="2046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4"/>
              </a:lnSpc>
            </a:pPr>
            <a:r>
              <a:rPr lang="en-US" sz="3924">
                <a:solidFill>
                  <a:srgbClr val="FFFFFF"/>
                </a:solidFill>
                <a:latin typeface="Lato"/>
              </a:rPr>
              <a:t>Dual-Credit Eligibility</a:t>
            </a:r>
          </a:p>
          <a:p>
            <a:pPr marL="571500" indent="-571500">
              <a:lnSpc>
                <a:spcPts val="5494"/>
              </a:lnSpc>
              <a:buFont typeface="Arial" panose="020B0604020202020204" pitchFamily="34" charset="0"/>
              <a:buChar char="•"/>
            </a:pPr>
            <a:r>
              <a:rPr lang="en-US" sz="3924">
                <a:solidFill>
                  <a:srgbClr val="FFFFFF"/>
                </a:solidFill>
                <a:latin typeface="Lato"/>
              </a:rPr>
              <a:t>CLT Verbal Reasoning + Grammar/Writing = 38</a:t>
            </a:r>
          </a:p>
          <a:p>
            <a:pPr marL="571500" indent="-571500">
              <a:lnSpc>
                <a:spcPts val="5494"/>
              </a:lnSpc>
              <a:buFont typeface="Arial" panose="020B0604020202020204" pitchFamily="34" charset="0"/>
              <a:buChar char="•"/>
            </a:pPr>
            <a:r>
              <a:rPr lang="en-US" sz="3924">
                <a:solidFill>
                  <a:srgbClr val="FFFFFF"/>
                </a:solidFill>
                <a:latin typeface="Lato"/>
              </a:rPr>
              <a:t>CLT Quantitative Reasoning = 16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3343886" y="9245509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27034" y="6197865"/>
            <a:ext cx="931636" cy="702961"/>
          </a:xfrm>
          <a:custGeom>
            <a:avLst/>
            <a:gdLst/>
            <a:ahLst/>
            <a:cxnLst/>
            <a:rect l="l" t="t" r="r" b="b"/>
            <a:pathLst>
              <a:path w="931636" h="702961">
                <a:moveTo>
                  <a:pt x="0" y="0"/>
                </a:moveTo>
                <a:lnTo>
                  <a:pt x="931635" y="0"/>
                </a:lnTo>
                <a:lnTo>
                  <a:pt x="931635" y="702961"/>
                </a:lnTo>
                <a:lnTo>
                  <a:pt x="0" y="7029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641600" y="5385963"/>
            <a:ext cx="9931400" cy="636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94"/>
              </a:lnSpc>
            </a:pPr>
            <a:r>
              <a:rPr lang="en-US" sz="3924">
                <a:solidFill>
                  <a:srgbClr val="FFFFFF"/>
                </a:solidFill>
                <a:latin typeface="Lato"/>
              </a:rPr>
              <a:t>Graduation Equivalence (New Table!)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2069823" y="981075"/>
            <a:ext cx="14148354" cy="14288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AAF03-C09F-8190-79B0-110E2B3C0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91BA907-3216-CE1F-D3BE-6B8AE62699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25" b="48274"/>
          <a:stretch>
            <a:fillRect/>
          </a:stretch>
        </p:blipFill>
        <p:spPr>
          <a:xfrm>
            <a:off x="-5" y="0"/>
            <a:ext cx="18288000" cy="10287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86DF4DD-6CFE-74B1-F9C2-B1181046264F}"/>
              </a:ext>
            </a:extLst>
          </p:cNvPr>
          <p:cNvSpPr txBox="1"/>
          <p:nvPr/>
        </p:nvSpPr>
        <p:spPr>
          <a:xfrm>
            <a:off x="2942979" y="1164489"/>
            <a:ext cx="12402039" cy="208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8400"/>
              </a:lnSpc>
              <a:defRPr/>
            </a:pPr>
            <a:r>
              <a:rPr lang="en-US" sz="6000">
                <a:solidFill>
                  <a:srgbClr val="FFFFFF"/>
                </a:solidFill>
                <a:latin typeface="Libre Baskerville" panose="02000000000000000000" pitchFamily="2" charset="0"/>
                <a:sym typeface="Arial"/>
              </a:rPr>
              <a:t>How can </a:t>
            </a:r>
            <a:r>
              <a:rPr lang="en-US" sz="6000" i="1" u="sng">
                <a:solidFill>
                  <a:srgbClr val="FFFFFF"/>
                </a:solidFill>
                <a:latin typeface="Libre Baskerville" panose="02000000000000000000" pitchFamily="2" charset="0"/>
              </a:rPr>
              <a:t>CLT10</a:t>
            </a:r>
            <a:r>
              <a:rPr lang="en-US" sz="6000" i="1">
                <a:solidFill>
                  <a:srgbClr val="FFFFFF"/>
                </a:solidFill>
                <a:latin typeface="Libre Baskerville" panose="02000000000000000000" pitchFamily="2" charset="0"/>
                <a:sym typeface="Arial"/>
              </a:rPr>
              <a:t> </a:t>
            </a:r>
            <a:r>
              <a:rPr lang="en-US" sz="6000">
                <a:solidFill>
                  <a:srgbClr val="FFFFFF"/>
                </a:solidFill>
                <a:latin typeface="Libre Baskerville" panose="02000000000000000000" pitchFamily="2" charset="0"/>
                <a:sym typeface="Arial"/>
              </a:rPr>
              <a:t>be used in the state of Florida?</a:t>
            </a: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79417E7F-24AB-E264-D9A2-383E404D3DF0}"/>
              </a:ext>
            </a:extLst>
          </p:cNvPr>
          <p:cNvGrpSpPr/>
          <p:nvPr/>
        </p:nvGrpSpPr>
        <p:grpSpPr>
          <a:xfrm>
            <a:off x="0" y="9147266"/>
            <a:ext cx="18288000" cy="1139735"/>
            <a:chOff x="0" y="0"/>
            <a:chExt cx="4816593" cy="30017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8317CAB-7BE4-E8E0-4AAD-9848F3CF6357}"/>
                </a:ext>
              </a:extLst>
            </p:cNvPr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65FE0DC7-B371-17CC-F0A9-F30A1F6DF87E}"/>
                </a:ext>
              </a:extLst>
            </p:cNvPr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285"/>
                </a:lnSpc>
                <a:defRPr/>
              </a:pPr>
              <a:endParaRPr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7FB5A3AA-5997-8F68-414B-4A53399A9E6B}"/>
              </a:ext>
            </a:extLst>
          </p:cNvPr>
          <p:cNvSpPr/>
          <p:nvPr/>
        </p:nvSpPr>
        <p:spPr>
          <a:xfrm>
            <a:off x="17203670" y="9357958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BA4B5AD-35C4-20B8-1516-57574CFD5471}"/>
              </a:ext>
            </a:extLst>
          </p:cNvPr>
          <p:cNvSpPr txBox="1"/>
          <p:nvPr/>
        </p:nvSpPr>
        <p:spPr>
          <a:xfrm>
            <a:off x="13343887" y="9245510"/>
            <a:ext cx="3666335" cy="62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914445">
              <a:lnSpc>
                <a:spcPts val="5670"/>
              </a:lnSpc>
              <a:defRPr/>
            </a:pPr>
            <a:r>
              <a:rPr lang="en-US" sz="2922" spc="386">
                <a:solidFill>
                  <a:srgbClr val="FFFFFF"/>
                </a:solidFill>
                <a:latin typeface="Lato"/>
                <a:cs typeface="Arial"/>
                <a:sym typeface="Arial"/>
              </a:rPr>
              <a:t>PAGE 04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3AD1975-D561-8EA5-28FF-E3409C7C8F81}"/>
              </a:ext>
            </a:extLst>
          </p:cNvPr>
          <p:cNvSpPr txBox="1"/>
          <p:nvPr/>
        </p:nvSpPr>
        <p:spPr>
          <a:xfrm>
            <a:off x="703330" y="9407435"/>
            <a:ext cx="4386824" cy="485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4200"/>
              </a:lnSpc>
              <a:defRPr/>
            </a:pPr>
            <a:r>
              <a:rPr lang="en-US" sz="3000" spc="342">
                <a:solidFill>
                  <a:srgbClr val="FFFFFF"/>
                </a:solidFill>
                <a:latin typeface="Lato"/>
                <a:cs typeface="Arial"/>
                <a:sym typeface="Arial"/>
              </a:rPr>
              <a:t>CLTEXAM.COM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B1CD79-A7C2-4B80-D5F0-AD68E671CAC4}"/>
              </a:ext>
            </a:extLst>
          </p:cNvPr>
          <p:cNvGrpSpPr/>
          <p:nvPr/>
        </p:nvGrpSpPr>
        <p:grpSpPr>
          <a:xfrm>
            <a:off x="1524000" y="3689695"/>
            <a:ext cx="17819812" cy="3346668"/>
            <a:chOff x="1416902" y="3581162"/>
            <a:chExt cx="17819812" cy="334666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315E89-EFD1-05A9-8F6C-8829854F536A}"/>
                </a:ext>
              </a:extLst>
            </p:cNvPr>
            <p:cNvSpPr/>
            <p:nvPr/>
          </p:nvSpPr>
          <p:spPr>
            <a:xfrm>
              <a:off x="1427035" y="3581162"/>
              <a:ext cx="931637" cy="702962"/>
            </a:xfrm>
            <a:custGeom>
              <a:avLst/>
              <a:gdLst/>
              <a:ahLst/>
              <a:cxnLst/>
              <a:rect l="l" t="t" r="r" b="b"/>
              <a:pathLst>
                <a:path w="931636" h="702961">
                  <a:moveTo>
                    <a:pt x="0" y="0"/>
                  </a:moveTo>
                  <a:lnTo>
                    <a:pt x="931635" y="0"/>
                  </a:lnTo>
                  <a:lnTo>
                    <a:pt x="931635" y="702962"/>
                  </a:lnTo>
                  <a:lnTo>
                    <a:pt x="0" y="702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D6DA33-3824-177B-C9FA-044D2B098F12}"/>
                </a:ext>
              </a:extLst>
            </p:cNvPr>
            <p:cNvSpPr txBox="1"/>
            <p:nvPr/>
          </p:nvSpPr>
          <p:spPr>
            <a:xfrm>
              <a:off x="2654300" y="3647923"/>
              <a:ext cx="9677400" cy="6454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14445">
                <a:lnSpc>
                  <a:spcPts val="5495"/>
                </a:lnSpc>
                <a:defRPr/>
              </a:pPr>
              <a:r>
                <a:rPr lang="en-US" sz="3900">
                  <a:solidFill>
                    <a:srgbClr val="FFFFFF"/>
                  </a:solidFill>
                  <a:latin typeface="Georgia"/>
                </a:rPr>
                <a:t>Dual enrollment qualification</a:t>
              </a:r>
              <a:endParaRPr lang="en-US" sz="3924">
                <a:solidFill>
                  <a:srgbClr val="FFFFFF"/>
                </a:solidFill>
                <a:latin typeface="Georgia" panose="02040502050405020303" pitchFamily="18" charset="0"/>
                <a:sym typeface="Arial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BF7E18A-A5D3-43EA-3E17-1C465F4A78C8}"/>
                </a:ext>
              </a:extLst>
            </p:cNvPr>
            <p:cNvSpPr/>
            <p:nvPr/>
          </p:nvSpPr>
          <p:spPr>
            <a:xfrm>
              <a:off x="1416902" y="4440541"/>
              <a:ext cx="931637" cy="702962"/>
            </a:xfrm>
            <a:custGeom>
              <a:avLst/>
              <a:gdLst/>
              <a:ahLst/>
              <a:cxnLst/>
              <a:rect l="l" t="t" r="r" b="b"/>
              <a:pathLst>
                <a:path w="931636" h="702961">
                  <a:moveTo>
                    <a:pt x="0" y="0"/>
                  </a:moveTo>
                  <a:lnTo>
                    <a:pt x="931635" y="0"/>
                  </a:lnTo>
                  <a:lnTo>
                    <a:pt x="931635" y="702962"/>
                  </a:lnTo>
                  <a:lnTo>
                    <a:pt x="0" y="702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F871016-2D51-E636-DF91-A116D86414C4}"/>
                </a:ext>
              </a:extLst>
            </p:cNvPr>
            <p:cNvSpPr txBox="1"/>
            <p:nvPr/>
          </p:nvSpPr>
          <p:spPr>
            <a:xfrm>
              <a:off x="2654301" y="4533828"/>
              <a:ext cx="16582413" cy="6454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14445">
                <a:lnSpc>
                  <a:spcPts val="5495"/>
                </a:lnSpc>
                <a:defRPr/>
              </a:pPr>
              <a:r>
                <a:rPr lang="en-US" sz="3924">
                  <a:solidFill>
                    <a:srgbClr val="FFFFFF"/>
                  </a:solidFill>
                  <a:latin typeface="Georgia" panose="02040502050405020303" pitchFamily="18" charset="0"/>
                </a:rPr>
                <a:t>Concordant option for state testing requirements</a:t>
              </a:r>
              <a:endParaRPr lang="en-US" sz="3924">
                <a:solidFill>
                  <a:srgbClr val="FFFFFF"/>
                </a:solidFill>
                <a:latin typeface="Georgia" panose="02040502050405020303" pitchFamily="18" charset="0"/>
                <a:sym typeface="Arial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31AEF10-7A37-B7D2-1CC9-53B5B9883E3C}"/>
                </a:ext>
              </a:extLst>
            </p:cNvPr>
            <p:cNvSpPr/>
            <p:nvPr/>
          </p:nvSpPr>
          <p:spPr>
            <a:xfrm>
              <a:off x="1427035" y="5319203"/>
              <a:ext cx="931637" cy="702962"/>
            </a:xfrm>
            <a:custGeom>
              <a:avLst/>
              <a:gdLst/>
              <a:ahLst/>
              <a:cxnLst/>
              <a:rect l="l" t="t" r="r" b="b"/>
              <a:pathLst>
                <a:path w="931636" h="702961">
                  <a:moveTo>
                    <a:pt x="0" y="0"/>
                  </a:moveTo>
                  <a:lnTo>
                    <a:pt x="931635" y="0"/>
                  </a:lnTo>
                  <a:lnTo>
                    <a:pt x="931635" y="702962"/>
                  </a:lnTo>
                  <a:lnTo>
                    <a:pt x="0" y="702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EBB294E8-DB97-5544-2D40-BCB92F66F909}"/>
                </a:ext>
              </a:extLst>
            </p:cNvPr>
            <p:cNvSpPr txBox="1"/>
            <p:nvPr/>
          </p:nvSpPr>
          <p:spPr>
            <a:xfrm>
              <a:off x="2641601" y="6282332"/>
              <a:ext cx="14368620" cy="6454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14445">
                <a:lnSpc>
                  <a:spcPts val="5495"/>
                </a:lnSpc>
                <a:defRPr/>
              </a:pPr>
              <a:r>
                <a:rPr lang="en-US" sz="3924">
                  <a:solidFill>
                    <a:srgbClr val="FFFFFF"/>
                  </a:solidFill>
                  <a:latin typeface="Georgia" panose="02040502050405020303" pitchFamily="18" charset="0"/>
                </a:rPr>
                <a:t>CLT10 National Award scholarships ($2,500) to top 50 students</a:t>
              </a:r>
              <a:endParaRPr lang="en-US" sz="3924">
                <a:solidFill>
                  <a:srgbClr val="FFFFFF"/>
                </a:solidFill>
                <a:latin typeface="Georgia" panose="02040502050405020303" pitchFamily="18" charset="0"/>
                <a:sym typeface="Arial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B9869E1-68C2-173C-8BD6-D64EBB7BA3CD}"/>
                </a:ext>
              </a:extLst>
            </p:cNvPr>
            <p:cNvSpPr/>
            <p:nvPr/>
          </p:nvSpPr>
          <p:spPr>
            <a:xfrm>
              <a:off x="1427035" y="6197866"/>
              <a:ext cx="931637" cy="702962"/>
            </a:xfrm>
            <a:custGeom>
              <a:avLst/>
              <a:gdLst/>
              <a:ahLst/>
              <a:cxnLst/>
              <a:rect l="l" t="t" r="r" b="b"/>
              <a:pathLst>
                <a:path w="931636" h="702961">
                  <a:moveTo>
                    <a:pt x="0" y="0"/>
                  </a:moveTo>
                  <a:lnTo>
                    <a:pt x="931635" y="0"/>
                  </a:lnTo>
                  <a:lnTo>
                    <a:pt x="931635" y="702961"/>
                  </a:lnTo>
                  <a:lnTo>
                    <a:pt x="0" y="7029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3986D717-E6CF-F3A9-D0E5-BF9B85D1D2D7}"/>
                </a:ext>
              </a:extLst>
            </p:cNvPr>
            <p:cNvSpPr txBox="1"/>
            <p:nvPr/>
          </p:nvSpPr>
          <p:spPr>
            <a:xfrm>
              <a:off x="2641601" y="5385964"/>
              <a:ext cx="11452290" cy="6454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914445">
                <a:lnSpc>
                  <a:spcPts val="5495"/>
                </a:lnSpc>
                <a:defRPr/>
              </a:pPr>
              <a:r>
                <a:rPr lang="en-US" sz="3924">
                  <a:solidFill>
                    <a:srgbClr val="FFFFFF"/>
                  </a:solidFill>
                  <a:latin typeface="Georgia" panose="02040502050405020303" pitchFamily="18" charset="0"/>
                </a:rPr>
                <a:t>District choice assessment for all 10</a:t>
              </a:r>
              <a:r>
                <a:rPr lang="en-US" sz="3924" baseline="30000">
                  <a:solidFill>
                    <a:srgbClr val="FFFFFF"/>
                  </a:solidFill>
                  <a:latin typeface="Georgia" panose="02040502050405020303" pitchFamily="18" charset="0"/>
                </a:rPr>
                <a:t>th</a:t>
              </a:r>
              <a:r>
                <a:rPr lang="en-US" sz="3924">
                  <a:solidFill>
                    <a:srgbClr val="FFFFFF"/>
                  </a:solidFill>
                  <a:latin typeface="Georgia" panose="02040502050405020303" pitchFamily="18" charset="0"/>
                </a:rPr>
                <a:t> graders</a:t>
              </a:r>
              <a:endParaRPr lang="en-US" sz="3924">
                <a:solidFill>
                  <a:srgbClr val="FFFFFF"/>
                </a:solidFill>
                <a:latin typeface="Georgia" panose="02040502050405020303" pitchFamily="18" charset="0"/>
                <a:sym typeface="Arial"/>
              </a:endParaRPr>
            </a:p>
          </p:txBody>
        </p:sp>
      </p:grpSp>
      <p:sp>
        <p:nvSpPr>
          <p:cNvPr id="20" name="AutoShape 20">
            <a:extLst>
              <a:ext uri="{FF2B5EF4-FFF2-40B4-BE49-F238E27FC236}">
                <a16:creationId xmlns:a16="http://schemas.microsoft.com/office/drawing/2014/main" id="{5363CAE4-0C59-FE88-6EB8-25009FEA4DC2}"/>
              </a:ext>
            </a:extLst>
          </p:cNvPr>
          <p:cNvSpPr/>
          <p:nvPr/>
        </p:nvSpPr>
        <p:spPr>
          <a:xfrm flipV="1">
            <a:off x="2069823" y="981076"/>
            <a:ext cx="14148354" cy="14288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778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9CFF111-3A9D-C0E2-7BFA-3D649C90F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377"/>
            <a:ext cx="8754586" cy="943381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8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43886" y="9245509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56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2" b="0" i="0" u="none" strike="noStrike" kern="1200" cap="none" spc="3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PAGE 05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34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CLTEXAM.COM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F1232052-24BE-A9E5-0032-424E8B35367B}"/>
              </a:ext>
            </a:extLst>
          </p:cNvPr>
          <p:cNvSpPr txBox="1"/>
          <p:nvPr/>
        </p:nvSpPr>
        <p:spPr>
          <a:xfrm>
            <a:off x="9601200" y="3251563"/>
            <a:ext cx="8357755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Florida Academic Scholarship (FAS)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100% tuition to public FL universities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u="sng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2026 Grads </a:t>
            </a:r>
            <a:r>
              <a:rPr lang="en-US" sz="320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Eligible with a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95</a:t>
            </a:r>
            <a:r>
              <a:rPr lang="en-US" sz="320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 above </a:t>
            </a:r>
            <a:endParaRPr lang="en-US" sz="3200">
              <a:solidFill>
                <a:srgbClr val="11111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2027 Grads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Eligible with a </a:t>
            </a:r>
            <a:r>
              <a:rPr lang="en-US" sz="3200" b="1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95</a:t>
            </a:r>
            <a:r>
              <a:rPr lang="en-US" sz="320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above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Florida Medallion Scholarship (FMS) 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75% tuition to public FL universities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2026 Grads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Eligible with an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above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u="sng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2027 Grads </a:t>
            </a:r>
            <a:r>
              <a:rPr lang="en-US" sz="320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Eligible with an </a:t>
            </a:r>
            <a:r>
              <a:rPr lang="en-US" sz="3200" b="1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82</a:t>
            </a:r>
            <a:r>
              <a:rPr lang="en-US" sz="3200">
                <a:solidFill>
                  <a:srgbClr val="11111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or above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A397B74D-E8FC-50E2-F7B0-AA43D4DE1874}"/>
              </a:ext>
            </a:extLst>
          </p:cNvPr>
          <p:cNvSpPr/>
          <p:nvPr/>
        </p:nvSpPr>
        <p:spPr>
          <a:xfrm>
            <a:off x="9533416" y="939765"/>
            <a:ext cx="7916384" cy="0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7137E696-EF3C-3E5F-AEA6-705672662E53}"/>
              </a:ext>
            </a:extLst>
          </p:cNvPr>
          <p:cNvSpPr txBox="1"/>
          <p:nvPr/>
        </p:nvSpPr>
        <p:spPr>
          <a:xfrm>
            <a:off x="9520716" y="1150457"/>
            <a:ext cx="8857106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4A70"/>
                </a:solidFill>
                <a:effectLst/>
                <a:uLnTx/>
                <a:uFillTx/>
                <a:latin typeface="Libre Baskerville 2"/>
                <a:ea typeface="+mn-ea"/>
                <a:cs typeface="+mn-cs"/>
              </a:rPr>
              <a:t>CLT for Florida Bright Futures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798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4" name="Google Shape;284;p40"/>
          <p:cNvCxnSpPr/>
          <p:nvPr/>
        </p:nvCxnSpPr>
        <p:spPr>
          <a:xfrm>
            <a:off x="12025877" y="8501832"/>
            <a:ext cx="5468400" cy="534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5" name="Google Shape;285;p40"/>
          <p:cNvSpPr txBox="1"/>
          <p:nvPr/>
        </p:nvSpPr>
        <p:spPr>
          <a:xfrm>
            <a:off x="788974" y="495300"/>
            <a:ext cx="15898826" cy="1538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" sz="7600" kern="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FL State Test Concordance –NEW!</a:t>
            </a:r>
            <a:endParaRPr sz="7600" kern="0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" name="Google Shape;457;p53">
            <a:extLst>
              <a:ext uri="{FF2B5EF4-FFF2-40B4-BE49-F238E27FC236}">
                <a16:creationId xmlns:a16="http://schemas.microsoft.com/office/drawing/2014/main" id="{1BE7EA23-093C-D660-F178-9094F2D583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525" r="13026"/>
          <a:stretch/>
        </p:blipFill>
        <p:spPr>
          <a:xfrm>
            <a:off x="12114436" y="1792471"/>
            <a:ext cx="5291282" cy="65450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0;p35">
            <a:extLst>
              <a:ext uri="{FF2B5EF4-FFF2-40B4-BE49-F238E27FC236}">
                <a16:creationId xmlns:a16="http://schemas.microsoft.com/office/drawing/2014/main" id="{4A7E146F-3C32-C265-ACBE-C8ED395469C2}"/>
              </a:ext>
            </a:extLst>
          </p:cNvPr>
          <p:cNvSpPr txBox="1"/>
          <p:nvPr/>
        </p:nvSpPr>
        <p:spPr>
          <a:xfrm>
            <a:off x="233399" y="7889261"/>
            <a:ext cx="11785551" cy="289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endParaRPr lang="en" sz="4000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defTabSz="1828800">
              <a:buClr>
                <a:srgbClr val="000000"/>
              </a:buClr>
            </a:pPr>
            <a:endParaRPr lang="en" sz="4000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defTabSz="1828800">
              <a:buClr>
                <a:srgbClr val="000000"/>
              </a:buClr>
            </a:pPr>
            <a:endParaRPr lang="en" sz="4000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defTabSz="1828800">
              <a:buClr>
                <a:srgbClr val="000000"/>
              </a:buClr>
            </a:pPr>
            <a:endParaRPr sz="4400" kern="0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F402E3D7-509C-52E4-6976-5E3CF624EEC6}"/>
              </a:ext>
            </a:extLst>
          </p:cNvPr>
          <p:cNvSpPr/>
          <p:nvPr/>
        </p:nvSpPr>
        <p:spPr>
          <a:xfrm>
            <a:off x="17116998" y="9221684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61FB29-1FB5-46DB-2DBA-9EED4B2E1AF6}"/>
              </a:ext>
            </a:extLst>
          </p:cNvPr>
          <p:cNvSpPr txBox="1"/>
          <p:nvPr/>
        </p:nvSpPr>
        <p:spPr>
          <a:xfrm>
            <a:off x="13202259" y="9147266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  <a:defRPr/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06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A45E94-C6B0-1E8B-4ECD-1BD5BF87A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359049"/>
              </p:ext>
            </p:extLst>
          </p:nvPr>
        </p:nvGraphicFramePr>
        <p:xfrm>
          <a:off x="608345" y="2153771"/>
          <a:ext cx="11257685" cy="302090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752562">
                  <a:extLst>
                    <a:ext uri="{9D8B030D-6E8A-4147-A177-3AD203B41FA5}">
                      <a16:colId xmlns:a16="http://schemas.microsoft.com/office/drawing/2014/main" val="4054071915"/>
                    </a:ext>
                  </a:extLst>
                </a:gridCol>
                <a:gridCol w="3753384">
                  <a:extLst>
                    <a:ext uri="{9D8B030D-6E8A-4147-A177-3AD203B41FA5}">
                      <a16:colId xmlns:a16="http://schemas.microsoft.com/office/drawing/2014/main" val="4014783706"/>
                    </a:ext>
                  </a:extLst>
                </a:gridCol>
                <a:gridCol w="3751739">
                  <a:extLst>
                    <a:ext uri="{9D8B030D-6E8A-4147-A177-3AD203B41FA5}">
                      <a16:colId xmlns:a16="http://schemas.microsoft.com/office/drawing/2014/main" val="4072606079"/>
                    </a:ext>
                  </a:extLst>
                </a:gridCol>
              </a:tblGrid>
              <a:tr h="1539435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ELA Grade 10</a:t>
                      </a:r>
                    </a:p>
                    <a:p>
                      <a:pPr algn="ctr"/>
                      <a:r>
                        <a:rPr lang="en-US" sz="3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Assessment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u="sng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CLT</a:t>
                      </a:r>
                      <a:r>
                        <a:rPr lang="en-US" sz="40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0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Verbal Reasoning + </a:t>
                      </a:r>
                    </a:p>
                    <a:p>
                      <a:pPr algn="ctr"/>
                      <a:r>
                        <a:rPr lang="en-US" sz="30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Grammar/Writing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u="sng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CLT10 </a:t>
                      </a:r>
                    </a:p>
                    <a:p>
                      <a:pPr algn="ctr"/>
                      <a:r>
                        <a:rPr lang="en-US" sz="30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Verbal Reasoning + </a:t>
                      </a:r>
                    </a:p>
                    <a:p>
                      <a:pPr algn="ctr"/>
                      <a:r>
                        <a:rPr lang="en-US" sz="30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Grammar/Writing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070521"/>
                  </a:ext>
                </a:extLst>
              </a:tr>
              <a:tr h="704422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rgbClr val="FFFF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2026 Graduates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</a:rPr>
                        <a:t>36/80</a:t>
                      </a:r>
                      <a:endParaRPr lang="en-US" sz="4000" b="1" i="0">
                        <a:solidFill>
                          <a:srgbClr val="FFFF0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39/80</a:t>
                      </a:r>
                      <a:endParaRPr lang="en-US" sz="4000" b="1" i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97043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2027 Graduates+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39/80</a:t>
                      </a:r>
                      <a:endParaRPr lang="en-US" sz="4000" b="1" i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i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39/80</a:t>
                      </a:r>
                      <a:endParaRPr lang="en-US" sz="4000" b="1" i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8733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F942F61-C796-CA97-AAF3-EA09D8DC5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830886"/>
              </p:ext>
            </p:extLst>
          </p:nvPr>
        </p:nvGraphicFramePr>
        <p:xfrm>
          <a:off x="608346" y="6141604"/>
          <a:ext cx="11257685" cy="3005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2562">
                  <a:extLst>
                    <a:ext uri="{9D8B030D-6E8A-4147-A177-3AD203B41FA5}">
                      <a16:colId xmlns:a16="http://schemas.microsoft.com/office/drawing/2014/main" val="4054071915"/>
                    </a:ext>
                  </a:extLst>
                </a:gridCol>
                <a:gridCol w="3753384">
                  <a:extLst>
                    <a:ext uri="{9D8B030D-6E8A-4147-A177-3AD203B41FA5}">
                      <a16:colId xmlns:a16="http://schemas.microsoft.com/office/drawing/2014/main" val="4014783706"/>
                    </a:ext>
                  </a:extLst>
                </a:gridCol>
                <a:gridCol w="3751739">
                  <a:extLst>
                    <a:ext uri="{9D8B030D-6E8A-4147-A177-3AD203B41FA5}">
                      <a16:colId xmlns:a16="http://schemas.microsoft.com/office/drawing/2014/main" val="4072606079"/>
                    </a:ext>
                  </a:extLst>
                </a:gridCol>
              </a:tblGrid>
              <a:tr h="1539435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Algebra 1 EOC Concordance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u="sng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CLT</a:t>
                      </a:r>
                      <a:r>
                        <a:rPr lang="en-US" sz="4000" b="1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0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Quantitative Reasoning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u="sng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CLT10 </a:t>
                      </a:r>
                    </a:p>
                    <a:p>
                      <a:pPr algn="ctr"/>
                      <a:r>
                        <a:rPr lang="en-US" sz="3000" b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Quantitative Reasoning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070521"/>
                  </a:ext>
                </a:extLst>
              </a:tr>
              <a:tr h="704422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rgbClr val="FFFF00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2026 Graduates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rgbClr val="FFFF00"/>
                          </a:solidFill>
                          <a:latin typeface="Lato"/>
                          <a:ea typeface="Lato"/>
                          <a:cs typeface="Lato"/>
                        </a:rPr>
                        <a:t>11/40</a:t>
                      </a:r>
                      <a:endParaRPr lang="en-US" sz="3600" b="1" i="0">
                        <a:solidFill>
                          <a:srgbClr val="FFFF00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14/40</a:t>
                      </a:r>
                      <a:endParaRPr lang="en-US" sz="3600" b="1" i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97043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chemeClr val="bg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2027 Graduates+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14/40</a:t>
                      </a:r>
                      <a:endParaRPr lang="en-US" sz="3600" b="1" i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chemeClr val="bg1"/>
                          </a:solidFill>
                          <a:latin typeface="Lato"/>
                          <a:ea typeface="Lato"/>
                          <a:cs typeface="Lato"/>
                        </a:rPr>
                        <a:t>14/40</a:t>
                      </a:r>
                      <a:endParaRPr lang="en-US" sz="3600" b="1" i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A3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8733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6196" r="-129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690963" y="1405837"/>
            <a:ext cx="8857106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6000">
                <a:solidFill>
                  <a:srgbClr val="004A70"/>
                </a:solidFill>
                <a:latin typeface="Libre Baskerville 2"/>
              </a:rPr>
              <a:t>CLT Distinctives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35322" y="2703797"/>
            <a:ext cx="7756881" cy="1091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9"/>
              </a:lnSpc>
            </a:pPr>
            <a:r>
              <a:rPr lang="en-US" sz="3150">
                <a:solidFill>
                  <a:srgbClr val="000000"/>
                </a:solidFill>
                <a:latin typeface="Lato"/>
              </a:rPr>
              <a:t>The CLT was designed with the student’s experience in mind.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9147266"/>
            <a:ext cx="18288000" cy="1139734"/>
            <a:chOff x="0" y="0"/>
            <a:chExt cx="4816593" cy="3001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00177"/>
            </a:xfrm>
            <a:custGeom>
              <a:avLst/>
              <a:gdLst/>
              <a:ahLst/>
              <a:cxnLst/>
              <a:rect l="l" t="t" r="r" b="b"/>
              <a:pathLst>
                <a:path w="4816592" h="300177">
                  <a:moveTo>
                    <a:pt x="0" y="0"/>
                  </a:moveTo>
                  <a:lnTo>
                    <a:pt x="4816592" y="0"/>
                  </a:lnTo>
                  <a:lnTo>
                    <a:pt x="4816592" y="300177"/>
                  </a:lnTo>
                  <a:lnTo>
                    <a:pt x="0" y="300177"/>
                  </a:lnTo>
                  <a:close/>
                </a:path>
              </a:pathLst>
            </a:custGeom>
            <a:solidFill>
              <a:srgbClr val="004A7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203668" y="9357957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343886" y="9245509"/>
            <a:ext cx="3666334" cy="62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69"/>
              </a:lnSpc>
            </a:pPr>
            <a:r>
              <a:rPr lang="en-US" sz="2922" spc="385">
                <a:solidFill>
                  <a:srgbClr val="FFFFFF"/>
                </a:solidFill>
                <a:latin typeface="Lato"/>
              </a:rPr>
              <a:t>PAGE 07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328" y="9407434"/>
            <a:ext cx="438682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42">
                <a:solidFill>
                  <a:srgbClr val="FFFFFF"/>
                </a:solidFill>
                <a:latin typeface="Lato"/>
              </a:rPr>
              <a:t>CLTEXAM.COM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90961" y="4238075"/>
            <a:ext cx="8045601" cy="3894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085" lvl="1" indent="-339725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Lato"/>
              </a:rPr>
              <a:t>2 hours long </a:t>
            </a:r>
            <a:endParaRPr lang="en-US"/>
          </a:p>
          <a:p>
            <a:pPr marL="680085" lvl="1" indent="-339725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Lato"/>
              </a:rPr>
              <a:t>Online (or on paper on select test dates)</a:t>
            </a:r>
            <a:endParaRPr lang="en-US" sz="31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680085" lvl="1" indent="-339725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Lato"/>
              </a:rPr>
              <a:t>Free and unlimited score sharing</a:t>
            </a:r>
            <a:endParaRPr lang="en-US" sz="31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680085" lvl="1" indent="-339725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Lato"/>
              </a:rPr>
              <a:t>In-School CLT scores available the Wednesday after test date</a:t>
            </a:r>
            <a:endParaRPr lang="en-US" sz="31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680085" lvl="1" indent="-339725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Lato"/>
              </a:rPr>
              <a:t>Frequent CLT test dates</a:t>
            </a:r>
            <a:endParaRPr lang="en-US" sz="315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680085" lvl="1" indent="-339725">
              <a:lnSpc>
                <a:spcPts val="4409"/>
              </a:lnSpc>
              <a:buFont typeface="Arial"/>
              <a:buChar char="•"/>
            </a:pPr>
            <a:r>
              <a:rPr lang="en-US" sz="3150">
                <a:solidFill>
                  <a:srgbClr val="000000"/>
                </a:solidFill>
                <a:latin typeface="Lato"/>
              </a:rPr>
              <a:t>Exceptional customer service</a:t>
            </a:r>
            <a:endParaRPr lang="en-US" sz="3150">
              <a:solidFill>
                <a:srgbClr val="000000"/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5705208" y="1000125"/>
            <a:ext cx="11554075" cy="14288"/>
          </a:xfrm>
          <a:prstGeom prst="line">
            <a:avLst/>
          </a:prstGeom>
          <a:ln w="28575" cap="flat">
            <a:solidFill>
              <a:srgbClr val="0AC7E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>
          <a:extLst>
            <a:ext uri="{FF2B5EF4-FFF2-40B4-BE49-F238E27FC236}">
              <a16:creationId xmlns:a16="http://schemas.microsoft.com/office/drawing/2014/main" id="{EE8F4F7A-C3C7-A008-0C0B-2C4D00B31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g2f36fb088c2_0_211">
            <a:extLst>
              <a:ext uri="{FF2B5EF4-FFF2-40B4-BE49-F238E27FC236}">
                <a16:creationId xmlns:a16="http://schemas.microsoft.com/office/drawing/2014/main" id="{B367DEBD-19D2-3834-D1E6-8E1D29B808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;g2209742cb1f_1_111">
            <a:extLst>
              <a:ext uri="{FF2B5EF4-FFF2-40B4-BE49-F238E27FC236}">
                <a16:creationId xmlns:a16="http://schemas.microsoft.com/office/drawing/2014/main" id="{3C8CA553-2FF0-F924-3B66-1AE91E9186F2}"/>
              </a:ext>
            </a:extLst>
          </p:cNvPr>
          <p:cNvSpPr txBox="1"/>
          <p:nvPr/>
        </p:nvSpPr>
        <p:spPr>
          <a:xfrm>
            <a:off x="501970" y="0"/>
            <a:ext cx="17499431" cy="147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algn="ctr" defTabSz="1371600">
              <a:buClr>
                <a:srgbClr val="000000"/>
              </a:buClr>
              <a:buSzPts val="6800"/>
              <a:defRPr/>
            </a:pPr>
            <a:r>
              <a:rPr lang="en-US" sz="7200" u="sng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CLT &amp; CLT10 Sections and Domains</a:t>
            </a:r>
            <a:endParaRPr sz="7200" u="sng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A8C74EA9-15C7-5CB7-A243-F8E5E2949B60}"/>
              </a:ext>
            </a:extLst>
          </p:cNvPr>
          <p:cNvSpPr/>
          <p:nvPr/>
        </p:nvSpPr>
        <p:spPr>
          <a:xfrm>
            <a:off x="17203670" y="9357958"/>
            <a:ext cx="577439" cy="638942"/>
          </a:xfrm>
          <a:custGeom>
            <a:avLst/>
            <a:gdLst/>
            <a:ahLst/>
            <a:cxnLst/>
            <a:rect l="l" t="t" r="r" b="b"/>
            <a:pathLst>
              <a:path w="577439" h="638942">
                <a:moveTo>
                  <a:pt x="0" y="0"/>
                </a:moveTo>
                <a:lnTo>
                  <a:pt x="577439" y="0"/>
                </a:lnTo>
                <a:lnTo>
                  <a:pt x="577439" y="638942"/>
                </a:lnTo>
                <a:lnTo>
                  <a:pt x="0" y="638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2DE487D-A929-95B7-7C14-E5B232B49076}"/>
              </a:ext>
            </a:extLst>
          </p:cNvPr>
          <p:cNvSpPr txBox="1"/>
          <p:nvPr/>
        </p:nvSpPr>
        <p:spPr>
          <a:xfrm>
            <a:off x="13366450" y="9303317"/>
            <a:ext cx="3666335" cy="628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914445">
              <a:lnSpc>
                <a:spcPts val="5670"/>
              </a:lnSpc>
            </a:pPr>
            <a:r>
              <a:rPr lang="en-US" sz="2922" spc="386">
                <a:solidFill>
                  <a:srgbClr val="FFFFFF"/>
                </a:solidFill>
                <a:latin typeface="Lato"/>
              </a:rPr>
              <a:t>PAGE 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D26FC4-F221-C467-3748-9E7073908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020" y="1501235"/>
            <a:ext cx="12623328" cy="78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81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A11FDB502D440BF0FA59031F4EC96" ma:contentTypeVersion="18" ma:contentTypeDescription="Create a new document." ma:contentTypeScope="" ma:versionID="a7c223f8433ddd60b5818b459b59d44b">
  <xsd:schema xmlns:xsd="http://www.w3.org/2001/XMLSchema" xmlns:xs="http://www.w3.org/2001/XMLSchema" xmlns:p="http://schemas.microsoft.com/office/2006/metadata/properties" xmlns:ns2="f2783ffb-5ccd-4701-bdc4-5ae590562bbf" xmlns:ns3="3f422995-1f91-4bde-b2e7-ad6af32cea02" targetNamespace="http://schemas.microsoft.com/office/2006/metadata/properties" ma:root="true" ma:fieldsID="7bb8d3198c44a65cf0ba4345005ed418" ns2:_="" ns3:_="">
    <xsd:import namespace="f2783ffb-5ccd-4701-bdc4-5ae590562bbf"/>
    <xsd:import namespace="3f422995-1f91-4bde-b2e7-ad6af32cea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83ffb-5ccd-4701-bdc4-5ae590562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91af29b-e898-46cd-ad54-75745d14b3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422995-1f91-4bde-b2e7-ad6af32cea0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4c6fa4b-c358-4e5a-b359-1fd9f42b7fcf}" ma:internalName="TaxCatchAll" ma:showField="CatchAllData" ma:web="3f422995-1f91-4bde-b2e7-ad6af32cea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f422995-1f91-4bde-b2e7-ad6af32cea02" xsi:nil="true"/>
    <lcf76f155ced4ddcb4097134ff3c332f xmlns="f2783ffb-5ccd-4701-bdc4-5ae590562bb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CB4DA5A-8A8E-45F7-8466-2FD0CF24714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0B453A-ACB6-4DC1-84A1-F5E288F44521}">
  <ds:schemaRefs>
    <ds:schemaRef ds:uri="3f422995-1f91-4bde-b2e7-ad6af32cea02"/>
    <ds:schemaRef ds:uri="f2783ffb-5ccd-4701-bdc4-5ae590562b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2920200-EFA6-4A01-BEDD-DD289AF323B9}">
  <ds:schemaRefs>
    <ds:schemaRef ds:uri="3f422995-1f91-4bde-b2e7-ad6af32cea02"/>
    <ds:schemaRef ds:uri="f2783ffb-5ccd-4701-bdc4-5ae590562bb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17</Slides>
  <Notes>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School Presentation - June 2023</dc:title>
  <dc:creator>Wesley Gentry</dc:creator>
  <cp:revision>1</cp:revision>
  <dcterms:created xsi:type="dcterms:W3CDTF">2006-08-16T00:00:00Z</dcterms:created>
  <dcterms:modified xsi:type="dcterms:W3CDTF">2025-09-02T20:25:14Z</dcterms:modified>
  <dc:identifier>DAFmfO2vxQk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0x010100CCEA11FDB502D440BF0FA59031F4EC96</vt:lpwstr>
  </property>
  <property fmtid="{D5CDD505-2E9C-101B-9397-08002B2CF9AE}" pid="3" name="MediaServiceImageTags">
    <vt:lpwstr/>
  </property>
</Properties>
</file>