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5"/>
  </p:sldMasterIdLst>
  <p:notesMasterIdLst>
    <p:notesMasterId r:id="rId24"/>
  </p:notesMasterIdLst>
  <p:sldIdLst>
    <p:sldId id="261" r:id="rId6"/>
    <p:sldId id="272" r:id="rId7"/>
    <p:sldId id="323" r:id="rId8"/>
    <p:sldId id="2113416349" r:id="rId9"/>
    <p:sldId id="2038389332" r:id="rId10"/>
    <p:sldId id="2113416358" r:id="rId11"/>
    <p:sldId id="2113416350" r:id="rId12"/>
    <p:sldId id="343" r:id="rId13"/>
    <p:sldId id="2113416356" r:id="rId14"/>
    <p:sldId id="2113416348" r:id="rId15"/>
    <p:sldId id="284" r:id="rId16"/>
    <p:sldId id="2113415899" r:id="rId17"/>
    <p:sldId id="2113416318" r:id="rId18"/>
    <p:sldId id="269" r:id="rId19"/>
    <p:sldId id="285" r:id="rId20"/>
    <p:sldId id="2113416359" r:id="rId21"/>
    <p:sldId id="282" r:id="rId22"/>
    <p:sldId id="2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52D3A1-15B2-4C7F-C96F-C7DE253FCF85}" name="Amber Dowdy" initials="AD" userId="S::dowdya@act.org::de097111-5d2e-4207-954b-c53669c4e3c9" providerId="AD"/>
  <p188:author id="{BED539F2-7534-4505-9729-86DA9EE9A391}" name="Kristl Finnes" initials="KF" userId="S::finnesk@act.org::4a94eaf4-88d3-410a-8ed3-228879c44e7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rles Merritt" initials="CM" lastIdx="2" clrIdx="0">
    <p:extLst>
      <p:ext uri="{19B8F6BF-5375-455C-9EA6-DF929625EA0E}">
        <p15:presenceInfo xmlns:p15="http://schemas.microsoft.com/office/powerpoint/2012/main" userId="S::MerrittC@act.org::a7e3d0ba-b536-4dd6-9d70-c84eef27bea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05A"/>
    <a:srgbClr val="00B8B0"/>
    <a:srgbClr val="F16464"/>
    <a:srgbClr val="FAE230"/>
    <a:srgbClr val="2976B5"/>
    <a:srgbClr val="F94868"/>
    <a:srgbClr val="07B278"/>
    <a:srgbClr val="2975B5"/>
    <a:srgbClr val="F58220"/>
    <a:srgbClr val="002D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2D6B1D-F87B-4F3D-872A-698371776E1D}" v="23" dt="2025-09-02T21:06:31.9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19" autoAdjust="0"/>
  </p:normalViewPr>
  <p:slideViewPr>
    <p:cSldViewPr snapToGrid="0">
      <p:cViewPr varScale="1">
        <p:scale>
          <a:sx n="60" d="100"/>
          <a:sy n="60" d="100"/>
        </p:scale>
        <p:origin x="88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24" Type="http://schemas.openxmlformats.org/officeDocument/2006/relationships/notesMaster" Target="notesMasters/notes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5ECDF1-24ED-40D5-A84D-752C6AE371E5}"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n-US"/>
        </a:p>
      </dgm:t>
    </dgm:pt>
    <dgm:pt modelId="{A776F2A2-0E7B-4617-9CE3-DA1AC6F33A2F}">
      <dgm:prSet phldrT="[Text]"/>
      <dgm:spPr>
        <a:solidFill>
          <a:schemeClr val="accent1"/>
        </a:solidFill>
      </dgm:spPr>
      <dgm:t>
        <a:bodyPr/>
        <a:lstStyle/>
        <a:p>
          <a:r>
            <a:rPr lang="en-US" dirty="0">
              <a:latin typeface="Montserrat "/>
              <a:cs typeface="Arial" panose="020B0604020202020204" pitchFamily="34" charset="0"/>
            </a:rPr>
            <a:t>Shorter Test, More Time Per Item</a:t>
          </a:r>
        </a:p>
      </dgm:t>
    </dgm:pt>
    <dgm:pt modelId="{D2BA03DD-8F6E-43FF-B6EC-B890188391BE}" type="parTrans" cxnId="{9752FDB9-206D-4795-8ABA-9E3F788B25BA}">
      <dgm:prSet/>
      <dgm:spPr/>
      <dgm:t>
        <a:bodyPr/>
        <a:lstStyle/>
        <a:p>
          <a:endParaRPr lang="en-US">
            <a:latin typeface="Arial" panose="020B0604020202020204" pitchFamily="34" charset="0"/>
            <a:cs typeface="Arial" panose="020B0604020202020204" pitchFamily="34" charset="0"/>
          </a:endParaRPr>
        </a:p>
      </dgm:t>
    </dgm:pt>
    <dgm:pt modelId="{F8780DA1-9BE8-4A1A-8EF1-FCA9F3F676E5}" type="sibTrans" cxnId="{9752FDB9-206D-4795-8ABA-9E3F788B25BA}">
      <dgm:prSet/>
      <dgm:spPr/>
      <dgm:t>
        <a:bodyPr/>
        <a:lstStyle/>
        <a:p>
          <a:endParaRPr lang="en-US">
            <a:latin typeface="Arial" panose="020B0604020202020204" pitchFamily="34" charset="0"/>
            <a:cs typeface="Arial" panose="020B0604020202020204" pitchFamily="34" charset="0"/>
          </a:endParaRPr>
        </a:p>
      </dgm:t>
    </dgm:pt>
    <dgm:pt modelId="{F60F2668-2B4D-4819-A0C1-FE790A6D6A38}">
      <dgm:prSet phldrT="[Text]"/>
      <dgm:spPr>
        <a:solidFill>
          <a:schemeClr val="accent1"/>
        </a:solidFill>
      </dgm:spPr>
      <dgm:t>
        <a:bodyPr/>
        <a:lstStyle/>
        <a:p>
          <a:r>
            <a:rPr lang="en-US">
              <a:latin typeface="Montserrat "/>
              <a:cs typeface="Arial" panose="020B0604020202020204" pitchFamily="34" charset="0"/>
            </a:rPr>
            <a:t>More Flexibility</a:t>
          </a:r>
        </a:p>
      </dgm:t>
    </dgm:pt>
    <dgm:pt modelId="{3A11502E-F60F-4FEB-A4F9-B1CD3A1F6E1B}" type="parTrans" cxnId="{42C9AE74-3196-47EC-9023-438923CBDF04}">
      <dgm:prSet/>
      <dgm:spPr/>
      <dgm:t>
        <a:bodyPr/>
        <a:lstStyle/>
        <a:p>
          <a:endParaRPr lang="en-US">
            <a:latin typeface="Arial" panose="020B0604020202020204" pitchFamily="34" charset="0"/>
            <a:cs typeface="Arial" panose="020B0604020202020204" pitchFamily="34" charset="0"/>
          </a:endParaRPr>
        </a:p>
      </dgm:t>
    </dgm:pt>
    <dgm:pt modelId="{5F73B17A-B725-425D-8F2E-59EE2A72448B}" type="sibTrans" cxnId="{42C9AE74-3196-47EC-9023-438923CBDF04}">
      <dgm:prSet/>
      <dgm:spPr/>
      <dgm:t>
        <a:bodyPr/>
        <a:lstStyle/>
        <a:p>
          <a:endParaRPr lang="en-US">
            <a:latin typeface="Arial" panose="020B0604020202020204" pitchFamily="34" charset="0"/>
            <a:cs typeface="Arial" panose="020B0604020202020204" pitchFamily="34" charset="0"/>
          </a:endParaRPr>
        </a:p>
      </dgm:t>
    </dgm:pt>
    <dgm:pt modelId="{9D5AA363-66E6-4263-BD0A-ECC229A943A3}">
      <dgm:prSet phldrT="[Text]"/>
      <dgm:spPr>
        <a:solidFill>
          <a:schemeClr val="accent1"/>
        </a:solidFill>
      </dgm:spPr>
      <dgm:t>
        <a:bodyPr/>
        <a:lstStyle/>
        <a:p>
          <a:r>
            <a:rPr lang="en-US">
              <a:latin typeface="Montserrat "/>
              <a:cs typeface="Arial" panose="020B0604020202020204" pitchFamily="34" charset="0"/>
            </a:rPr>
            <a:t>Expand Online Testing</a:t>
          </a:r>
        </a:p>
      </dgm:t>
    </dgm:pt>
    <dgm:pt modelId="{09A087E2-01A7-481F-881C-91877D5D0CCF}" type="parTrans" cxnId="{58AF1FC3-E793-4451-A6C4-2DF9DC796531}">
      <dgm:prSet/>
      <dgm:spPr/>
      <dgm:t>
        <a:bodyPr/>
        <a:lstStyle/>
        <a:p>
          <a:endParaRPr lang="en-US">
            <a:latin typeface="Arial" panose="020B0604020202020204" pitchFamily="34" charset="0"/>
            <a:cs typeface="Arial" panose="020B0604020202020204" pitchFamily="34" charset="0"/>
          </a:endParaRPr>
        </a:p>
      </dgm:t>
    </dgm:pt>
    <dgm:pt modelId="{57CB2C6F-3D51-43D3-9EB9-2C60D8A60120}" type="sibTrans" cxnId="{58AF1FC3-E793-4451-A6C4-2DF9DC796531}">
      <dgm:prSet/>
      <dgm:spPr/>
      <dgm:t>
        <a:bodyPr/>
        <a:lstStyle/>
        <a:p>
          <a:endParaRPr lang="en-US">
            <a:latin typeface="Arial" panose="020B0604020202020204" pitchFamily="34" charset="0"/>
            <a:cs typeface="Arial" panose="020B0604020202020204" pitchFamily="34" charset="0"/>
          </a:endParaRPr>
        </a:p>
      </dgm:t>
    </dgm:pt>
    <dgm:pt modelId="{8A8837BD-F95E-4CE0-A697-CFB9518E38DE}">
      <dgm:prSet phldrT="[Text]"/>
      <dgm:spPr>
        <a:solidFill>
          <a:schemeClr val="accent1"/>
        </a:solidFill>
      </dgm:spPr>
      <dgm:t>
        <a:bodyPr/>
        <a:lstStyle/>
        <a:p>
          <a:r>
            <a:rPr lang="en-US">
              <a:latin typeface="Montserrat "/>
              <a:cs typeface="Arial" panose="020B0604020202020204" pitchFamily="34" charset="0"/>
            </a:rPr>
            <a:t>Content Update</a:t>
          </a:r>
        </a:p>
      </dgm:t>
    </dgm:pt>
    <dgm:pt modelId="{36B154FF-758F-42B1-BEC3-F8211AC4773C}" type="parTrans" cxnId="{04C32A32-896A-478B-9C39-7E66CA07EDBC}">
      <dgm:prSet/>
      <dgm:spPr/>
      <dgm:t>
        <a:bodyPr/>
        <a:lstStyle/>
        <a:p>
          <a:endParaRPr lang="en-US"/>
        </a:p>
      </dgm:t>
    </dgm:pt>
    <dgm:pt modelId="{8BBA067E-FCF7-400E-BBBE-CC250CFD5B01}" type="sibTrans" cxnId="{04C32A32-896A-478B-9C39-7E66CA07EDBC}">
      <dgm:prSet/>
      <dgm:spPr/>
      <dgm:t>
        <a:bodyPr/>
        <a:lstStyle/>
        <a:p>
          <a:endParaRPr lang="en-US"/>
        </a:p>
      </dgm:t>
    </dgm:pt>
    <dgm:pt modelId="{7C1D7C58-73CB-4422-9B86-986B84825D26}" type="pres">
      <dgm:prSet presAssocID="{E15ECDF1-24ED-40D5-A84D-752C6AE371E5}" presName="Name0" presStyleCnt="0">
        <dgm:presLayoutVars>
          <dgm:chMax val="7"/>
          <dgm:chPref val="7"/>
          <dgm:dir/>
        </dgm:presLayoutVars>
      </dgm:prSet>
      <dgm:spPr/>
    </dgm:pt>
    <dgm:pt modelId="{89B03138-C222-4358-9A0B-DBF8A5739A2E}" type="pres">
      <dgm:prSet presAssocID="{E15ECDF1-24ED-40D5-A84D-752C6AE371E5}" presName="Name1" presStyleCnt="0"/>
      <dgm:spPr/>
    </dgm:pt>
    <dgm:pt modelId="{9E9B336E-0CDC-44D3-A889-D8FCFA0B138C}" type="pres">
      <dgm:prSet presAssocID="{E15ECDF1-24ED-40D5-A84D-752C6AE371E5}" presName="cycle" presStyleCnt="0"/>
      <dgm:spPr/>
    </dgm:pt>
    <dgm:pt modelId="{7BAABFE6-53DB-44E5-A7C9-A2D66BC5E451}" type="pres">
      <dgm:prSet presAssocID="{E15ECDF1-24ED-40D5-A84D-752C6AE371E5}" presName="srcNode" presStyleLbl="node1" presStyleIdx="0" presStyleCnt="4"/>
      <dgm:spPr/>
    </dgm:pt>
    <dgm:pt modelId="{09F36A98-FE70-4366-8A3F-B0EDA8D37A85}" type="pres">
      <dgm:prSet presAssocID="{E15ECDF1-24ED-40D5-A84D-752C6AE371E5}" presName="conn" presStyleLbl="parChTrans1D2" presStyleIdx="0" presStyleCnt="1"/>
      <dgm:spPr/>
    </dgm:pt>
    <dgm:pt modelId="{E4715660-8764-4D34-AF42-D698BD4DF8D9}" type="pres">
      <dgm:prSet presAssocID="{E15ECDF1-24ED-40D5-A84D-752C6AE371E5}" presName="extraNode" presStyleLbl="node1" presStyleIdx="0" presStyleCnt="4"/>
      <dgm:spPr/>
    </dgm:pt>
    <dgm:pt modelId="{2DAB1A9D-ECF5-4099-AEA5-08843A5A8D38}" type="pres">
      <dgm:prSet presAssocID="{E15ECDF1-24ED-40D5-A84D-752C6AE371E5}" presName="dstNode" presStyleLbl="node1" presStyleIdx="0" presStyleCnt="4"/>
      <dgm:spPr/>
    </dgm:pt>
    <dgm:pt modelId="{EF973353-D0E4-40D1-9185-122EE6993FE3}" type="pres">
      <dgm:prSet presAssocID="{A776F2A2-0E7B-4617-9CE3-DA1AC6F33A2F}" presName="text_1" presStyleLbl="node1" presStyleIdx="0" presStyleCnt="4">
        <dgm:presLayoutVars>
          <dgm:bulletEnabled val="1"/>
        </dgm:presLayoutVars>
      </dgm:prSet>
      <dgm:spPr/>
    </dgm:pt>
    <dgm:pt modelId="{5ED128E3-BA51-448B-B3B9-0E9812E1569A}" type="pres">
      <dgm:prSet presAssocID="{A776F2A2-0E7B-4617-9CE3-DA1AC6F33A2F}" presName="accent_1" presStyleCnt="0"/>
      <dgm:spPr/>
    </dgm:pt>
    <dgm:pt modelId="{2015C1A1-32CB-4F3F-B2D1-2EADB052B7E5}" type="pres">
      <dgm:prSet presAssocID="{A776F2A2-0E7B-4617-9CE3-DA1AC6F33A2F}" presName="accentRepeatNode" presStyleLbl="solidFgAcc1" presStyleIdx="0" presStyleCnt="4" custLinFactNeighborX="423" custLinFactNeighborY="2027"/>
      <dgm:spPr>
        <a:solidFill>
          <a:schemeClr val="bg2">
            <a:lumMod val="90000"/>
          </a:schemeClr>
        </a:solidFill>
      </dgm:spPr>
    </dgm:pt>
    <dgm:pt modelId="{A4110E7E-B530-4A81-BABC-C3A6CBF1AA93}" type="pres">
      <dgm:prSet presAssocID="{F60F2668-2B4D-4819-A0C1-FE790A6D6A38}" presName="text_2" presStyleLbl="node1" presStyleIdx="1" presStyleCnt="4">
        <dgm:presLayoutVars>
          <dgm:bulletEnabled val="1"/>
        </dgm:presLayoutVars>
      </dgm:prSet>
      <dgm:spPr/>
    </dgm:pt>
    <dgm:pt modelId="{B570793B-125F-47D6-B297-2DAC5557962D}" type="pres">
      <dgm:prSet presAssocID="{F60F2668-2B4D-4819-A0C1-FE790A6D6A38}" presName="accent_2" presStyleCnt="0"/>
      <dgm:spPr/>
    </dgm:pt>
    <dgm:pt modelId="{3C5D6CF3-699F-4860-AFCB-2A0B88EE52E2}" type="pres">
      <dgm:prSet presAssocID="{F60F2668-2B4D-4819-A0C1-FE790A6D6A38}" presName="accentRepeatNode" presStyleLbl="solidFgAcc1" presStyleIdx="1" presStyleCnt="4"/>
      <dgm:spPr>
        <a:solidFill>
          <a:schemeClr val="bg2">
            <a:lumMod val="90000"/>
          </a:schemeClr>
        </a:solidFill>
      </dgm:spPr>
    </dgm:pt>
    <dgm:pt modelId="{9AD8425D-0E0B-4B9D-90D2-7622DE4074EC}" type="pres">
      <dgm:prSet presAssocID="{9D5AA363-66E6-4263-BD0A-ECC229A943A3}" presName="text_3" presStyleLbl="node1" presStyleIdx="2" presStyleCnt="4" custLinFactNeighborX="205" custLinFactNeighborY="-4951">
        <dgm:presLayoutVars>
          <dgm:bulletEnabled val="1"/>
        </dgm:presLayoutVars>
      </dgm:prSet>
      <dgm:spPr/>
    </dgm:pt>
    <dgm:pt modelId="{08016120-FD3A-4A12-8501-D21F94D99DC4}" type="pres">
      <dgm:prSet presAssocID="{9D5AA363-66E6-4263-BD0A-ECC229A943A3}" presName="accent_3" presStyleCnt="0"/>
      <dgm:spPr/>
    </dgm:pt>
    <dgm:pt modelId="{31D478D9-43AD-4F5C-BC24-3EC1B4136C56}" type="pres">
      <dgm:prSet presAssocID="{9D5AA363-66E6-4263-BD0A-ECC229A943A3}" presName="accentRepeatNode" presStyleLbl="solidFgAcc1" presStyleIdx="2" presStyleCnt="4"/>
      <dgm:spPr>
        <a:solidFill>
          <a:schemeClr val="bg2">
            <a:lumMod val="90000"/>
          </a:schemeClr>
        </a:solidFill>
      </dgm:spPr>
    </dgm:pt>
    <dgm:pt modelId="{19FEEF7A-CA9E-4486-90F3-3CABA0A4A59D}" type="pres">
      <dgm:prSet presAssocID="{8A8837BD-F95E-4CE0-A697-CFB9518E38DE}" presName="text_4" presStyleLbl="node1" presStyleIdx="3" presStyleCnt="4">
        <dgm:presLayoutVars>
          <dgm:bulletEnabled val="1"/>
        </dgm:presLayoutVars>
      </dgm:prSet>
      <dgm:spPr/>
    </dgm:pt>
    <dgm:pt modelId="{6C1762EE-BC84-4819-B4B3-352B616A3980}" type="pres">
      <dgm:prSet presAssocID="{8A8837BD-F95E-4CE0-A697-CFB9518E38DE}" presName="accent_4" presStyleCnt="0"/>
      <dgm:spPr/>
    </dgm:pt>
    <dgm:pt modelId="{84C8C1FE-B128-41F2-9B87-B18DC341F918}" type="pres">
      <dgm:prSet presAssocID="{8A8837BD-F95E-4CE0-A697-CFB9518E38DE}" presName="accentRepeatNode" presStyleLbl="solidFgAcc1" presStyleIdx="3" presStyleCnt="4"/>
      <dgm:spPr>
        <a:solidFill>
          <a:schemeClr val="bg2">
            <a:lumMod val="90000"/>
          </a:schemeClr>
        </a:solidFill>
      </dgm:spPr>
    </dgm:pt>
  </dgm:ptLst>
  <dgm:cxnLst>
    <dgm:cxn modelId="{0E46622C-F9C2-4F28-A275-24A8C6F9BB60}" type="presOf" srcId="{F60F2668-2B4D-4819-A0C1-FE790A6D6A38}" destId="{A4110E7E-B530-4A81-BABC-C3A6CBF1AA93}" srcOrd="0" destOrd="0" presId="urn:microsoft.com/office/officeart/2008/layout/VerticalCurvedList"/>
    <dgm:cxn modelId="{04C32A32-896A-478B-9C39-7E66CA07EDBC}" srcId="{E15ECDF1-24ED-40D5-A84D-752C6AE371E5}" destId="{8A8837BD-F95E-4CE0-A697-CFB9518E38DE}" srcOrd="3" destOrd="0" parTransId="{36B154FF-758F-42B1-BEC3-F8211AC4773C}" sibTransId="{8BBA067E-FCF7-400E-BBBE-CC250CFD5B01}"/>
    <dgm:cxn modelId="{F985023E-BB7D-4C31-97AE-6FAE3A017F6A}" type="presOf" srcId="{E15ECDF1-24ED-40D5-A84D-752C6AE371E5}" destId="{7C1D7C58-73CB-4422-9B86-986B84825D26}" srcOrd="0" destOrd="0" presId="urn:microsoft.com/office/officeart/2008/layout/VerticalCurvedList"/>
    <dgm:cxn modelId="{42C9AE74-3196-47EC-9023-438923CBDF04}" srcId="{E15ECDF1-24ED-40D5-A84D-752C6AE371E5}" destId="{F60F2668-2B4D-4819-A0C1-FE790A6D6A38}" srcOrd="1" destOrd="0" parTransId="{3A11502E-F60F-4FEB-A4F9-B1CD3A1F6E1B}" sibTransId="{5F73B17A-B725-425D-8F2E-59EE2A72448B}"/>
    <dgm:cxn modelId="{B052E757-2F2A-459F-907C-2678EAA90931}" type="presOf" srcId="{8A8837BD-F95E-4CE0-A697-CFB9518E38DE}" destId="{19FEEF7A-CA9E-4486-90F3-3CABA0A4A59D}" srcOrd="0" destOrd="0" presId="urn:microsoft.com/office/officeart/2008/layout/VerticalCurvedList"/>
    <dgm:cxn modelId="{9752FDB9-206D-4795-8ABA-9E3F788B25BA}" srcId="{E15ECDF1-24ED-40D5-A84D-752C6AE371E5}" destId="{A776F2A2-0E7B-4617-9CE3-DA1AC6F33A2F}" srcOrd="0" destOrd="0" parTransId="{D2BA03DD-8F6E-43FF-B6EC-B890188391BE}" sibTransId="{F8780DA1-9BE8-4A1A-8EF1-FCA9F3F676E5}"/>
    <dgm:cxn modelId="{58AF1FC3-E793-4451-A6C4-2DF9DC796531}" srcId="{E15ECDF1-24ED-40D5-A84D-752C6AE371E5}" destId="{9D5AA363-66E6-4263-BD0A-ECC229A943A3}" srcOrd="2" destOrd="0" parTransId="{09A087E2-01A7-481F-881C-91877D5D0CCF}" sibTransId="{57CB2C6F-3D51-43D3-9EB9-2C60D8A60120}"/>
    <dgm:cxn modelId="{7F2EBCDA-E9EB-4002-8CDE-5DE43DEC443B}" type="presOf" srcId="{9D5AA363-66E6-4263-BD0A-ECC229A943A3}" destId="{9AD8425D-0E0B-4B9D-90D2-7622DE4074EC}" srcOrd="0" destOrd="0" presId="urn:microsoft.com/office/officeart/2008/layout/VerticalCurvedList"/>
    <dgm:cxn modelId="{89DDA2F2-2F94-46A7-ACF9-EA8A8D8FAA6A}" type="presOf" srcId="{F8780DA1-9BE8-4A1A-8EF1-FCA9F3F676E5}" destId="{09F36A98-FE70-4366-8A3F-B0EDA8D37A85}" srcOrd="0" destOrd="0" presId="urn:microsoft.com/office/officeart/2008/layout/VerticalCurvedList"/>
    <dgm:cxn modelId="{03458EFE-D72D-4D34-A47E-3603FA28F065}" type="presOf" srcId="{A776F2A2-0E7B-4617-9CE3-DA1AC6F33A2F}" destId="{EF973353-D0E4-40D1-9185-122EE6993FE3}" srcOrd="0" destOrd="0" presId="urn:microsoft.com/office/officeart/2008/layout/VerticalCurvedList"/>
    <dgm:cxn modelId="{38E5B09B-92C1-4EB9-8621-033CD6DE90B8}" type="presParOf" srcId="{7C1D7C58-73CB-4422-9B86-986B84825D26}" destId="{89B03138-C222-4358-9A0B-DBF8A5739A2E}" srcOrd="0" destOrd="0" presId="urn:microsoft.com/office/officeart/2008/layout/VerticalCurvedList"/>
    <dgm:cxn modelId="{C7FB0F8E-D252-48AB-8102-9D6397379AC1}" type="presParOf" srcId="{89B03138-C222-4358-9A0B-DBF8A5739A2E}" destId="{9E9B336E-0CDC-44D3-A889-D8FCFA0B138C}" srcOrd="0" destOrd="0" presId="urn:microsoft.com/office/officeart/2008/layout/VerticalCurvedList"/>
    <dgm:cxn modelId="{D74B9962-3902-4E64-98D9-C02D7C564998}" type="presParOf" srcId="{9E9B336E-0CDC-44D3-A889-D8FCFA0B138C}" destId="{7BAABFE6-53DB-44E5-A7C9-A2D66BC5E451}" srcOrd="0" destOrd="0" presId="urn:microsoft.com/office/officeart/2008/layout/VerticalCurvedList"/>
    <dgm:cxn modelId="{80FEF368-31EE-4891-A550-576AB144E06A}" type="presParOf" srcId="{9E9B336E-0CDC-44D3-A889-D8FCFA0B138C}" destId="{09F36A98-FE70-4366-8A3F-B0EDA8D37A85}" srcOrd="1" destOrd="0" presId="urn:microsoft.com/office/officeart/2008/layout/VerticalCurvedList"/>
    <dgm:cxn modelId="{64D87E86-8F9C-42FF-861E-4DAE1D962070}" type="presParOf" srcId="{9E9B336E-0CDC-44D3-A889-D8FCFA0B138C}" destId="{E4715660-8764-4D34-AF42-D698BD4DF8D9}" srcOrd="2" destOrd="0" presId="urn:microsoft.com/office/officeart/2008/layout/VerticalCurvedList"/>
    <dgm:cxn modelId="{646616EE-F6AA-4312-B96F-AD0D546BC330}" type="presParOf" srcId="{9E9B336E-0CDC-44D3-A889-D8FCFA0B138C}" destId="{2DAB1A9D-ECF5-4099-AEA5-08843A5A8D38}" srcOrd="3" destOrd="0" presId="urn:microsoft.com/office/officeart/2008/layout/VerticalCurvedList"/>
    <dgm:cxn modelId="{7439A7E4-A9E0-49BC-BA8C-7685B8BAEB39}" type="presParOf" srcId="{89B03138-C222-4358-9A0B-DBF8A5739A2E}" destId="{EF973353-D0E4-40D1-9185-122EE6993FE3}" srcOrd="1" destOrd="0" presId="urn:microsoft.com/office/officeart/2008/layout/VerticalCurvedList"/>
    <dgm:cxn modelId="{4CECA237-9C79-4F00-823E-44559C97CCE0}" type="presParOf" srcId="{89B03138-C222-4358-9A0B-DBF8A5739A2E}" destId="{5ED128E3-BA51-448B-B3B9-0E9812E1569A}" srcOrd="2" destOrd="0" presId="urn:microsoft.com/office/officeart/2008/layout/VerticalCurvedList"/>
    <dgm:cxn modelId="{4615ADF9-1FE8-4B26-B00E-F4F7FEC91B7E}" type="presParOf" srcId="{5ED128E3-BA51-448B-B3B9-0E9812E1569A}" destId="{2015C1A1-32CB-4F3F-B2D1-2EADB052B7E5}" srcOrd="0" destOrd="0" presId="urn:microsoft.com/office/officeart/2008/layout/VerticalCurvedList"/>
    <dgm:cxn modelId="{96071F06-24C8-4CA4-A838-ADBF099E4640}" type="presParOf" srcId="{89B03138-C222-4358-9A0B-DBF8A5739A2E}" destId="{A4110E7E-B530-4A81-BABC-C3A6CBF1AA93}" srcOrd="3" destOrd="0" presId="urn:microsoft.com/office/officeart/2008/layout/VerticalCurvedList"/>
    <dgm:cxn modelId="{DC851C61-9A70-44BC-BEF2-1A4B77A60CF6}" type="presParOf" srcId="{89B03138-C222-4358-9A0B-DBF8A5739A2E}" destId="{B570793B-125F-47D6-B297-2DAC5557962D}" srcOrd="4" destOrd="0" presId="urn:microsoft.com/office/officeart/2008/layout/VerticalCurvedList"/>
    <dgm:cxn modelId="{BC46E1B7-DB8B-4EFB-B63A-98551F7809D9}" type="presParOf" srcId="{B570793B-125F-47D6-B297-2DAC5557962D}" destId="{3C5D6CF3-699F-4860-AFCB-2A0B88EE52E2}" srcOrd="0" destOrd="0" presId="urn:microsoft.com/office/officeart/2008/layout/VerticalCurvedList"/>
    <dgm:cxn modelId="{8E88696E-180D-4948-BEA1-0E9FC96001A0}" type="presParOf" srcId="{89B03138-C222-4358-9A0B-DBF8A5739A2E}" destId="{9AD8425D-0E0B-4B9D-90D2-7622DE4074EC}" srcOrd="5" destOrd="0" presId="urn:microsoft.com/office/officeart/2008/layout/VerticalCurvedList"/>
    <dgm:cxn modelId="{2D18D880-2B15-419B-A331-12B222C0E6DE}" type="presParOf" srcId="{89B03138-C222-4358-9A0B-DBF8A5739A2E}" destId="{08016120-FD3A-4A12-8501-D21F94D99DC4}" srcOrd="6" destOrd="0" presId="urn:microsoft.com/office/officeart/2008/layout/VerticalCurvedList"/>
    <dgm:cxn modelId="{DB3EC4B3-5F5C-4F6A-84AB-3F2EF7351A65}" type="presParOf" srcId="{08016120-FD3A-4A12-8501-D21F94D99DC4}" destId="{31D478D9-43AD-4F5C-BC24-3EC1B4136C56}" srcOrd="0" destOrd="0" presId="urn:microsoft.com/office/officeart/2008/layout/VerticalCurvedList"/>
    <dgm:cxn modelId="{43D57661-3385-4782-8E25-03EFFB9733C6}" type="presParOf" srcId="{89B03138-C222-4358-9A0B-DBF8A5739A2E}" destId="{19FEEF7A-CA9E-4486-90F3-3CABA0A4A59D}" srcOrd="7" destOrd="0" presId="urn:microsoft.com/office/officeart/2008/layout/VerticalCurvedList"/>
    <dgm:cxn modelId="{FC3D4B23-B068-4BC5-80C2-F8C6E7CBBAB5}" type="presParOf" srcId="{89B03138-C222-4358-9A0B-DBF8A5739A2E}" destId="{6C1762EE-BC84-4819-B4B3-352B616A3980}" srcOrd="8" destOrd="0" presId="urn:microsoft.com/office/officeart/2008/layout/VerticalCurvedList"/>
    <dgm:cxn modelId="{74CC3BE5-360E-47BD-AA3A-EE616ED3E05E}" type="presParOf" srcId="{6C1762EE-BC84-4819-B4B3-352B616A3980}" destId="{84C8C1FE-B128-41F2-9B87-B18DC341F91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36A98-FE70-4366-8A3F-B0EDA8D37A85}">
      <dsp:nvSpPr>
        <dsp:cNvPr id="0" name=""/>
        <dsp:cNvSpPr/>
      </dsp:nvSpPr>
      <dsp:spPr>
        <a:xfrm>
          <a:off x="-4470407" y="-685567"/>
          <a:ext cx="5325598" cy="5325598"/>
        </a:xfrm>
        <a:prstGeom prst="blockArc">
          <a:avLst>
            <a:gd name="adj1" fmla="val 18900000"/>
            <a:gd name="adj2" fmla="val 2700000"/>
            <a:gd name="adj3" fmla="val 406"/>
          </a:avLst>
        </a:pr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973353-D0E4-40D1-9185-122EE6993FE3}">
      <dsp:nvSpPr>
        <dsp:cNvPr id="0" name=""/>
        <dsp:cNvSpPr/>
      </dsp:nvSpPr>
      <dsp:spPr>
        <a:xfrm>
          <a:off x="447969" y="304019"/>
          <a:ext cx="10014174" cy="608354"/>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881"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dirty="0">
              <a:latin typeface="Montserrat "/>
              <a:cs typeface="Arial" panose="020B0604020202020204" pitchFamily="34" charset="0"/>
            </a:rPr>
            <a:t>Shorter Test, More Time Per Item</a:t>
          </a:r>
        </a:p>
      </dsp:txBody>
      <dsp:txXfrm>
        <a:off x="447969" y="304019"/>
        <a:ext cx="10014174" cy="608354"/>
      </dsp:txXfrm>
    </dsp:sp>
    <dsp:sp modelId="{2015C1A1-32CB-4F3F-B2D1-2EADB052B7E5}">
      <dsp:nvSpPr>
        <dsp:cNvPr id="0" name=""/>
        <dsp:cNvSpPr/>
      </dsp:nvSpPr>
      <dsp:spPr>
        <a:xfrm>
          <a:off x="70964" y="243388"/>
          <a:ext cx="760443" cy="760443"/>
        </a:xfrm>
        <a:prstGeom prst="ellipse">
          <a:avLst/>
        </a:prstGeom>
        <a:solidFill>
          <a:schemeClr val="bg2">
            <a:lumMod val="90000"/>
          </a:schemeClr>
        </a:solidFill>
        <a:ln w="12700" cap="flat" cmpd="sng" algn="ctr">
          <a:solidFill>
            <a:schemeClr val="accent1">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110E7E-B530-4A81-BABC-C3A6CBF1AA93}">
      <dsp:nvSpPr>
        <dsp:cNvPr id="0" name=""/>
        <dsp:cNvSpPr/>
      </dsp:nvSpPr>
      <dsp:spPr>
        <a:xfrm>
          <a:off x="796752" y="1216709"/>
          <a:ext cx="9665390" cy="608354"/>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881"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a:latin typeface="Montserrat "/>
              <a:cs typeface="Arial" panose="020B0604020202020204" pitchFamily="34" charset="0"/>
            </a:rPr>
            <a:t>More Flexibility</a:t>
          </a:r>
        </a:p>
      </dsp:txBody>
      <dsp:txXfrm>
        <a:off x="796752" y="1216709"/>
        <a:ext cx="9665390" cy="608354"/>
      </dsp:txXfrm>
    </dsp:sp>
    <dsp:sp modelId="{3C5D6CF3-699F-4860-AFCB-2A0B88EE52E2}">
      <dsp:nvSpPr>
        <dsp:cNvPr id="0" name=""/>
        <dsp:cNvSpPr/>
      </dsp:nvSpPr>
      <dsp:spPr>
        <a:xfrm>
          <a:off x="416531" y="1140664"/>
          <a:ext cx="760443" cy="760443"/>
        </a:xfrm>
        <a:prstGeom prst="ellipse">
          <a:avLst/>
        </a:prstGeom>
        <a:solidFill>
          <a:schemeClr val="bg2">
            <a:lumMod val="90000"/>
          </a:schemeClr>
        </a:solidFill>
        <a:ln w="12700" cap="flat" cmpd="sng" algn="ctr">
          <a:solidFill>
            <a:schemeClr val="accent1">
              <a:shade val="50000"/>
              <a:hueOff val="-59268"/>
              <a:satOff val="-29710"/>
              <a:lumOff val="25696"/>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D8425D-0E0B-4B9D-90D2-7622DE4074EC}">
      <dsp:nvSpPr>
        <dsp:cNvPr id="0" name=""/>
        <dsp:cNvSpPr/>
      </dsp:nvSpPr>
      <dsp:spPr>
        <a:xfrm>
          <a:off x="816567" y="2099279"/>
          <a:ext cx="9665390" cy="608354"/>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881"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a:latin typeface="Montserrat "/>
              <a:cs typeface="Arial" panose="020B0604020202020204" pitchFamily="34" charset="0"/>
            </a:rPr>
            <a:t>Expand Online Testing</a:t>
          </a:r>
        </a:p>
      </dsp:txBody>
      <dsp:txXfrm>
        <a:off x="816567" y="2099279"/>
        <a:ext cx="9665390" cy="608354"/>
      </dsp:txXfrm>
    </dsp:sp>
    <dsp:sp modelId="{31D478D9-43AD-4F5C-BC24-3EC1B4136C56}">
      <dsp:nvSpPr>
        <dsp:cNvPr id="0" name=""/>
        <dsp:cNvSpPr/>
      </dsp:nvSpPr>
      <dsp:spPr>
        <a:xfrm>
          <a:off x="416531" y="2053354"/>
          <a:ext cx="760443" cy="760443"/>
        </a:xfrm>
        <a:prstGeom prst="ellipse">
          <a:avLst/>
        </a:prstGeom>
        <a:solidFill>
          <a:schemeClr val="bg2">
            <a:lumMod val="90000"/>
          </a:schemeClr>
        </a:solidFill>
        <a:ln w="12700" cap="flat" cmpd="sng" algn="ctr">
          <a:solidFill>
            <a:schemeClr val="accent1">
              <a:shade val="50000"/>
              <a:hueOff val="-118535"/>
              <a:satOff val="-59419"/>
              <a:lumOff val="51393"/>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FEEF7A-CA9E-4486-90F3-3CABA0A4A59D}">
      <dsp:nvSpPr>
        <dsp:cNvPr id="0" name=""/>
        <dsp:cNvSpPr/>
      </dsp:nvSpPr>
      <dsp:spPr>
        <a:xfrm>
          <a:off x="447969" y="3042089"/>
          <a:ext cx="10014174" cy="608354"/>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881" tIns="78740" rIns="78740" bIns="78740" numCol="1" spcCol="1270" anchor="ctr" anchorCtr="0">
          <a:noAutofit/>
        </a:bodyPr>
        <a:lstStyle/>
        <a:p>
          <a:pPr marL="0" lvl="0" indent="0" algn="l" defTabSz="1377950">
            <a:lnSpc>
              <a:spcPct val="90000"/>
            </a:lnSpc>
            <a:spcBef>
              <a:spcPct val="0"/>
            </a:spcBef>
            <a:spcAft>
              <a:spcPct val="35000"/>
            </a:spcAft>
            <a:buNone/>
          </a:pPr>
          <a:r>
            <a:rPr lang="en-US" sz="3100" kern="1200">
              <a:latin typeface="Montserrat "/>
              <a:cs typeface="Arial" panose="020B0604020202020204" pitchFamily="34" charset="0"/>
            </a:rPr>
            <a:t>Content Update</a:t>
          </a:r>
        </a:p>
      </dsp:txBody>
      <dsp:txXfrm>
        <a:off x="447969" y="3042089"/>
        <a:ext cx="10014174" cy="608354"/>
      </dsp:txXfrm>
    </dsp:sp>
    <dsp:sp modelId="{84C8C1FE-B128-41F2-9B87-B18DC341F918}">
      <dsp:nvSpPr>
        <dsp:cNvPr id="0" name=""/>
        <dsp:cNvSpPr/>
      </dsp:nvSpPr>
      <dsp:spPr>
        <a:xfrm>
          <a:off x="67747" y="2966044"/>
          <a:ext cx="760443" cy="760443"/>
        </a:xfrm>
        <a:prstGeom prst="ellipse">
          <a:avLst/>
        </a:prstGeom>
        <a:solidFill>
          <a:schemeClr val="bg2">
            <a:lumMod val="90000"/>
          </a:schemeClr>
        </a:solidFill>
        <a:ln w="12700" cap="flat" cmpd="sng" algn="ctr">
          <a:solidFill>
            <a:schemeClr val="accent1">
              <a:shade val="50000"/>
              <a:hueOff val="-59268"/>
              <a:satOff val="-29710"/>
              <a:lumOff val="2569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26656C-4C00-0E4F-BFE1-D39F081A7A3A}" type="datetimeFigureOut">
              <a:rPr lang="en-US" smtClean="0"/>
              <a:t>9/2/2025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120972-507F-7040-AE7E-E5FC61E99633}" type="slidenum">
              <a:rPr lang="en-US" smtClean="0"/>
              <a:t>‹#›</a:t>
            </a:fld>
            <a:endParaRPr lang="en-US"/>
          </a:p>
        </p:txBody>
      </p:sp>
    </p:spTree>
    <p:extLst>
      <p:ext uri="{BB962C8B-B14F-4D97-AF65-F5344CB8AC3E}">
        <p14:creationId xmlns:p14="http://schemas.microsoft.com/office/powerpoint/2010/main" val="1436221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E51A4FB-58B1-4B84-BA49-A44BEB48DE28}" type="slidenum">
              <a:rPr lang="en-US" smtClean="0"/>
              <a:t>3</a:t>
            </a:fld>
            <a:endParaRPr lang="en-US"/>
          </a:p>
        </p:txBody>
      </p:sp>
    </p:spTree>
    <p:extLst>
      <p:ext uri="{BB962C8B-B14F-4D97-AF65-F5344CB8AC3E}">
        <p14:creationId xmlns:p14="http://schemas.microsoft.com/office/powerpoint/2010/main" val="1866985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ELA can be scored for ACT across experiences CR and NCR; PreACT must be SECURE version and stands in isolation</a:t>
            </a:r>
          </a:p>
        </p:txBody>
      </p:sp>
      <p:sp>
        <p:nvSpPr>
          <p:cNvPr id="4" name="Slide Number Placeholder 3"/>
          <p:cNvSpPr>
            <a:spLocks noGrp="1"/>
          </p:cNvSpPr>
          <p:nvPr>
            <p:ph type="sldNum" sz="quarter" idx="5"/>
          </p:nvPr>
        </p:nvSpPr>
        <p:spPr/>
        <p:txBody>
          <a:bodyPr/>
          <a:lstStyle/>
          <a:p>
            <a:fld id="{93120972-507F-7040-AE7E-E5FC61E99633}" type="slidenum">
              <a:rPr lang="en-US" smtClean="0"/>
              <a:t>4</a:t>
            </a:fld>
            <a:endParaRPr lang="en-US"/>
          </a:p>
        </p:txBody>
      </p:sp>
    </p:spTree>
    <p:extLst>
      <p:ext uri="{BB962C8B-B14F-4D97-AF65-F5344CB8AC3E}">
        <p14:creationId xmlns:p14="http://schemas.microsoft.com/office/powerpoint/2010/main" val="2216624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120972-507F-7040-AE7E-E5FC61E99633}" type="slidenum">
              <a:rPr lang="en-US" smtClean="0"/>
              <a:t>5</a:t>
            </a:fld>
            <a:endParaRPr lang="en-US"/>
          </a:p>
        </p:txBody>
      </p:sp>
    </p:spTree>
    <p:extLst>
      <p:ext uri="{BB962C8B-B14F-4D97-AF65-F5344CB8AC3E}">
        <p14:creationId xmlns:p14="http://schemas.microsoft.com/office/powerpoint/2010/main" val="4218396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120972-507F-7040-AE7E-E5FC61E99633}" type="slidenum">
              <a:rPr lang="en-US" smtClean="0"/>
              <a:t>7</a:t>
            </a:fld>
            <a:endParaRPr lang="en-US"/>
          </a:p>
        </p:txBody>
      </p:sp>
    </p:spTree>
    <p:extLst>
      <p:ext uri="{BB962C8B-B14F-4D97-AF65-F5344CB8AC3E}">
        <p14:creationId xmlns:p14="http://schemas.microsoft.com/office/powerpoint/2010/main" val="2305279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8FCD8-050D-095D-C052-B63C6FF806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9A0787-2301-AB12-511D-526233E561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8617BE-294F-93CA-BB95-DC56DC79AEE7}"/>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24"/>
              </a:spcAft>
              <a:buClrTx/>
              <a:buSzTx/>
              <a:buFontTx/>
              <a:buNone/>
              <a:tabLst/>
              <a:defRPr/>
            </a:pPr>
            <a:r>
              <a:rPr lang="en-US" sz="1800" b="1"/>
              <a:t>Speaker Notes: </a:t>
            </a:r>
            <a:r>
              <a:rPr lang="en-US" sz="1800"/>
              <a:t>So what does that mean when since both EMR and EMRS scores will be in the market at the same time? We know that for your juniors testing this spring as part of school-day testing, they will all receive the legacy ACT blueprint and the legacy EMRS composite score. That means it will take a few annual reporting cycles and college admissions cycles for the enhanced EMR composite to fully take the place of the legacy EMRS composite as used by states, districts, and higher ed.</a:t>
            </a:r>
          </a:p>
          <a:p>
            <a:pPr marL="0" marR="0" lvl="0" indent="0" algn="l" defTabSz="914400" rtl="0" eaLnBrk="1" fontAlgn="auto" latinLnBrk="0" hangingPunct="1">
              <a:lnSpc>
                <a:spcPct val="107000"/>
              </a:lnSpc>
              <a:spcBef>
                <a:spcPts val="0"/>
              </a:spcBef>
              <a:spcAft>
                <a:spcPts val="824"/>
              </a:spcAft>
              <a:buClrTx/>
              <a:buSzTx/>
              <a:buFontTx/>
              <a:buNone/>
              <a:tabLst/>
              <a:defRPr/>
            </a:pPr>
            <a:endParaRPr lang="en-US" sz="1800"/>
          </a:p>
          <a:p>
            <a:pPr marL="0" marR="0" lvl="0" indent="0" algn="l" defTabSz="914400" rtl="0" eaLnBrk="1" fontAlgn="auto" latinLnBrk="0" hangingPunct="1">
              <a:lnSpc>
                <a:spcPct val="107000"/>
              </a:lnSpc>
              <a:spcBef>
                <a:spcPts val="0"/>
              </a:spcBef>
              <a:spcAft>
                <a:spcPts val="824"/>
              </a:spcAft>
              <a:buClrTx/>
              <a:buSzTx/>
              <a:buFontTx/>
              <a:buNone/>
              <a:tabLst/>
              <a:defRPr/>
            </a:pPr>
            <a:r>
              <a:rPr lang="en-US" sz="1800"/>
              <a:t>The technical brief that is forthcoming focuses on research done comparing the new composite score to the legacy composite. Based on our research, we want to underscore that during this period of transition you can use EMR and EMRS interchangeably, as well as the understanding that there are some practical differences between the two scores. </a:t>
            </a:r>
          </a:p>
          <a:p>
            <a:pPr marL="0" marR="0" lvl="0" indent="0" algn="l" defTabSz="914400" rtl="0" eaLnBrk="1" fontAlgn="auto" latinLnBrk="0" hangingPunct="1">
              <a:lnSpc>
                <a:spcPct val="107000"/>
              </a:lnSpc>
              <a:spcBef>
                <a:spcPts val="0"/>
              </a:spcBef>
              <a:spcAft>
                <a:spcPts val="824"/>
              </a:spcAft>
              <a:buClrTx/>
              <a:buSzTx/>
              <a:buFontTx/>
              <a:buNone/>
              <a:tabLst/>
              <a:defRPr/>
            </a:pPr>
            <a:endParaRPr lang="en-US" sz="18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24"/>
              </a:spcAft>
              <a:buClrTx/>
              <a:buSzTx/>
              <a:buFontTx/>
              <a:buNone/>
              <a:tabLst/>
              <a:defRPr/>
            </a:pPr>
            <a:r>
              <a:rPr lang="en-US" sz="1800">
                <a:latin typeface="Arial" panose="020B0604020202020204" pitchFamily="34" charset="0"/>
                <a:cs typeface="Arial" panose="020B0604020202020204" pitchFamily="34" charset="0"/>
              </a:rPr>
              <a:t>Let’s start by tackling the first part of that statement, about interchangeability.</a:t>
            </a:r>
          </a:p>
          <a:p>
            <a:pPr marL="0" marR="0" lvl="0" indent="0" algn="l" defTabSz="914400" rtl="0" eaLnBrk="1" fontAlgn="auto" latinLnBrk="0" hangingPunct="1">
              <a:lnSpc>
                <a:spcPct val="107000"/>
              </a:lnSpc>
              <a:spcBef>
                <a:spcPts val="0"/>
              </a:spcBef>
              <a:spcAft>
                <a:spcPts val="824"/>
              </a:spcAft>
              <a:buClrTx/>
              <a:buSzTx/>
              <a:buFontTx/>
              <a:buNone/>
              <a:tabLst/>
              <a:defRPr/>
            </a:pPr>
            <a:endParaRPr lang="en-US" sz="18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24"/>
              </a:spcAft>
              <a:buClrTx/>
              <a:buSzTx/>
              <a:buFontTx/>
              <a:buNone/>
              <a:tabLst/>
              <a:defRPr/>
            </a:pPr>
            <a:r>
              <a:rPr lang="en-US" sz="1800">
                <a:latin typeface="Arial" panose="020B0604020202020204" pitchFamily="34" charset="0"/>
                <a:cs typeface="Arial" panose="020B0604020202020204" pitchFamily="34" charset="0"/>
              </a:rPr>
              <a:t>[click]</a:t>
            </a:r>
          </a:p>
          <a:p>
            <a:pPr marL="0" marR="0" lvl="0" indent="0" algn="l" defTabSz="914400" rtl="0" eaLnBrk="1" fontAlgn="auto" latinLnBrk="0" hangingPunct="1">
              <a:lnSpc>
                <a:spcPct val="107000"/>
              </a:lnSpc>
              <a:spcBef>
                <a:spcPts val="0"/>
              </a:spcBef>
              <a:spcAft>
                <a:spcPts val="824"/>
              </a:spcAft>
              <a:buClrTx/>
              <a:buSzTx/>
              <a:buFontTx/>
              <a:buNone/>
              <a:tabLst/>
              <a:defRPr/>
            </a:pPr>
            <a:r>
              <a:rPr lang="en-US" sz="1800">
                <a:latin typeface="Arial" panose="020B0604020202020204" pitchFamily="34" charset="0"/>
                <a:cs typeface="Arial" panose="020B0604020202020204" pitchFamily="34" charset="0"/>
              </a:rPr>
              <a:t>When we say that EMR and EMRS can be used interchangeably, we mean that either score can be used:</a:t>
            </a:r>
          </a:p>
          <a:p>
            <a:pPr marL="190624" lvl="0" indent="-176679">
              <a:buFont typeface="Arial" panose="020B0604020202020204" pitchFamily="34" charset="0"/>
              <a:buChar char="•"/>
            </a:pPr>
            <a:r>
              <a:rPr lang="en-US" sz="2000">
                <a:latin typeface="Arial" panose="020B0604020202020204" pitchFamily="34" charset="0"/>
                <a:cs typeface="Arial" panose="020B0604020202020204" pitchFamily="34" charset="0"/>
              </a:rPr>
              <a:t>as a measure of students’ general academic readiness for college</a:t>
            </a:r>
          </a:p>
          <a:p>
            <a:pPr marL="190624" lvl="0" indent="-176679">
              <a:buFont typeface="Arial" panose="020B0604020202020204" pitchFamily="34" charset="0"/>
              <a:buChar char="•"/>
            </a:pPr>
            <a:r>
              <a:rPr lang="en-US" sz="2000">
                <a:latin typeface="Arial" panose="020B0604020202020204" pitchFamily="34" charset="0"/>
                <a:cs typeface="Arial" panose="020B0604020202020204" pitchFamily="34" charset="0"/>
              </a:rPr>
              <a:t>as a predictor of students’ general academic performance in college (e.g., cumulative GPA, persistence, timely degree attainment)</a:t>
            </a:r>
          </a:p>
          <a:p>
            <a:pPr marL="190624" lvl="0" indent="-176679">
              <a:buFont typeface="Arial" panose="020B0604020202020204" pitchFamily="34" charset="0"/>
              <a:buChar char="•"/>
            </a:pPr>
            <a:r>
              <a:rPr lang="en-US" sz="2000">
                <a:latin typeface="Arial" panose="020B0604020202020204" pitchFamily="34" charset="0"/>
                <a:cs typeface="Arial" panose="020B0604020202020204" pitchFamily="34" charset="0"/>
              </a:rPr>
              <a:t>as a criterion for decisions that are based on students’ general academic readiness (e.g., scholarships, admissions)</a:t>
            </a:r>
          </a:p>
          <a:p>
            <a:pPr marL="13945" lvl="0" indent="0">
              <a:buFont typeface="Arial" panose="020B0604020202020204" pitchFamily="34" charset="0"/>
              <a:buNone/>
            </a:pPr>
            <a:r>
              <a:rPr lang="en-US" sz="2000">
                <a:latin typeface="Arial" panose="020B0604020202020204" pitchFamily="34" charset="0"/>
                <a:cs typeface="Arial" panose="020B0604020202020204" pitchFamily="34" charset="0"/>
              </a:rPr>
              <a:t>We can say that based on our analyses, which looked back at historical data for over a million students and compared their EMRS scores with the EMR scores that we recalculated for that cohort. We found that the scores were almost perfectly correlated – a 0.99 correlation coefficient, to be specific. </a:t>
            </a:r>
            <a:r>
              <a:rPr lang="en-US" sz="2000" kern="100">
                <a:latin typeface="Aptos"/>
                <a:ea typeface="Aptos"/>
                <a:cs typeface="Times New Roman" panose="02020603050405020304" pitchFamily="18" charset="0"/>
              </a:rPr>
              <a:t>A correlation of +1 itself would indicate a perfect 1:1 relationship between the two measures. </a:t>
            </a:r>
            <a:endParaRPr lang="en-US" sz="2000"/>
          </a:p>
          <a:p>
            <a:pPr marL="13945" lvl="0" indent="0">
              <a:buFont typeface="Arial" panose="020B0604020202020204" pitchFamily="34" charset="0"/>
              <a:buNone/>
            </a:pPr>
            <a:endParaRPr lang="en-US" sz="2000">
              <a:latin typeface="Arial" panose="020B0604020202020204" pitchFamily="34" charset="0"/>
              <a:cs typeface="Arial" panose="020B0604020202020204" pitchFamily="34" charset="0"/>
            </a:endParaRPr>
          </a:p>
          <a:p>
            <a:pPr marL="13945" lvl="0" indent="0">
              <a:buFont typeface="Arial" panose="020B0604020202020204" pitchFamily="34" charset="0"/>
              <a:buNone/>
            </a:pPr>
            <a:r>
              <a:rPr lang="en-US" sz="2000">
                <a:latin typeface="Arial" panose="020B0604020202020204" pitchFamily="34" charset="0"/>
                <a:cs typeface="Arial" panose="020B0604020202020204" pitchFamily="34" charset="0"/>
              </a:rPr>
              <a:t>Let’s now look at the second part of that statement, about practical differences.</a:t>
            </a:r>
          </a:p>
          <a:p>
            <a:pPr marL="13945" lvl="0" indent="0">
              <a:buFont typeface="Arial" panose="020B0604020202020204" pitchFamily="34" charset="0"/>
              <a:buNone/>
            </a:pPr>
            <a:endParaRPr lang="en-US" sz="2000">
              <a:latin typeface="Arial" panose="020B0604020202020204" pitchFamily="34" charset="0"/>
              <a:cs typeface="Arial" panose="020B0604020202020204" pitchFamily="34" charset="0"/>
            </a:endParaRPr>
          </a:p>
          <a:p>
            <a:pPr marL="13945"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a:latin typeface="Arial" panose="020B0604020202020204" pitchFamily="34" charset="0"/>
                <a:cs typeface="Arial" panose="020B0604020202020204" pitchFamily="34" charset="0"/>
              </a:rPr>
              <a:t>[click]</a:t>
            </a:r>
          </a:p>
          <a:p>
            <a:pPr marL="13945" lvl="0" indent="0">
              <a:buFont typeface="Arial" panose="020B0604020202020204" pitchFamily="34" charset="0"/>
              <a:buNone/>
            </a:pPr>
            <a:endParaRPr lang="en-US" sz="2000">
              <a:latin typeface="Arial" panose="020B0604020202020204" pitchFamily="34" charset="0"/>
              <a:cs typeface="Arial" panose="020B0604020202020204" pitchFamily="34" charset="0"/>
            </a:endParaRPr>
          </a:p>
          <a:p>
            <a:pPr marL="13945" lvl="0" indent="0">
              <a:buFont typeface="Arial" panose="020B0604020202020204" pitchFamily="34" charset="0"/>
              <a:buNone/>
            </a:pPr>
            <a:r>
              <a:rPr lang="en-US" sz="2000">
                <a:latin typeface="Arial" panose="020B0604020202020204" pitchFamily="34" charset="0"/>
                <a:cs typeface="Arial" panose="020B0604020202020204" pitchFamily="34" charset="0"/>
              </a:rPr>
              <a:t>When we say that EMR and EMRS scores have practical differences, we mean that:</a:t>
            </a:r>
          </a:p>
          <a:p>
            <a:pPr marL="18539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a:latin typeface="Arial" panose="020B0604020202020204" pitchFamily="34" charset="0"/>
                <a:cs typeface="Arial" panose="020B0604020202020204" pitchFamily="34" charset="0"/>
              </a:rPr>
              <a:t>There are potential individual differences: a student’s EMR score will not always equal their EMRS score. For some students, their EMR score will be higher than their EMRS score would have been; and for other students, their EMR score will be lower than their EMRS score would have been.</a:t>
            </a:r>
            <a:endParaRPr lang="en-US" sz="1900" kern="100">
              <a:latin typeface="Aptos"/>
              <a:cs typeface="Times New Roman" panose="02020603050405020304" pitchFamily="18" charset="0"/>
            </a:endParaRPr>
          </a:p>
          <a:p>
            <a:pPr marL="18539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kern="100">
                <a:latin typeface="Aptos"/>
                <a:cs typeface="Times New Roman" panose="02020603050405020304" pitchFamily="18" charset="0"/>
              </a:rPr>
              <a:t>There are potential distribution differences: As a result of the difference just mentioned, EMR and EMRS scores will not have the exact same distribution. Given the overlap between the two scores that we noted earlier, the distributions for EMR and EMRS will be very similar, but they will not be identical.</a:t>
            </a:r>
          </a:p>
          <a:p>
            <a:pPr marL="18539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kern="100">
                <a:latin typeface="Aptos"/>
                <a:cs typeface="Times New Roman" panose="02020603050405020304" pitchFamily="18" charset="0"/>
              </a:rPr>
              <a:t>As part of that same analysis, looking at over one million students who took the ACT, over 92% of students in that cohort had a calculated EMR score that were either the same or within one point of the EMRS composite score they received. </a:t>
            </a:r>
          </a:p>
          <a:p>
            <a:pPr marL="185395"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900" kern="100">
              <a:latin typeface="Aptos"/>
              <a:cs typeface="Times New Roman" panose="02020603050405020304" pitchFamily="18" charset="0"/>
            </a:endParaRPr>
          </a:p>
        </p:txBody>
      </p:sp>
      <p:sp>
        <p:nvSpPr>
          <p:cNvPr id="4" name="Slide Number Placeholder 3">
            <a:extLst>
              <a:ext uri="{FF2B5EF4-FFF2-40B4-BE49-F238E27FC236}">
                <a16:creationId xmlns:a16="http://schemas.microsoft.com/office/drawing/2014/main" id="{6E069A0E-F494-6503-23EE-1CA0C978ED4E}"/>
              </a:ext>
            </a:extLst>
          </p:cNvPr>
          <p:cNvSpPr>
            <a:spLocks noGrp="1"/>
          </p:cNvSpPr>
          <p:nvPr>
            <p:ph type="sldNum" sz="quarter" idx="5"/>
          </p:nvPr>
        </p:nvSpPr>
        <p:spPr/>
        <p:txBody>
          <a:bodyPr/>
          <a:lstStyle/>
          <a:p>
            <a:fld id="{C3F4FBB1-DFB4-416A-81F2-66633EA8FAA1}" type="slidenum">
              <a:rPr lang="en-US" smtClean="0"/>
              <a:t>8</a:t>
            </a:fld>
            <a:endParaRPr lang="en-US"/>
          </a:p>
        </p:txBody>
      </p:sp>
    </p:spTree>
    <p:extLst>
      <p:ext uri="{BB962C8B-B14F-4D97-AF65-F5344CB8AC3E}">
        <p14:creationId xmlns:p14="http://schemas.microsoft.com/office/powerpoint/2010/main" val="1580342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Exited kids can get everything except time and a half; apply for 10</a:t>
            </a:r>
            <a:r>
              <a:rPr lang="en-US" baseline="30000" dirty="0"/>
              <a:t>th</a:t>
            </a:r>
            <a:r>
              <a:rPr lang="en-US" dirty="0"/>
              <a:t> grade for soon to </a:t>
            </a:r>
            <a:r>
              <a:rPr lang="en-US"/>
              <a:t>be exited</a:t>
            </a:r>
            <a:endParaRPr lang="en-US" dirty="0"/>
          </a:p>
        </p:txBody>
      </p:sp>
      <p:sp>
        <p:nvSpPr>
          <p:cNvPr id="4" name="Slide Number Placeholder 3"/>
          <p:cNvSpPr>
            <a:spLocks noGrp="1"/>
          </p:cNvSpPr>
          <p:nvPr>
            <p:ph type="sldNum" sz="quarter" idx="5"/>
          </p:nvPr>
        </p:nvSpPr>
        <p:spPr/>
        <p:txBody>
          <a:bodyPr/>
          <a:lstStyle/>
          <a:p>
            <a:fld id="{93120972-507F-7040-AE7E-E5FC61E99633}" type="slidenum">
              <a:rPr lang="en-US" smtClean="0"/>
              <a:t>10</a:t>
            </a:fld>
            <a:endParaRPr lang="en-US"/>
          </a:p>
        </p:txBody>
      </p:sp>
    </p:spTree>
    <p:extLst>
      <p:ext uri="{BB962C8B-B14F-4D97-AF65-F5344CB8AC3E}">
        <p14:creationId xmlns:p14="http://schemas.microsoft.com/office/powerpoint/2010/main" val="2505306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Educators and students can use this free resource to provide targeted practice for areas of need based on ACT data because along with an answer key for the complete test, it also lists what reporting category each test item comes from. </a:t>
            </a:r>
          </a:p>
        </p:txBody>
      </p:sp>
      <p:sp>
        <p:nvSpPr>
          <p:cNvPr id="4" name="Slide Number Placeholder 3"/>
          <p:cNvSpPr>
            <a:spLocks noGrp="1"/>
          </p:cNvSpPr>
          <p:nvPr>
            <p:ph type="sldNum" sz="quarter" idx="5"/>
          </p:nvPr>
        </p:nvSpPr>
        <p:spPr/>
        <p:txBody>
          <a:bodyPr/>
          <a:lstStyle/>
          <a:p>
            <a:fld id="{93120972-507F-7040-AE7E-E5FC61E99633}" type="slidenum">
              <a:rPr lang="en-US" smtClean="0"/>
              <a:t>11</a:t>
            </a:fld>
            <a:endParaRPr lang="en-US"/>
          </a:p>
        </p:txBody>
      </p:sp>
    </p:spTree>
    <p:extLst>
      <p:ext uri="{BB962C8B-B14F-4D97-AF65-F5344CB8AC3E}">
        <p14:creationId xmlns:p14="http://schemas.microsoft.com/office/powerpoint/2010/main" val="1583922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 makeup paper testing. </a:t>
            </a:r>
          </a:p>
          <a:p>
            <a:r>
              <a:rPr lang="en-US"/>
              <a:t>-Paper Standard tests are ONLY valid for the primary listed date. Any other test date will be a misadministration.</a:t>
            </a:r>
          </a:p>
          <a:p>
            <a:r>
              <a:rPr lang="en-US"/>
              <a:t>-Discuss Accommodations deadline generally.</a:t>
            </a:r>
          </a:p>
          <a:p>
            <a:r>
              <a:rPr lang="en-US"/>
              <a:t>-Discuss checking TAA in Pearson, adding any missing pins.</a:t>
            </a:r>
          </a:p>
        </p:txBody>
      </p:sp>
      <p:sp>
        <p:nvSpPr>
          <p:cNvPr id="4" name="Slide Number Placeholder 3"/>
          <p:cNvSpPr>
            <a:spLocks noGrp="1"/>
          </p:cNvSpPr>
          <p:nvPr>
            <p:ph type="sldNum" sz="quarter" idx="5"/>
          </p:nvPr>
        </p:nvSpPr>
        <p:spPr/>
        <p:txBody>
          <a:bodyPr/>
          <a:lstStyle/>
          <a:p>
            <a:fld id="{93120972-507F-7040-AE7E-E5FC61E99633}" type="slidenum">
              <a:rPr lang="en-US" smtClean="0"/>
              <a:t>14</a:t>
            </a:fld>
            <a:endParaRPr lang="en-US"/>
          </a:p>
        </p:txBody>
      </p:sp>
    </p:spTree>
    <p:extLst>
      <p:ext uri="{BB962C8B-B14F-4D97-AF65-F5344CB8AC3E}">
        <p14:creationId xmlns:p14="http://schemas.microsoft.com/office/powerpoint/2010/main" val="848888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ue/Image">
    <p:bg>
      <p:bgPr>
        <a:solidFill>
          <a:schemeClr val="bg1"/>
        </a:solidFill>
        <a:effectLst/>
      </p:bgPr>
    </p:bg>
    <p:spTree>
      <p:nvGrpSpPr>
        <p:cNvPr id="1" name=""/>
        <p:cNvGrpSpPr/>
        <p:nvPr/>
      </p:nvGrpSpPr>
      <p:grpSpPr>
        <a:xfrm>
          <a:off x="0" y="0"/>
          <a:ext cx="0" cy="0"/>
          <a:chOff x="0" y="0"/>
          <a:chExt cx="0" cy="0"/>
        </a:xfrm>
      </p:grpSpPr>
      <p:pic>
        <p:nvPicPr>
          <p:cNvPr id="5" name="Picture 4" descr="A person sitting at a desk with a book&#10;&#10;Description automatically generated with low confidence">
            <a:extLst>
              <a:ext uri="{FF2B5EF4-FFF2-40B4-BE49-F238E27FC236}">
                <a16:creationId xmlns:a16="http://schemas.microsoft.com/office/drawing/2014/main" id="{109EC86C-EF0F-4EE1-97AC-2E2EF0D82FE1}"/>
              </a:ext>
            </a:extLst>
          </p:cNvPr>
          <p:cNvPicPr>
            <a:picLocks noChangeAspect="1"/>
          </p:cNvPicPr>
          <p:nvPr userDrawn="1"/>
        </p:nvPicPr>
        <p:blipFill rotWithShape="1">
          <a:blip r:embed="rId2"/>
          <a:srcRect l="15836" r="42187"/>
          <a:stretch/>
        </p:blipFill>
        <p:spPr>
          <a:xfrm>
            <a:off x="7873780" y="-6"/>
            <a:ext cx="4318220" cy="6858000"/>
          </a:xfrm>
          <a:prstGeom prst="rect">
            <a:avLst/>
          </a:prstGeom>
        </p:spPr>
      </p:pic>
      <p:sp>
        <p:nvSpPr>
          <p:cNvPr id="11" name="Rectangle 10">
            <a:extLst>
              <a:ext uri="{FF2B5EF4-FFF2-40B4-BE49-F238E27FC236}">
                <a16:creationId xmlns:a16="http://schemas.microsoft.com/office/drawing/2014/main" id="{C3A5AD1E-4630-4480-A911-AE51C7FD4D0B}"/>
              </a:ext>
            </a:extLst>
          </p:cNvPr>
          <p:cNvSpPr/>
          <p:nvPr userDrawn="1"/>
        </p:nvSpPr>
        <p:spPr>
          <a:xfrm>
            <a:off x="0" y="0"/>
            <a:ext cx="8658225" cy="6870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2976B5"/>
              </a:solidFill>
            </a:endParaRPr>
          </a:p>
        </p:txBody>
      </p:sp>
      <p:sp>
        <p:nvSpPr>
          <p:cNvPr id="12" name="Subtitle 2">
            <a:extLst>
              <a:ext uri="{FF2B5EF4-FFF2-40B4-BE49-F238E27FC236}">
                <a16:creationId xmlns:a16="http://schemas.microsoft.com/office/drawing/2014/main" id="{9D55DE65-B319-4CE3-A408-661979DF9B5B}"/>
              </a:ext>
            </a:extLst>
          </p:cNvPr>
          <p:cNvSpPr>
            <a:spLocks noGrp="1"/>
          </p:cNvSpPr>
          <p:nvPr>
            <p:ph type="subTitle" idx="1"/>
          </p:nvPr>
        </p:nvSpPr>
        <p:spPr>
          <a:xfrm>
            <a:off x="1524000" y="4761311"/>
            <a:ext cx="5994400" cy="1078453"/>
          </a:xfrm>
          <a:prstGeom prst="rect">
            <a:avLst/>
          </a:prstGeom>
        </p:spPr>
        <p:txBody>
          <a:bodyPr/>
          <a:lstStyle>
            <a:lvl1pPr marL="0" indent="0" algn="l">
              <a:buNone/>
              <a:defRPr sz="1800" b="0">
                <a:solidFill>
                  <a:schemeClr val="bg1"/>
                </a:solidFill>
                <a:latin typeface="Montserrat 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
            <a:extLst>
              <a:ext uri="{FF2B5EF4-FFF2-40B4-BE49-F238E27FC236}">
                <a16:creationId xmlns:a16="http://schemas.microsoft.com/office/drawing/2014/main" id="{EFD99FF5-84CA-43F5-B814-790CCC5FC0D1}"/>
              </a:ext>
            </a:extLst>
          </p:cNvPr>
          <p:cNvSpPr>
            <a:spLocks noGrp="1"/>
          </p:cNvSpPr>
          <p:nvPr>
            <p:ph type="title"/>
          </p:nvPr>
        </p:nvSpPr>
        <p:spPr>
          <a:xfrm>
            <a:off x="1524001" y="2216938"/>
            <a:ext cx="5994400" cy="2424123"/>
          </a:xfrm>
        </p:spPr>
        <p:txBody>
          <a:bodyPr anchor="b">
            <a:normAutofit/>
          </a:bodyPr>
          <a:lstStyle>
            <a:lvl1pPr>
              <a:defRPr sz="5200" baseline="0">
                <a:solidFill>
                  <a:schemeClr val="bg1"/>
                </a:solidFill>
                <a:latin typeface="Montserrat SemiBold" panose="00000700000000000000" pitchFamily="2" charset="0"/>
              </a:defRPr>
            </a:lvl1pPr>
          </a:lstStyle>
          <a:p>
            <a:r>
              <a:rPr lang="en-US"/>
              <a:t>Click to edit Master title style</a:t>
            </a:r>
          </a:p>
        </p:txBody>
      </p:sp>
      <p:grpSp>
        <p:nvGrpSpPr>
          <p:cNvPr id="14" name="Graphic 36">
            <a:extLst>
              <a:ext uri="{FF2B5EF4-FFF2-40B4-BE49-F238E27FC236}">
                <a16:creationId xmlns:a16="http://schemas.microsoft.com/office/drawing/2014/main" id="{F5D8F5D4-CE63-4F6B-8802-F8E6989D82EE}"/>
              </a:ext>
            </a:extLst>
          </p:cNvPr>
          <p:cNvGrpSpPr/>
          <p:nvPr userDrawn="1"/>
        </p:nvGrpSpPr>
        <p:grpSpPr>
          <a:xfrm>
            <a:off x="123825" y="6429177"/>
            <a:ext cx="1222724" cy="314523"/>
            <a:chOff x="5539739" y="3286125"/>
            <a:chExt cx="1111567" cy="285930"/>
          </a:xfrm>
        </p:grpSpPr>
        <p:sp>
          <p:nvSpPr>
            <p:cNvPr id="15" name="Freeform: Shape 14">
              <a:extLst>
                <a:ext uri="{FF2B5EF4-FFF2-40B4-BE49-F238E27FC236}">
                  <a16:creationId xmlns:a16="http://schemas.microsoft.com/office/drawing/2014/main" id="{0AFA5442-1E94-43ED-AB6C-3A1B317F917D}"/>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chemeClr val="bg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37FB31DE-6AAD-4E7D-A868-87A0CDF89AB2}"/>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chemeClr val="bg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F4723A2-BE5D-4E83-8685-17504823ADA5}"/>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chemeClr val="bg1"/>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A1416AE-D991-4DCF-9453-2C4250F36639}"/>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chemeClr val="bg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6687322-8438-430A-BB1C-4A0E79C7A6B5}"/>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pic>
        <p:nvPicPr>
          <p:cNvPr id="21" name="Picture 20" descr="A picture containing line, screenshot&#10;&#10;Description automatically generated">
            <a:extLst>
              <a:ext uri="{FF2B5EF4-FFF2-40B4-BE49-F238E27FC236}">
                <a16:creationId xmlns:a16="http://schemas.microsoft.com/office/drawing/2014/main" id="{4425A299-E68A-4BAB-B86A-A3E9C63E8384}"/>
              </a:ext>
            </a:extLst>
          </p:cNvPr>
          <p:cNvPicPr>
            <a:picLocks noChangeAspect="1"/>
          </p:cNvPicPr>
          <p:nvPr userDrawn="1"/>
        </p:nvPicPr>
        <p:blipFill rotWithShape="1">
          <a:blip r:embed="rId3"/>
          <a:srcRect l="12890" t="17087" r="18197"/>
          <a:stretch/>
        </p:blipFill>
        <p:spPr>
          <a:xfrm rot="5400000" flipH="1">
            <a:off x="7554994" y="2220994"/>
            <a:ext cx="6858005" cy="2416006"/>
          </a:xfrm>
          <a:prstGeom prst="rect">
            <a:avLst/>
          </a:prstGeom>
        </p:spPr>
      </p:pic>
    </p:spTree>
    <p:extLst>
      <p:ext uri="{BB962C8B-B14F-4D97-AF65-F5344CB8AC3E}">
        <p14:creationId xmlns:p14="http://schemas.microsoft.com/office/powerpoint/2010/main" val="2998925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Solid Gree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8677CF-8609-42D7-BD6B-D0C6E735BBE3}"/>
              </a:ext>
            </a:extLst>
          </p:cNvPr>
          <p:cNvSpPr/>
          <p:nvPr userDrawn="1"/>
        </p:nvSpPr>
        <p:spPr>
          <a:xfrm>
            <a:off x="0" y="-12224"/>
            <a:ext cx="12192000" cy="6870224"/>
          </a:xfrm>
          <a:prstGeom prst="rect">
            <a:avLst/>
          </a:prstGeom>
          <a:solidFill>
            <a:srgbClr val="07B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2976B5"/>
              </a:solidFill>
            </a:endParaRPr>
          </a:p>
        </p:txBody>
      </p:sp>
      <p:sp>
        <p:nvSpPr>
          <p:cNvPr id="7" name="Title 1">
            <a:extLst>
              <a:ext uri="{FF2B5EF4-FFF2-40B4-BE49-F238E27FC236}">
                <a16:creationId xmlns:a16="http://schemas.microsoft.com/office/drawing/2014/main" id="{4CC2CE74-9F65-4EE1-80B9-7008FF8EE0DC}"/>
              </a:ext>
            </a:extLst>
          </p:cNvPr>
          <p:cNvSpPr>
            <a:spLocks noGrp="1"/>
          </p:cNvSpPr>
          <p:nvPr>
            <p:ph type="title"/>
          </p:nvPr>
        </p:nvSpPr>
        <p:spPr>
          <a:xfrm>
            <a:off x="838200" y="2706330"/>
            <a:ext cx="7780020" cy="1445339"/>
          </a:xfrm>
        </p:spPr>
        <p:txBody>
          <a:bodyPr>
            <a:noAutofit/>
          </a:bodyPr>
          <a:lstStyle>
            <a:lvl1pPr>
              <a:defRPr sz="8800" b="1">
                <a:solidFill>
                  <a:schemeClr val="bg1"/>
                </a:solidFill>
                <a:latin typeface="Montserrat" pitchFamily="2" charset="77"/>
              </a:defRPr>
            </a:lvl1pPr>
          </a:lstStyle>
          <a:p>
            <a:r>
              <a:rPr lang="en-US"/>
              <a:t>Click to edit Master title style</a:t>
            </a:r>
          </a:p>
        </p:txBody>
      </p:sp>
      <p:sp>
        <p:nvSpPr>
          <p:cNvPr id="8" name="Subtitle 2">
            <a:extLst>
              <a:ext uri="{FF2B5EF4-FFF2-40B4-BE49-F238E27FC236}">
                <a16:creationId xmlns:a16="http://schemas.microsoft.com/office/drawing/2014/main" id="{76CB98E2-3330-4B11-8EED-53F831C898D7}"/>
              </a:ext>
            </a:extLst>
          </p:cNvPr>
          <p:cNvSpPr>
            <a:spLocks noGrp="1"/>
          </p:cNvSpPr>
          <p:nvPr>
            <p:ph type="subTitle" idx="1"/>
          </p:nvPr>
        </p:nvSpPr>
        <p:spPr>
          <a:xfrm>
            <a:off x="838200" y="4295989"/>
            <a:ext cx="7780020" cy="376301"/>
          </a:xfrm>
          <a:prstGeom prst="rect">
            <a:avLst/>
          </a:prstGeom>
        </p:spPr>
        <p:txBody>
          <a:bodyPr/>
          <a:lstStyle>
            <a:lvl1pPr marL="0" indent="0" algn="l">
              <a:buNone/>
              <a:defRPr sz="2000" b="0">
                <a:solidFill>
                  <a:schemeClr val="bg1"/>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3" name="Graphic 36">
            <a:extLst>
              <a:ext uri="{FF2B5EF4-FFF2-40B4-BE49-F238E27FC236}">
                <a16:creationId xmlns:a16="http://schemas.microsoft.com/office/drawing/2014/main" id="{77519195-9F5F-4F23-9089-87449E07FD78}"/>
              </a:ext>
            </a:extLst>
          </p:cNvPr>
          <p:cNvGrpSpPr/>
          <p:nvPr userDrawn="1"/>
        </p:nvGrpSpPr>
        <p:grpSpPr>
          <a:xfrm>
            <a:off x="223087" y="6340285"/>
            <a:ext cx="1222724" cy="314523"/>
            <a:chOff x="5539739" y="3286125"/>
            <a:chExt cx="1111567" cy="285930"/>
          </a:xfrm>
        </p:grpSpPr>
        <p:sp>
          <p:nvSpPr>
            <p:cNvPr id="24" name="Freeform: Shape 23">
              <a:extLst>
                <a:ext uri="{FF2B5EF4-FFF2-40B4-BE49-F238E27FC236}">
                  <a16:creationId xmlns:a16="http://schemas.microsoft.com/office/drawing/2014/main" id="{EDF8EDCC-BABC-456A-94F5-4747DB2927A2}"/>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chemeClr val="bg1"/>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23DD2D80-C327-47FE-94FE-DA3C20E470B9}"/>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chemeClr val="bg1"/>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4EAE31B1-FD1E-4F48-826E-5139CFFB1985}"/>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chemeClr val="bg1"/>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D99E10A6-AC3D-47E9-A83E-DD6169B000F0}"/>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chemeClr val="bg1"/>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BB75C64D-D5D4-4D00-B3F0-99A0ED928869}"/>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pic>
        <p:nvPicPr>
          <p:cNvPr id="5" name="Picture 4" descr="A picture containing line, screenshot, lamp, colorfulness&#10;&#10;Description automatically generated">
            <a:extLst>
              <a:ext uri="{FF2B5EF4-FFF2-40B4-BE49-F238E27FC236}">
                <a16:creationId xmlns:a16="http://schemas.microsoft.com/office/drawing/2014/main" id="{12D87ABA-9315-4291-80E0-780FDED02C39}"/>
              </a:ext>
            </a:extLst>
          </p:cNvPr>
          <p:cNvPicPr>
            <a:picLocks noChangeAspect="1"/>
          </p:cNvPicPr>
          <p:nvPr userDrawn="1"/>
        </p:nvPicPr>
        <p:blipFill rotWithShape="1">
          <a:blip r:embed="rId2"/>
          <a:srcRect t="34385" r="34236" b="18579"/>
          <a:stretch/>
        </p:blipFill>
        <p:spPr>
          <a:xfrm>
            <a:off x="8033741" y="-12224"/>
            <a:ext cx="4158259" cy="6870224"/>
          </a:xfrm>
          <a:prstGeom prst="rect">
            <a:avLst/>
          </a:prstGeom>
        </p:spPr>
      </p:pic>
    </p:spTree>
    <p:extLst>
      <p:ext uri="{BB962C8B-B14F-4D97-AF65-F5344CB8AC3E}">
        <p14:creationId xmlns:p14="http://schemas.microsoft.com/office/powerpoint/2010/main" val="3625163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 Solid Pup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8677CF-8609-42D7-BD6B-D0C6E735BBE3}"/>
              </a:ext>
            </a:extLst>
          </p:cNvPr>
          <p:cNvSpPr/>
          <p:nvPr userDrawn="1"/>
        </p:nvSpPr>
        <p:spPr>
          <a:xfrm>
            <a:off x="0" y="-12224"/>
            <a:ext cx="12192000" cy="68702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2976B5"/>
              </a:solidFill>
            </a:endParaRPr>
          </a:p>
        </p:txBody>
      </p:sp>
      <p:sp>
        <p:nvSpPr>
          <p:cNvPr id="7" name="Title 1">
            <a:extLst>
              <a:ext uri="{FF2B5EF4-FFF2-40B4-BE49-F238E27FC236}">
                <a16:creationId xmlns:a16="http://schemas.microsoft.com/office/drawing/2014/main" id="{4CC2CE74-9F65-4EE1-80B9-7008FF8EE0DC}"/>
              </a:ext>
            </a:extLst>
          </p:cNvPr>
          <p:cNvSpPr>
            <a:spLocks noGrp="1"/>
          </p:cNvSpPr>
          <p:nvPr>
            <p:ph type="title"/>
          </p:nvPr>
        </p:nvSpPr>
        <p:spPr>
          <a:xfrm>
            <a:off x="838200" y="2706330"/>
            <a:ext cx="7780020" cy="1445339"/>
          </a:xfrm>
        </p:spPr>
        <p:txBody>
          <a:bodyPr>
            <a:noAutofit/>
          </a:bodyPr>
          <a:lstStyle>
            <a:lvl1pPr>
              <a:defRPr sz="8800" b="1">
                <a:solidFill>
                  <a:schemeClr val="bg1"/>
                </a:solidFill>
                <a:latin typeface="Montserrat" pitchFamily="2" charset="77"/>
              </a:defRPr>
            </a:lvl1pPr>
          </a:lstStyle>
          <a:p>
            <a:r>
              <a:rPr lang="en-US"/>
              <a:t>Click to edit Master title style</a:t>
            </a:r>
          </a:p>
        </p:txBody>
      </p:sp>
      <p:sp>
        <p:nvSpPr>
          <p:cNvPr id="8" name="Subtitle 2">
            <a:extLst>
              <a:ext uri="{FF2B5EF4-FFF2-40B4-BE49-F238E27FC236}">
                <a16:creationId xmlns:a16="http://schemas.microsoft.com/office/drawing/2014/main" id="{76CB98E2-3330-4B11-8EED-53F831C898D7}"/>
              </a:ext>
            </a:extLst>
          </p:cNvPr>
          <p:cNvSpPr>
            <a:spLocks noGrp="1"/>
          </p:cNvSpPr>
          <p:nvPr>
            <p:ph type="subTitle" idx="1"/>
          </p:nvPr>
        </p:nvSpPr>
        <p:spPr>
          <a:xfrm>
            <a:off x="838200" y="4295989"/>
            <a:ext cx="7780020" cy="376301"/>
          </a:xfrm>
          <a:prstGeom prst="rect">
            <a:avLst/>
          </a:prstGeom>
        </p:spPr>
        <p:txBody>
          <a:bodyPr/>
          <a:lstStyle>
            <a:lvl1pPr marL="0" indent="0" algn="l">
              <a:buNone/>
              <a:defRPr sz="2000" b="0">
                <a:solidFill>
                  <a:schemeClr val="bg1"/>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2" name="Graphic 36">
            <a:extLst>
              <a:ext uri="{FF2B5EF4-FFF2-40B4-BE49-F238E27FC236}">
                <a16:creationId xmlns:a16="http://schemas.microsoft.com/office/drawing/2014/main" id="{A6FB21BD-4D2E-442A-A14F-186692E3DEB8}"/>
              </a:ext>
            </a:extLst>
          </p:cNvPr>
          <p:cNvGrpSpPr/>
          <p:nvPr userDrawn="1"/>
        </p:nvGrpSpPr>
        <p:grpSpPr>
          <a:xfrm>
            <a:off x="223087" y="6340285"/>
            <a:ext cx="1222724" cy="314523"/>
            <a:chOff x="5539739" y="3286125"/>
            <a:chExt cx="1111567" cy="285930"/>
          </a:xfrm>
        </p:grpSpPr>
        <p:sp>
          <p:nvSpPr>
            <p:cNvPr id="23" name="Freeform: Shape 22">
              <a:extLst>
                <a:ext uri="{FF2B5EF4-FFF2-40B4-BE49-F238E27FC236}">
                  <a16:creationId xmlns:a16="http://schemas.microsoft.com/office/drawing/2014/main" id="{C3DEAB40-36D7-47F8-8847-B3630639A7EB}"/>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chemeClr val="bg1"/>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306F2E41-7A48-4DBE-8961-212388DEF627}"/>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chemeClr val="bg1"/>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81DA8E11-7502-426E-B773-C2CF35E9B3CE}"/>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chemeClr val="bg1"/>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DB33F4D3-DEB0-41F0-A1DF-A17A909676CD}"/>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chemeClr val="bg1"/>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CEFDF460-77F8-4199-A659-7E44E7825820}"/>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pic>
        <p:nvPicPr>
          <p:cNvPr id="28" name="Picture 27" descr="A picture containing line, screenshot, lamp, colorfulness&#10;&#10;Description automatically generated">
            <a:extLst>
              <a:ext uri="{FF2B5EF4-FFF2-40B4-BE49-F238E27FC236}">
                <a16:creationId xmlns:a16="http://schemas.microsoft.com/office/drawing/2014/main" id="{21F9F7A8-737D-451A-B3D7-D935B0720FC4}"/>
              </a:ext>
            </a:extLst>
          </p:cNvPr>
          <p:cNvPicPr>
            <a:picLocks noChangeAspect="1"/>
          </p:cNvPicPr>
          <p:nvPr userDrawn="1"/>
        </p:nvPicPr>
        <p:blipFill rotWithShape="1">
          <a:blip r:embed="rId2"/>
          <a:srcRect t="34385" r="34236" b="18579"/>
          <a:stretch/>
        </p:blipFill>
        <p:spPr>
          <a:xfrm>
            <a:off x="8026915" y="-12224"/>
            <a:ext cx="4165085" cy="6881502"/>
          </a:xfrm>
          <a:prstGeom prst="rect">
            <a:avLst/>
          </a:prstGeom>
        </p:spPr>
      </p:pic>
    </p:spTree>
    <p:extLst>
      <p:ext uri="{BB962C8B-B14F-4D97-AF65-F5344CB8AC3E}">
        <p14:creationId xmlns:p14="http://schemas.microsoft.com/office/powerpoint/2010/main" val="159184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Solid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8677CF-8609-42D7-BD6B-D0C6E735BBE3}"/>
              </a:ext>
            </a:extLst>
          </p:cNvPr>
          <p:cNvSpPr/>
          <p:nvPr userDrawn="1"/>
        </p:nvSpPr>
        <p:spPr>
          <a:xfrm>
            <a:off x="0" y="-12224"/>
            <a:ext cx="12192000" cy="6870224"/>
          </a:xfrm>
          <a:prstGeom prst="rect">
            <a:avLst/>
          </a:prstGeom>
          <a:solidFill>
            <a:srgbClr val="F58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2976B5"/>
              </a:solidFill>
            </a:endParaRPr>
          </a:p>
        </p:txBody>
      </p:sp>
      <p:sp>
        <p:nvSpPr>
          <p:cNvPr id="7" name="Title 1">
            <a:extLst>
              <a:ext uri="{FF2B5EF4-FFF2-40B4-BE49-F238E27FC236}">
                <a16:creationId xmlns:a16="http://schemas.microsoft.com/office/drawing/2014/main" id="{4CC2CE74-9F65-4EE1-80B9-7008FF8EE0DC}"/>
              </a:ext>
            </a:extLst>
          </p:cNvPr>
          <p:cNvSpPr>
            <a:spLocks noGrp="1"/>
          </p:cNvSpPr>
          <p:nvPr>
            <p:ph type="title"/>
          </p:nvPr>
        </p:nvSpPr>
        <p:spPr>
          <a:xfrm>
            <a:off x="838200" y="2706330"/>
            <a:ext cx="7780020" cy="1445339"/>
          </a:xfrm>
        </p:spPr>
        <p:txBody>
          <a:bodyPr>
            <a:noAutofit/>
          </a:bodyPr>
          <a:lstStyle>
            <a:lvl1pPr>
              <a:defRPr sz="8800" b="1">
                <a:solidFill>
                  <a:schemeClr val="bg1"/>
                </a:solidFill>
                <a:latin typeface="Montserrat" pitchFamily="2" charset="77"/>
              </a:defRPr>
            </a:lvl1pPr>
          </a:lstStyle>
          <a:p>
            <a:r>
              <a:rPr lang="en-US"/>
              <a:t>Click to edit Master title style</a:t>
            </a:r>
          </a:p>
        </p:txBody>
      </p:sp>
      <p:sp>
        <p:nvSpPr>
          <p:cNvPr id="8" name="Subtitle 2">
            <a:extLst>
              <a:ext uri="{FF2B5EF4-FFF2-40B4-BE49-F238E27FC236}">
                <a16:creationId xmlns:a16="http://schemas.microsoft.com/office/drawing/2014/main" id="{76CB98E2-3330-4B11-8EED-53F831C898D7}"/>
              </a:ext>
            </a:extLst>
          </p:cNvPr>
          <p:cNvSpPr>
            <a:spLocks noGrp="1"/>
          </p:cNvSpPr>
          <p:nvPr>
            <p:ph type="subTitle" idx="1"/>
          </p:nvPr>
        </p:nvSpPr>
        <p:spPr>
          <a:xfrm>
            <a:off x="838200" y="4295989"/>
            <a:ext cx="7780020" cy="376301"/>
          </a:xfrm>
          <a:prstGeom prst="rect">
            <a:avLst/>
          </a:prstGeom>
        </p:spPr>
        <p:txBody>
          <a:bodyPr/>
          <a:lstStyle>
            <a:lvl1pPr marL="0" indent="0" algn="l">
              <a:buNone/>
              <a:defRPr sz="2000" b="0">
                <a:solidFill>
                  <a:schemeClr val="bg1"/>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3" name="Graphic 36">
            <a:extLst>
              <a:ext uri="{FF2B5EF4-FFF2-40B4-BE49-F238E27FC236}">
                <a16:creationId xmlns:a16="http://schemas.microsoft.com/office/drawing/2014/main" id="{B5CDF82E-0CD6-4AE0-9AD3-3617EC39DD10}"/>
              </a:ext>
            </a:extLst>
          </p:cNvPr>
          <p:cNvGrpSpPr/>
          <p:nvPr userDrawn="1"/>
        </p:nvGrpSpPr>
        <p:grpSpPr>
          <a:xfrm>
            <a:off x="223087" y="6340285"/>
            <a:ext cx="1222724" cy="314523"/>
            <a:chOff x="5539739" y="3286125"/>
            <a:chExt cx="1111567" cy="285930"/>
          </a:xfrm>
        </p:grpSpPr>
        <p:sp>
          <p:nvSpPr>
            <p:cNvPr id="14" name="Freeform: Shape 13">
              <a:extLst>
                <a:ext uri="{FF2B5EF4-FFF2-40B4-BE49-F238E27FC236}">
                  <a16:creationId xmlns:a16="http://schemas.microsoft.com/office/drawing/2014/main" id="{4C69FA1B-A308-4C0D-82C4-55CD83CA3717}"/>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chemeClr val="bg1"/>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88B0A7E-2B28-42A5-898D-AA1693CF3D22}"/>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chemeClr val="bg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84F10D1C-0146-4CA8-B4FC-877B4E3A4BE5}"/>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chemeClr val="bg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46B7BFB-8509-49E6-AE53-8E309EC3B0DB}"/>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chemeClr val="bg1"/>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C1368DC-1A2D-476E-AA24-A28406572646}"/>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pic>
        <p:nvPicPr>
          <p:cNvPr id="27" name="Picture 26" descr="A picture containing lamp, line, colorfulness, screenshot&#10;&#10;Description automatically generated">
            <a:extLst>
              <a:ext uri="{FF2B5EF4-FFF2-40B4-BE49-F238E27FC236}">
                <a16:creationId xmlns:a16="http://schemas.microsoft.com/office/drawing/2014/main" id="{CA12167C-F190-4E0A-BDC8-4E2D81624FBB}"/>
              </a:ext>
            </a:extLst>
          </p:cNvPr>
          <p:cNvPicPr>
            <a:picLocks noChangeAspect="1"/>
          </p:cNvPicPr>
          <p:nvPr userDrawn="1"/>
        </p:nvPicPr>
        <p:blipFill rotWithShape="1">
          <a:blip r:embed="rId2"/>
          <a:srcRect t="33986" r="34070" b="19055"/>
          <a:stretch/>
        </p:blipFill>
        <p:spPr>
          <a:xfrm>
            <a:off x="8016437" y="-12224"/>
            <a:ext cx="4175563" cy="6870224"/>
          </a:xfrm>
          <a:prstGeom prst="rect">
            <a:avLst/>
          </a:prstGeom>
        </p:spPr>
      </p:pic>
    </p:spTree>
    <p:extLst>
      <p:ext uri="{BB962C8B-B14F-4D97-AF65-F5344CB8AC3E}">
        <p14:creationId xmlns:p14="http://schemas.microsoft.com/office/powerpoint/2010/main" val="3429214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Solid Yellow">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8677CF-8609-42D7-BD6B-D0C6E735BBE3}"/>
              </a:ext>
            </a:extLst>
          </p:cNvPr>
          <p:cNvSpPr/>
          <p:nvPr userDrawn="1"/>
        </p:nvSpPr>
        <p:spPr>
          <a:xfrm>
            <a:off x="0" y="-12224"/>
            <a:ext cx="12192000" cy="6870224"/>
          </a:xfrm>
          <a:prstGeom prst="rect">
            <a:avLst/>
          </a:prstGeom>
          <a:solidFill>
            <a:srgbClr val="FAE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2976B5"/>
              </a:solidFill>
            </a:endParaRPr>
          </a:p>
        </p:txBody>
      </p:sp>
      <p:sp>
        <p:nvSpPr>
          <p:cNvPr id="7" name="Title 1">
            <a:extLst>
              <a:ext uri="{FF2B5EF4-FFF2-40B4-BE49-F238E27FC236}">
                <a16:creationId xmlns:a16="http://schemas.microsoft.com/office/drawing/2014/main" id="{4CC2CE74-9F65-4EE1-80B9-7008FF8EE0DC}"/>
              </a:ext>
            </a:extLst>
          </p:cNvPr>
          <p:cNvSpPr>
            <a:spLocks noGrp="1"/>
          </p:cNvSpPr>
          <p:nvPr>
            <p:ph type="title"/>
          </p:nvPr>
        </p:nvSpPr>
        <p:spPr>
          <a:xfrm>
            <a:off x="838200" y="2706330"/>
            <a:ext cx="7780020" cy="1445339"/>
          </a:xfrm>
        </p:spPr>
        <p:txBody>
          <a:bodyPr>
            <a:noAutofit/>
          </a:bodyPr>
          <a:lstStyle>
            <a:lvl1pPr>
              <a:defRPr sz="8800" b="1">
                <a:solidFill>
                  <a:srgbClr val="19305A"/>
                </a:solidFill>
                <a:latin typeface="Montserrat" pitchFamily="2" charset="77"/>
              </a:defRPr>
            </a:lvl1pPr>
          </a:lstStyle>
          <a:p>
            <a:r>
              <a:rPr lang="en-US"/>
              <a:t>Click to edit Master title style</a:t>
            </a:r>
          </a:p>
        </p:txBody>
      </p:sp>
      <p:sp>
        <p:nvSpPr>
          <p:cNvPr id="8" name="Subtitle 2">
            <a:extLst>
              <a:ext uri="{FF2B5EF4-FFF2-40B4-BE49-F238E27FC236}">
                <a16:creationId xmlns:a16="http://schemas.microsoft.com/office/drawing/2014/main" id="{76CB98E2-3330-4B11-8EED-53F831C898D7}"/>
              </a:ext>
            </a:extLst>
          </p:cNvPr>
          <p:cNvSpPr>
            <a:spLocks noGrp="1"/>
          </p:cNvSpPr>
          <p:nvPr>
            <p:ph type="subTitle" idx="1"/>
          </p:nvPr>
        </p:nvSpPr>
        <p:spPr>
          <a:xfrm>
            <a:off x="838200" y="4295989"/>
            <a:ext cx="7780020" cy="376301"/>
          </a:xfrm>
          <a:prstGeom prst="rect">
            <a:avLst/>
          </a:prstGeom>
        </p:spPr>
        <p:txBody>
          <a:bodyPr/>
          <a:lstStyle>
            <a:lvl1pPr marL="0" indent="0" algn="l">
              <a:buNone/>
              <a:defRPr sz="2000" b="0">
                <a:solidFill>
                  <a:srgbClr val="19305A"/>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3" name="Graphic 36">
            <a:extLst>
              <a:ext uri="{FF2B5EF4-FFF2-40B4-BE49-F238E27FC236}">
                <a16:creationId xmlns:a16="http://schemas.microsoft.com/office/drawing/2014/main" id="{B5CDF82E-0CD6-4AE0-9AD3-3617EC39DD10}"/>
              </a:ext>
            </a:extLst>
          </p:cNvPr>
          <p:cNvGrpSpPr/>
          <p:nvPr userDrawn="1"/>
        </p:nvGrpSpPr>
        <p:grpSpPr>
          <a:xfrm>
            <a:off x="223087" y="6340285"/>
            <a:ext cx="1222724" cy="314523"/>
            <a:chOff x="5539739" y="3286125"/>
            <a:chExt cx="1111567" cy="285930"/>
          </a:xfrm>
        </p:grpSpPr>
        <p:sp>
          <p:nvSpPr>
            <p:cNvPr id="14" name="Freeform: Shape 13">
              <a:extLst>
                <a:ext uri="{FF2B5EF4-FFF2-40B4-BE49-F238E27FC236}">
                  <a16:creationId xmlns:a16="http://schemas.microsoft.com/office/drawing/2014/main" id="{4C69FA1B-A308-4C0D-82C4-55CD83CA3717}"/>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rgbClr val="19305A"/>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88B0A7E-2B28-42A5-898D-AA1693CF3D22}"/>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rgbClr val="19305A"/>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84F10D1C-0146-4CA8-B4FC-877B4E3A4BE5}"/>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rgbClr val="19305A"/>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46B7BFB-8509-49E6-AE53-8E309EC3B0DB}"/>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rgbClr val="19305A"/>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C1368DC-1A2D-476E-AA24-A28406572646}"/>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pic>
        <p:nvPicPr>
          <p:cNvPr id="5" name="Picture 4" descr="A picture containing lamp, line, colorfulness, screenshot&#10;&#10;Description automatically generated">
            <a:extLst>
              <a:ext uri="{FF2B5EF4-FFF2-40B4-BE49-F238E27FC236}">
                <a16:creationId xmlns:a16="http://schemas.microsoft.com/office/drawing/2014/main" id="{E90FA71F-6228-45C4-8AFF-399082E442D1}"/>
              </a:ext>
            </a:extLst>
          </p:cNvPr>
          <p:cNvPicPr>
            <a:picLocks noChangeAspect="1"/>
          </p:cNvPicPr>
          <p:nvPr userDrawn="1"/>
        </p:nvPicPr>
        <p:blipFill rotWithShape="1">
          <a:blip r:embed="rId2"/>
          <a:srcRect t="34417" r="34228" b="18625"/>
          <a:stretch/>
        </p:blipFill>
        <p:spPr>
          <a:xfrm>
            <a:off x="8028419" y="-12224"/>
            <a:ext cx="4163581" cy="6870224"/>
          </a:xfrm>
          <a:prstGeom prst="rect">
            <a:avLst/>
          </a:prstGeom>
        </p:spPr>
      </p:pic>
    </p:spTree>
    <p:extLst>
      <p:ext uri="{BB962C8B-B14F-4D97-AF65-F5344CB8AC3E}">
        <p14:creationId xmlns:p14="http://schemas.microsoft.com/office/powerpoint/2010/main" val="772118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B142-2D83-3649-978A-2A81AA6F6B38}"/>
              </a:ext>
            </a:extLst>
          </p:cNvPr>
          <p:cNvSpPr>
            <a:spLocks noGrp="1"/>
          </p:cNvSpPr>
          <p:nvPr>
            <p:ph type="title"/>
          </p:nvPr>
        </p:nvSpPr>
        <p:spPr/>
        <p:txBody>
          <a:bodyPr/>
          <a:lstStyle>
            <a:lvl1pPr>
              <a:defRPr>
                <a:solidFill>
                  <a:schemeClr val="tx1"/>
                </a:solidFill>
                <a:latin typeface="Montserrat"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A245CE62-F118-AF42-BA8B-6BFEC3A20A50}"/>
              </a:ext>
            </a:extLst>
          </p:cNvPr>
          <p:cNvSpPr>
            <a:spLocks noGrp="1"/>
          </p:cNvSpPr>
          <p:nvPr>
            <p:ph idx="1"/>
          </p:nvPr>
        </p:nvSpPr>
        <p:spPr>
          <a:xfrm>
            <a:off x="838200" y="1825625"/>
            <a:ext cx="10515600" cy="3955243"/>
          </a:xfrm>
          <a:prstGeom prst="rect">
            <a:avLst/>
          </a:prstGeom>
        </p:spPr>
        <p:txBody>
          <a:bodyPr/>
          <a:lstStyle>
            <a:lvl1pPr>
              <a:defRPr>
                <a:solidFill>
                  <a:schemeClr val="tx1"/>
                </a:solidFill>
                <a:latin typeface="Montserrat" pitchFamily="2" charset="77"/>
              </a:defRPr>
            </a:lvl1pPr>
            <a:lvl2pPr>
              <a:defRPr>
                <a:solidFill>
                  <a:schemeClr val="tx1"/>
                </a:solidFill>
                <a:latin typeface="Montserrat" pitchFamily="2" charset="77"/>
              </a:defRPr>
            </a:lvl2pPr>
            <a:lvl3pPr>
              <a:defRPr>
                <a:solidFill>
                  <a:schemeClr val="tx1"/>
                </a:solidFill>
                <a:latin typeface="Montserrat" pitchFamily="2" charset="77"/>
              </a:defRPr>
            </a:lvl3pPr>
            <a:lvl4pPr>
              <a:defRPr>
                <a:solidFill>
                  <a:schemeClr val="tx1"/>
                </a:solidFill>
                <a:latin typeface="Montserrat" pitchFamily="2" charset="77"/>
              </a:defRPr>
            </a:lvl4pPr>
            <a:lvl5pPr>
              <a:defRPr>
                <a:solidFill>
                  <a:schemeClr val="tx1"/>
                </a:solidFill>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0" name="Graphic 36">
            <a:extLst>
              <a:ext uri="{FF2B5EF4-FFF2-40B4-BE49-F238E27FC236}">
                <a16:creationId xmlns:a16="http://schemas.microsoft.com/office/drawing/2014/main" id="{744341A8-89F8-4380-A37B-3DCE32F1C24A}"/>
              </a:ext>
            </a:extLst>
          </p:cNvPr>
          <p:cNvGrpSpPr/>
          <p:nvPr userDrawn="1"/>
        </p:nvGrpSpPr>
        <p:grpSpPr>
          <a:xfrm>
            <a:off x="223087" y="6340285"/>
            <a:ext cx="1222724" cy="314523"/>
            <a:chOff x="5539739" y="3286125"/>
            <a:chExt cx="1111567" cy="285930"/>
          </a:xfrm>
        </p:grpSpPr>
        <p:sp>
          <p:nvSpPr>
            <p:cNvPr id="21" name="Freeform: Shape 20">
              <a:extLst>
                <a:ext uri="{FF2B5EF4-FFF2-40B4-BE49-F238E27FC236}">
                  <a16:creationId xmlns:a16="http://schemas.microsoft.com/office/drawing/2014/main" id="{E415CB5B-485A-4F0B-95CF-D95BB1C1781B}"/>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rgbClr val="19305A"/>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4E4D12C8-FB2A-4B88-9768-1D26FB72B2E2}"/>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rgbClr val="19305A"/>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E884F7E-F58E-4434-8BFE-25E101492451}"/>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rgbClr val="19305A"/>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E441518-1840-4665-BA96-CC18606FDCE7}"/>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rgbClr val="19305A"/>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46D162B4-90CA-4ECB-A021-27F74C4E5C0F}"/>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pic>
        <p:nvPicPr>
          <p:cNvPr id="5" name="Picture 4" descr="A picture containing colorfulness, line, screenshot, lamp&#10;&#10;Description automatically generated">
            <a:extLst>
              <a:ext uri="{FF2B5EF4-FFF2-40B4-BE49-F238E27FC236}">
                <a16:creationId xmlns:a16="http://schemas.microsoft.com/office/drawing/2014/main" id="{6D590522-8263-49A9-9317-FDA71A08101E}"/>
              </a:ext>
            </a:extLst>
          </p:cNvPr>
          <p:cNvPicPr>
            <a:picLocks noChangeAspect="1"/>
          </p:cNvPicPr>
          <p:nvPr userDrawn="1"/>
        </p:nvPicPr>
        <p:blipFill rotWithShape="1">
          <a:blip r:embed="rId2"/>
          <a:srcRect l="11399" t="21234" r="19688"/>
          <a:stretch/>
        </p:blipFill>
        <p:spPr>
          <a:xfrm rot="5400000" flipH="1">
            <a:off x="7615425" y="2281425"/>
            <a:ext cx="6858001" cy="2295147"/>
          </a:xfrm>
          <a:prstGeom prst="rect">
            <a:avLst/>
          </a:prstGeom>
        </p:spPr>
      </p:pic>
    </p:spTree>
    <p:extLst>
      <p:ext uri="{BB962C8B-B14F-4D97-AF65-F5344CB8AC3E}">
        <p14:creationId xmlns:p14="http://schemas.microsoft.com/office/powerpoint/2010/main" val="3486885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Logo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B142-2D83-3649-978A-2A81AA6F6B38}"/>
              </a:ext>
            </a:extLst>
          </p:cNvPr>
          <p:cNvSpPr>
            <a:spLocks noGrp="1"/>
          </p:cNvSpPr>
          <p:nvPr>
            <p:ph type="title"/>
          </p:nvPr>
        </p:nvSpPr>
        <p:spPr/>
        <p:txBody>
          <a:bodyPr/>
          <a:lstStyle>
            <a:lvl1pPr>
              <a:defRPr>
                <a:solidFill>
                  <a:schemeClr val="tx1"/>
                </a:solidFill>
                <a:latin typeface="Montserrat"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A245CE62-F118-AF42-BA8B-6BFEC3A20A50}"/>
              </a:ext>
            </a:extLst>
          </p:cNvPr>
          <p:cNvSpPr>
            <a:spLocks noGrp="1"/>
          </p:cNvSpPr>
          <p:nvPr>
            <p:ph idx="1"/>
          </p:nvPr>
        </p:nvSpPr>
        <p:spPr>
          <a:xfrm>
            <a:off x="838200" y="1825625"/>
            <a:ext cx="10515600" cy="3955243"/>
          </a:xfrm>
          <a:prstGeom prst="rect">
            <a:avLst/>
          </a:prstGeom>
        </p:spPr>
        <p:txBody>
          <a:bodyPr/>
          <a:lstStyle>
            <a:lvl1pPr>
              <a:defRPr>
                <a:solidFill>
                  <a:schemeClr val="tx1"/>
                </a:solidFill>
                <a:latin typeface="Montserrat" pitchFamily="2" charset="77"/>
              </a:defRPr>
            </a:lvl1pPr>
            <a:lvl2pPr>
              <a:defRPr>
                <a:solidFill>
                  <a:schemeClr val="tx1"/>
                </a:solidFill>
                <a:latin typeface="Montserrat" pitchFamily="2" charset="77"/>
              </a:defRPr>
            </a:lvl2pPr>
            <a:lvl3pPr>
              <a:defRPr>
                <a:solidFill>
                  <a:schemeClr val="tx1"/>
                </a:solidFill>
                <a:latin typeface="Montserrat" pitchFamily="2" charset="77"/>
              </a:defRPr>
            </a:lvl3pPr>
            <a:lvl4pPr>
              <a:defRPr>
                <a:solidFill>
                  <a:schemeClr val="tx1"/>
                </a:solidFill>
                <a:latin typeface="Montserrat" pitchFamily="2" charset="77"/>
              </a:defRPr>
            </a:lvl4pPr>
            <a:lvl5pPr>
              <a:defRPr>
                <a:solidFill>
                  <a:schemeClr val="tx1"/>
                </a:solidFill>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3" name="Graphic 36">
            <a:extLst>
              <a:ext uri="{FF2B5EF4-FFF2-40B4-BE49-F238E27FC236}">
                <a16:creationId xmlns:a16="http://schemas.microsoft.com/office/drawing/2014/main" id="{D9A99F98-3012-45B6-A1C4-14FAF58D8B20}"/>
              </a:ext>
            </a:extLst>
          </p:cNvPr>
          <p:cNvGrpSpPr/>
          <p:nvPr userDrawn="1"/>
        </p:nvGrpSpPr>
        <p:grpSpPr>
          <a:xfrm>
            <a:off x="223087" y="6340285"/>
            <a:ext cx="1222724" cy="314523"/>
            <a:chOff x="5539739" y="3286125"/>
            <a:chExt cx="1111567" cy="285930"/>
          </a:xfrm>
        </p:grpSpPr>
        <p:sp>
          <p:nvSpPr>
            <p:cNvPr id="24" name="Freeform: Shape 23">
              <a:extLst>
                <a:ext uri="{FF2B5EF4-FFF2-40B4-BE49-F238E27FC236}">
                  <a16:creationId xmlns:a16="http://schemas.microsoft.com/office/drawing/2014/main" id="{A93B5DA2-2BBF-4C01-9F43-BD7672DD12F1}"/>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rgbClr val="19305A"/>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C420B98E-C40A-42A6-86D3-A7ADCD98B336}"/>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rgbClr val="19305A"/>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BA9F71F-3645-4FCA-BC0C-B2DC01ADE29E}"/>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rgbClr val="19305A"/>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73B255D-5F6A-4147-AF24-FAF901499C5C}"/>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rgbClr val="19305A"/>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9595C733-520B-4EAD-8764-BC276129E1F6}"/>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330598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B142-2D83-3649-978A-2A81AA6F6B38}"/>
              </a:ext>
            </a:extLst>
          </p:cNvPr>
          <p:cNvSpPr>
            <a:spLocks noGrp="1"/>
          </p:cNvSpPr>
          <p:nvPr>
            <p:ph type="title"/>
          </p:nvPr>
        </p:nvSpPr>
        <p:spPr/>
        <p:txBody>
          <a:bodyPr/>
          <a:lstStyle>
            <a:lvl1pPr>
              <a:defRPr>
                <a:solidFill>
                  <a:schemeClr val="bg1"/>
                </a:solidFill>
                <a:latin typeface="Montserrat"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A245CE62-F118-AF42-BA8B-6BFEC3A20A50}"/>
              </a:ext>
            </a:extLst>
          </p:cNvPr>
          <p:cNvSpPr>
            <a:spLocks noGrp="1"/>
          </p:cNvSpPr>
          <p:nvPr>
            <p:ph idx="1"/>
          </p:nvPr>
        </p:nvSpPr>
        <p:spPr>
          <a:xfrm>
            <a:off x="838200" y="1825625"/>
            <a:ext cx="10515600" cy="3955243"/>
          </a:xfrm>
          <a:prstGeom prst="rect">
            <a:avLst/>
          </a:prstGeom>
        </p:spPr>
        <p:txBody>
          <a:bodyPr/>
          <a:lstStyle>
            <a:lvl1pPr>
              <a:defRPr>
                <a:solidFill>
                  <a:schemeClr val="bg1"/>
                </a:solidFill>
                <a:latin typeface="Montserrat" pitchFamily="2" charset="77"/>
              </a:defRPr>
            </a:lvl1pPr>
            <a:lvl2pPr>
              <a:defRPr>
                <a:solidFill>
                  <a:schemeClr val="bg1"/>
                </a:solidFill>
                <a:latin typeface="Montserrat" pitchFamily="2" charset="77"/>
              </a:defRPr>
            </a:lvl2pPr>
            <a:lvl3pPr>
              <a:defRPr>
                <a:solidFill>
                  <a:schemeClr val="bg1"/>
                </a:solidFill>
                <a:latin typeface="Montserrat" pitchFamily="2" charset="77"/>
              </a:defRPr>
            </a:lvl3pPr>
            <a:lvl4pPr>
              <a:defRPr>
                <a:solidFill>
                  <a:schemeClr val="bg1"/>
                </a:solidFill>
                <a:latin typeface="Montserrat" pitchFamily="2" charset="77"/>
              </a:defRPr>
            </a:lvl4pPr>
            <a:lvl5pPr>
              <a:defRPr>
                <a:solidFill>
                  <a:schemeClr val="bg1"/>
                </a:solidFill>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9" name="Graphic 36">
            <a:extLst>
              <a:ext uri="{FF2B5EF4-FFF2-40B4-BE49-F238E27FC236}">
                <a16:creationId xmlns:a16="http://schemas.microsoft.com/office/drawing/2014/main" id="{39954E28-DA92-4506-A759-77F3E719F723}"/>
              </a:ext>
            </a:extLst>
          </p:cNvPr>
          <p:cNvGrpSpPr/>
          <p:nvPr userDrawn="1"/>
        </p:nvGrpSpPr>
        <p:grpSpPr>
          <a:xfrm>
            <a:off x="223087" y="6340285"/>
            <a:ext cx="1222724" cy="314523"/>
            <a:chOff x="5539739" y="3286125"/>
            <a:chExt cx="1111567" cy="285930"/>
          </a:xfrm>
        </p:grpSpPr>
        <p:sp>
          <p:nvSpPr>
            <p:cNvPr id="30" name="Freeform: Shape 29">
              <a:extLst>
                <a:ext uri="{FF2B5EF4-FFF2-40B4-BE49-F238E27FC236}">
                  <a16:creationId xmlns:a16="http://schemas.microsoft.com/office/drawing/2014/main" id="{B6F5FEAE-F707-42B4-B7C7-5AEB1D67EF01}"/>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chemeClr val="bg1"/>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CBFD393B-FE79-4B89-B64C-BC3434552F30}"/>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chemeClr val="bg1"/>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27980AA-B9F6-4E5E-983B-54FDAE89DB44}"/>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chemeClr val="bg1"/>
            </a:soli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941B5AFC-CF74-48C6-9AF2-D041D168B151}"/>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chemeClr val="bg1"/>
            </a:solid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1AE9EFAE-2701-4DFB-BC9F-214C5B6461F2}"/>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pic>
        <p:nvPicPr>
          <p:cNvPr id="7" name="Picture 6" descr="A colorful lines on a black background&#10;&#10;Description automatically generated with low confidence">
            <a:extLst>
              <a:ext uri="{FF2B5EF4-FFF2-40B4-BE49-F238E27FC236}">
                <a16:creationId xmlns:a16="http://schemas.microsoft.com/office/drawing/2014/main" id="{AE7DDEE3-BC17-43C1-8EA6-776B2DC77908}"/>
              </a:ext>
            </a:extLst>
          </p:cNvPr>
          <p:cNvPicPr>
            <a:picLocks noChangeAspect="1"/>
          </p:cNvPicPr>
          <p:nvPr userDrawn="1"/>
        </p:nvPicPr>
        <p:blipFill rotWithShape="1">
          <a:blip r:embed="rId2"/>
          <a:srcRect l="21601" t="59642"/>
          <a:stretch/>
        </p:blipFill>
        <p:spPr>
          <a:xfrm flipH="1" flipV="1">
            <a:off x="8330853" y="5426703"/>
            <a:ext cx="3861147" cy="1431295"/>
          </a:xfrm>
          <a:prstGeom prst="rect">
            <a:avLst/>
          </a:prstGeom>
        </p:spPr>
      </p:pic>
    </p:spTree>
    <p:extLst>
      <p:ext uri="{BB962C8B-B14F-4D97-AF65-F5344CB8AC3E}">
        <p14:creationId xmlns:p14="http://schemas.microsoft.com/office/powerpoint/2010/main" val="3116784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74A82-CB0C-3C4A-9388-B246964BC222}"/>
              </a:ext>
            </a:extLst>
          </p:cNvPr>
          <p:cNvSpPr>
            <a:spLocks noGrp="1"/>
          </p:cNvSpPr>
          <p:nvPr>
            <p:ph type="title"/>
          </p:nvPr>
        </p:nvSpPr>
        <p:spPr>
          <a:xfrm>
            <a:off x="838200" y="365125"/>
            <a:ext cx="10173346" cy="1325563"/>
          </a:xfrm>
        </p:spPr>
        <p:txBody>
          <a:bodyPr/>
          <a:lstStyle>
            <a:lvl1pPr>
              <a:defRPr>
                <a:solidFill>
                  <a:schemeClr val="tx1"/>
                </a:solidFill>
                <a:latin typeface="Montserrat"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2F1F793-88E8-ED4D-A757-E76A691A4829}"/>
              </a:ext>
            </a:extLst>
          </p:cNvPr>
          <p:cNvSpPr>
            <a:spLocks noGrp="1"/>
          </p:cNvSpPr>
          <p:nvPr>
            <p:ph sz="half" idx="1"/>
          </p:nvPr>
        </p:nvSpPr>
        <p:spPr>
          <a:xfrm>
            <a:off x="838200" y="1825626"/>
            <a:ext cx="4994329" cy="4153724"/>
          </a:xfrm>
          <a:prstGeom prst="rect">
            <a:avLst/>
          </a:prstGeom>
        </p:spPr>
        <p:txBody>
          <a:bodyPr/>
          <a:lstStyle>
            <a:lvl1pPr>
              <a:defRPr>
                <a:solidFill>
                  <a:schemeClr val="tx1"/>
                </a:solidFill>
                <a:latin typeface="Montserrat" pitchFamily="2" charset="77"/>
              </a:defRPr>
            </a:lvl1pPr>
            <a:lvl2pPr>
              <a:defRPr>
                <a:solidFill>
                  <a:schemeClr val="tx1"/>
                </a:solidFill>
                <a:latin typeface="Montserrat" pitchFamily="2" charset="77"/>
              </a:defRPr>
            </a:lvl2pPr>
            <a:lvl3pPr>
              <a:defRPr>
                <a:solidFill>
                  <a:schemeClr val="tx1"/>
                </a:solidFill>
                <a:latin typeface="Montserrat" pitchFamily="2" charset="77"/>
              </a:defRPr>
            </a:lvl3pPr>
            <a:lvl4pPr>
              <a:defRPr>
                <a:solidFill>
                  <a:schemeClr val="tx1"/>
                </a:solidFill>
                <a:latin typeface="Montserrat" pitchFamily="2" charset="77"/>
              </a:defRPr>
            </a:lvl4pPr>
            <a:lvl5pPr>
              <a:defRPr>
                <a:solidFill>
                  <a:schemeClr val="tx1"/>
                </a:solidFill>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52E81B-D278-E347-9A60-EEC222944A92}"/>
              </a:ext>
            </a:extLst>
          </p:cNvPr>
          <p:cNvSpPr>
            <a:spLocks noGrp="1"/>
          </p:cNvSpPr>
          <p:nvPr>
            <p:ph sz="half" idx="2"/>
          </p:nvPr>
        </p:nvSpPr>
        <p:spPr>
          <a:xfrm>
            <a:off x="6017217" y="1825625"/>
            <a:ext cx="4994329" cy="4153725"/>
          </a:xfrm>
          <a:prstGeom prst="rect">
            <a:avLst/>
          </a:prstGeom>
        </p:spPr>
        <p:txBody>
          <a:bodyPr/>
          <a:lstStyle>
            <a:lvl1pPr>
              <a:defRPr>
                <a:solidFill>
                  <a:schemeClr val="tx1"/>
                </a:solidFill>
                <a:latin typeface="Montserrat" pitchFamily="2" charset="77"/>
              </a:defRPr>
            </a:lvl1pPr>
            <a:lvl2pPr>
              <a:defRPr>
                <a:solidFill>
                  <a:schemeClr val="tx1"/>
                </a:solidFill>
                <a:latin typeface="Montserrat" pitchFamily="2" charset="77"/>
              </a:defRPr>
            </a:lvl2pPr>
            <a:lvl3pPr>
              <a:defRPr>
                <a:solidFill>
                  <a:schemeClr val="tx1"/>
                </a:solidFill>
                <a:latin typeface="Montserrat" pitchFamily="2" charset="77"/>
              </a:defRPr>
            </a:lvl3pPr>
            <a:lvl4pPr>
              <a:defRPr>
                <a:solidFill>
                  <a:schemeClr val="tx1"/>
                </a:solidFill>
                <a:latin typeface="Montserrat" pitchFamily="2" charset="77"/>
              </a:defRPr>
            </a:lvl4pPr>
            <a:lvl5pPr>
              <a:defRPr>
                <a:solidFill>
                  <a:schemeClr val="tx1"/>
                </a:solidFill>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aphic 36">
            <a:extLst>
              <a:ext uri="{FF2B5EF4-FFF2-40B4-BE49-F238E27FC236}">
                <a16:creationId xmlns:a16="http://schemas.microsoft.com/office/drawing/2014/main" id="{4C590484-0935-4794-B4F2-6CEEBEAB905D}"/>
              </a:ext>
            </a:extLst>
          </p:cNvPr>
          <p:cNvGrpSpPr/>
          <p:nvPr userDrawn="1"/>
        </p:nvGrpSpPr>
        <p:grpSpPr>
          <a:xfrm>
            <a:off x="10771883" y="6340285"/>
            <a:ext cx="1222724" cy="314523"/>
            <a:chOff x="5539739" y="3286125"/>
            <a:chExt cx="1111567" cy="285930"/>
          </a:xfrm>
        </p:grpSpPr>
        <p:sp>
          <p:nvSpPr>
            <p:cNvPr id="12" name="Freeform: Shape 11">
              <a:extLst>
                <a:ext uri="{FF2B5EF4-FFF2-40B4-BE49-F238E27FC236}">
                  <a16:creationId xmlns:a16="http://schemas.microsoft.com/office/drawing/2014/main" id="{FFAAEDF9-E2B9-4A8B-8184-D30F1F63B0D9}"/>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rgbClr val="19305A"/>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FB1E9FC-A95D-46AB-93DA-681ABD52C7E1}"/>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rgbClr val="19305A"/>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5DD9FE7-8AFC-4AC2-97A3-22B6454247A6}"/>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rgbClr val="19305A"/>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9E46D81-0A66-4BC2-A27B-BACADD579681}"/>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rgbClr val="19305A"/>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32BAB7C6-D238-45F6-B2B9-41DDFC586737}"/>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pic>
        <p:nvPicPr>
          <p:cNvPr id="17" name="Picture 16" descr="A picture containing colorfulness, line, screenshot, lamp&#10;&#10;Description automatically generated">
            <a:extLst>
              <a:ext uri="{FF2B5EF4-FFF2-40B4-BE49-F238E27FC236}">
                <a16:creationId xmlns:a16="http://schemas.microsoft.com/office/drawing/2014/main" id="{22BED2EF-AEA8-4F0F-AE13-6C261D74992D}"/>
              </a:ext>
            </a:extLst>
          </p:cNvPr>
          <p:cNvPicPr>
            <a:picLocks noChangeAspect="1"/>
          </p:cNvPicPr>
          <p:nvPr userDrawn="1"/>
        </p:nvPicPr>
        <p:blipFill rotWithShape="1">
          <a:blip r:embed="rId2"/>
          <a:srcRect l="11399" t="21234" r="19688"/>
          <a:stretch/>
        </p:blipFill>
        <p:spPr>
          <a:xfrm rot="16200000">
            <a:off x="-2281427" y="2281427"/>
            <a:ext cx="6858001" cy="2295147"/>
          </a:xfrm>
          <a:prstGeom prst="rect">
            <a:avLst/>
          </a:prstGeom>
        </p:spPr>
      </p:pic>
    </p:spTree>
    <p:extLst>
      <p:ext uri="{BB962C8B-B14F-4D97-AF65-F5344CB8AC3E}">
        <p14:creationId xmlns:p14="http://schemas.microsoft.com/office/powerpoint/2010/main" val="40178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Logo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74A82-CB0C-3C4A-9388-B246964BC222}"/>
              </a:ext>
            </a:extLst>
          </p:cNvPr>
          <p:cNvSpPr>
            <a:spLocks noGrp="1"/>
          </p:cNvSpPr>
          <p:nvPr>
            <p:ph type="title"/>
          </p:nvPr>
        </p:nvSpPr>
        <p:spPr>
          <a:xfrm>
            <a:off x="838200" y="365125"/>
            <a:ext cx="10173346" cy="1325563"/>
          </a:xfrm>
        </p:spPr>
        <p:txBody>
          <a:bodyPr/>
          <a:lstStyle>
            <a:lvl1pPr>
              <a:defRPr>
                <a:solidFill>
                  <a:schemeClr val="tx1"/>
                </a:solidFill>
                <a:latin typeface="Montserrat"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2F1F793-88E8-ED4D-A757-E76A691A4829}"/>
              </a:ext>
            </a:extLst>
          </p:cNvPr>
          <p:cNvSpPr>
            <a:spLocks noGrp="1"/>
          </p:cNvSpPr>
          <p:nvPr>
            <p:ph sz="half" idx="1"/>
          </p:nvPr>
        </p:nvSpPr>
        <p:spPr>
          <a:xfrm>
            <a:off x="838200" y="1825626"/>
            <a:ext cx="4994329" cy="4153724"/>
          </a:xfrm>
          <a:prstGeom prst="rect">
            <a:avLst/>
          </a:prstGeom>
        </p:spPr>
        <p:txBody>
          <a:bodyPr/>
          <a:lstStyle>
            <a:lvl1pPr>
              <a:defRPr>
                <a:solidFill>
                  <a:schemeClr val="tx1"/>
                </a:solidFill>
                <a:latin typeface="Montserrat" pitchFamily="2" charset="77"/>
              </a:defRPr>
            </a:lvl1pPr>
            <a:lvl2pPr>
              <a:defRPr>
                <a:solidFill>
                  <a:schemeClr val="tx1"/>
                </a:solidFill>
                <a:latin typeface="Montserrat" pitchFamily="2" charset="77"/>
              </a:defRPr>
            </a:lvl2pPr>
            <a:lvl3pPr>
              <a:defRPr>
                <a:solidFill>
                  <a:schemeClr val="tx1"/>
                </a:solidFill>
                <a:latin typeface="Montserrat" pitchFamily="2" charset="77"/>
              </a:defRPr>
            </a:lvl3pPr>
            <a:lvl4pPr>
              <a:defRPr>
                <a:solidFill>
                  <a:schemeClr val="tx1"/>
                </a:solidFill>
                <a:latin typeface="Montserrat" pitchFamily="2" charset="77"/>
              </a:defRPr>
            </a:lvl4pPr>
            <a:lvl5pPr>
              <a:defRPr>
                <a:solidFill>
                  <a:schemeClr val="tx1"/>
                </a:solidFill>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52E81B-D278-E347-9A60-EEC222944A92}"/>
              </a:ext>
            </a:extLst>
          </p:cNvPr>
          <p:cNvSpPr>
            <a:spLocks noGrp="1"/>
          </p:cNvSpPr>
          <p:nvPr>
            <p:ph sz="half" idx="2"/>
          </p:nvPr>
        </p:nvSpPr>
        <p:spPr>
          <a:xfrm>
            <a:off x="6017217" y="1825625"/>
            <a:ext cx="4994329" cy="4153725"/>
          </a:xfrm>
          <a:prstGeom prst="rect">
            <a:avLst/>
          </a:prstGeom>
        </p:spPr>
        <p:txBody>
          <a:bodyPr/>
          <a:lstStyle>
            <a:lvl1pPr>
              <a:defRPr>
                <a:solidFill>
                  <a:schemeClr val="tx1"/>
                </a:solidFill>
                <a:latin typeface="Montserrat" pitchFamily="2" charset="77"/>
              </a:defRPr>
            </a:lvl1pPr>
            <a:lvl2pPr>
              <a:defRPr>
                <a:solidFill>
                  <a:schemeClr val="tx1"/>
                </a:solidFill>
                <a:latin typeface="Montserrat" pitchFamily="2" charset="77"/>
              </a:defRPr>
            </a:lvl2pPr>
            <a:lvl3pPr>
              <a:defRPr>
                <a:solidFill>
                  <a:schemeClr val="tx1"/>
                </a:solidFill>
                <a:latin typeface="Montserrat" pitchFamily="2" charset="77"/>
              </a:defRPr>
            </a:lvl3pPr>
            <a:lvl4pPr>
              <a:defRPr>
                <a:solidFill>
                  <a:schemeClr val="tx1"/>
                </a:solidFill>
                <a:latin typeface="Montserrat" pitchFamily="2" charset="77"/>
              </a:defRPr>
            </a:lvl4pPr>
            <a:lvl5pPr>
              <a:defRPr>
                <a:solidFill>
                  <a:schemeClr val="tx1"/>
                </a:solidFill>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CF80F9FF-ECE9-40E4-8D32-FD88DB200E4E}"/>
              </a:ext>
            </a:extLst>
          </p:cNvPr>
          <p:cNvSpPr/>
          <p:nvPr userDrawn="1"/>
        </p:nvSpPr>
        <p:spPr>
          <a:xfrm>
            <a:off x="1983829" y="6282058"/>
            <a:ext cx="7005444" cy="369332"/>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Montserrat" panose="00000500000000000000" pitchFamily="2" charset="0"/>
                <a:ea typeface="+mn-ea"/>
                <a:cs typeface="+mn-cs"/>
              </a:rPr>
              <a:t>Helping people achieve education and workplace </a:t>
            </a:r>
            <a:r>
              <a:rPr kumimoji="0" lang="en-US" sz="1800" b="0" i="0" u="none" strike="noStrike" kern="1200" cap="none" spc="0" normalizeH="0" baseline="0" noProof="0">
                <a:ln>
                  <a:noFill/>
                </a:ln>
                <a:solidFill>
                  <a:srgbClr val="FFFFFF"/>
                </a:solidFill>
                <a:effectLst/>
                <a:uLnTx/>
                <a:uFillTx/>
                <a:latin typeface="Montserrat ExtraBold" panose="00000900000000000000" pitchFamily="2" charset="0"/>
                <a:ea typeface="+mn-ea"/>
                <a:cs typeface="+mn-cs"/>
              </a:rPr>
              <a:t>success</a:t>
            </a:r>
            <a:r>
              <a:rPr kumimoji="0" lang="en-US" sz="1800" b="0" i="0" u="none" strike="noStrike" kern="1200" cap="none" spc="0" normalizeH="0" baseline="0" noProof="0">
                <a:ln>
                  <a:noFill/>
                </a:ln>
                <a:solidFill>
                  <a:srgbClr val="FFFFFF"/>
                </a:solidFill>
                <a:effectLst/>
                <a:uLnTx/>
                <a:uFillTx/>
                <a:latin typeface="Montserrat" panose="00000500000000000000" pitchFamily="2" charset="0"/>
                <a:ea typeface="+mn-ea"/>
                <a:cs typeface="+mn-cs"/>
              </a:rPr>
              <a:t>.</a:t>
            </a:r>
          </a:p>
        </p:txBody>
      </p:sp>
      <p:grpSp>
        <p:nvGrpSpPr>
          <p:cNvPr id="11" name="Graphic 36">
            <a:extLst>
              <a:ext uri="{FF2B5EF4-FFF2-40B4-BE49-F238E27FC236}">
                <a16:creationId xmlns:a16="http://schemas.microsoft.com/office/drawing/2014/main" id="{4C590484-0935-4794-B4F2-6CEEBEAB905D}"/>
              </a:ext>
            </a:extLst>
          </p:cNvPr>
          <p:cNvGrpSpPr/>
          <p:nvPr userDrawn="1"/>
        </p:nvGrpSpPr>
        <p:grpSpPr>
          <a:xfrm>
            <a:off x="10771883" y="6340285"/>
            <a:ext cx="1222724" cy="314523"/>
            <a:chOff x="5539739" y="3286125"/>
            <a:chExt cx="1111567" cy="285930"/>
          </a:xfrm>
        </p:grpSpPr>
        <p:sp>
          <p:nvSpPr>
            <p:cNvPr id="12" name="Freeform: Shape 11">
              <a:extLst>
                <a:ext uri="{FF2B5EF4-FFF2-40B4-BE49-F238E27FC236}">
                  <a16:creationId xmlns:a16="http://schemas.microsoft.com/office/drawing/2014/main" id="{FFAAEDF9-E2B9-4A8B-8184-D30F1F63B0D9}"/>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rgbClr val="19305A"/>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FB1E9FC-A95D-46AB-93DA-681ABD52C7E1}"/>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rgbClr val="19305A"/>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5DD9FE7-8AFC-4AC2-97A3-22B6454247A6}"/>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rgbClr val="19305A"/>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C9E46D81-0A66-4BC2-A27B-BACADD579681}"/>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rgbClr val="19305A"/>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32BAB7C6-D238-45F6-B2B9-41DDFC586737}"/>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874578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74A82-CB0C-3C4A-9388-B246964BC222}"/>
              </a:ext>
            </a:extLst>
          </p:cNvPr>
          <p:cNvSpPr>
            <a:spLocks noGrp="1"/>
          </p:cNvSpPr>
          <p:nvPr>
            <p:ph type="title"/>
          </p:nvPr>
        </p:nvSpPr>
        <p:spPr>
          <a:xfrm>
            <a:off x="838200" y="365125"/>
            <a:ext cx="10173346" cy="1325563"/>
          </a:xfrm>
        </p:spPr>
        <p:txBody>
          <a:bodyPr/>
          <a:lstStyle>
            <a:lvl1pPr>
              <a:defRPr>
                <a:solidFill>
                  <a:schemeClr val="bg1"/>
                </a:solidFill>
                <a:latin typeface="Montserrat" pitchFamily="2" charset="77"/>
              </a:defRPr>
            </a:lvl1pPr>
          </a:lstStyle>
          <a:p>
            <a:r>
              <a:rPr lang="en-US"/>
              <a:t>Click to edit Master title style</a:t>
            </a:r>
          </a:p>
        </p:txBody>
      </p:sp>
      <p:sp>
        <p:nvSpPr>
          <p:cNvPr id="3" name="Content Placeholder 2">
            <a:extLst>
              <a:ext uri="{FF2B5EF4-FFF2-40B4-BE49-F238E27FC236}">
                <a16:creationId xmlns:a16="http://schemas.microsoft.com/office/drawing/2014/main" id="{92F1F793-88E8-ED4D-A757-E76A691A4829}"/>
              </a:ext>
            </a:extLst>
          </p:cNvPr>
          <p:cNvSpPr>
            <a:spLocks noGrp="1"/>
          </p:cNvSpPr>
          <p:nvPr>
            <p:ph sz="half" idx="1"/>
          </p:nvPr>
        </p:nvSpPr>
        <p:spPr>
          <a:xfrm>
            <a:off x="838200" y="1825626"/>
            <a:ext cx="4994329" cy="4153724"/>
          </a:xfrm>
          <a:prstGeom prst="rect">
            <a:avLst/>
          </a:prstGeom>
        </p:spPr>
        <p:txBody>
          <a:bodyPr/>
          <a:lstStyle>
            <a:lvl1pPr>
              <a:defRPr>
                <a:solidFill>
                  <a:schemeClr val="bg1"/>
                </a:solidFill>
                <a:latin typeface="Montserrat" pitchFamily="2" charset="77"/>
              </a:defRPr>
            </a:lvl1pPr>
            <a:lvl2pPr>
              <a:defRPr>
                <a:solidFill>
                  <a:schemeClr val="bg1"/>
                </a:solidFill>
                <a:latin typeface="Montserrat" pitchFamily="2" charset="77"/>
              </a:defRPr>
            </a:lvl2pPr>
            <a:lvl3pPr>
              <a:defRPr>
                <a:solidFill>
                  <a:schemeClr val="bg1"/>
                </a:solidFill>
                <a:latin typeface="Montserrat" pitchFamily="2" charset="77"/>
              </a:defRPr>
            </a:lvl3pPr>
            <a:lvl4pPr>
              <a:defRPr>
                <a:solidFill>
                  <a:schemeClr val="bg1"/>
                </a:solidFill>
                <a:latin typeface="Montserrat" pitchFamily="2" charset="77"/>
              </a:defRPr>
            </a:lvl4pPr>
            <a:lvl5pPr>
              <a:defRPr>
                <a:solidFill>
                  <a:schemeClr val="bg1"/>
                </a:solidFill>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52E81B-D278-E347-9A60-EEC222944A92}"/>
              </a:ext>
            </a:extLst>
          </p:cNvPr>
          <p:cNvSpPr>
            <a:spLocks noGrp="1"/>
          </p:cNvSpPr>
          <p:nvPr>
            <p:ph sz="half" idx="2"/>
          </p:nvPr>
        </p:nvSpPr>
        <p:spPr>
          <a:xfrm>
            <a:off x="6017217" y="1825625"/>
            <a:ext cx="4994329" cy="4153725"/>
          </a:xfrm>
          <a:prstGeom prst="rect">
            <a:avLst/>
          </a:prstGeom>
        </p:spPr>
        <p:txBody>
          <a:bodyPr/>
          <a:lstStyle>
            <a:lvl1pPr>
              <a:defRPr>
                <a:solidFill>
                  <a:schemeClr val="bg1"/>
                </a:solidFill>
                <a:latin typeface="Montserrat" pitchFamily="2" charset="77"/>
              </a:defRPr>
            </a:lvl1pPr>
            <a:lvl2pPr>
              <a:defRPr>
                <a:solidFill>
                  <a:schemeClr val="bg1"/>
                </a:solidFill>
                <a:latin typeface="Montserrat" pitchFamily="2" charset="77"/>
              </a:defRPr>
            </a:lvl2pPr>
            <a:lvl3pPr>
              <a:defRPr>
                <a:solidFill>
                  <a:schemeClr val="bg1"/>
                </a:solidFill>
                <a:latin typeface="Montserrat" pitchFamily="2" charset="77"/>
              </a:defRPr>
            </a:lvl3pPr>
            <a:lvl4pPr>
              <a:defRPr>
                <a:solidFill>
                  <a:schemeClr val="bg1"/>
                </a:solidFill>
                <a:latin typeface="Montserrat" pitchFamily="2" charset="77"/>
              </a:defRPr>
            </a:lvl4pPr>
            <a:lvl5pPr>
              <a:defRPr>
                <a:solidFill>
                  <a:schemeClr val="bg1"/>
                </a:solidFill>
                <a:latin typeface="Montserrat"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0" name="Graphic 36">
            <a:extLst>
              <a:ext uri="{FF2B5EF4-FFF2-40B4-BE49-F238E27FC236}">
                <a16:creationId xmlns:a16="http://schemas.microsoft.com/office/drawing/2014/main" id="{AED4469B-9825-40FF-BA47-F5D8EF099911}"/>
              </a:ext>
            </a:extLst>
          </p:cNvPr>
          <p:cNvGrpSpPr/>
          <p:nvPr userDrawn="1"/>
        </p:nvGrpSpPr>
        <p:grpSpPr>
          <a:xfrm>
            <a:off x="10769167" y="6340285"/>
            <a:ext cx="1222724" cy="314523"/>
            <a:chOff x="5539739" y="3286125"/>
            <a:chExt cx="1111567" cy="285930"/>
          </a:xfrm>
        </p:grpSpPr>
        <p:sp>
          <p:nvSpPr>
            <p:cNvPr id="21" name="Freeform: Shape 20">
              <a:extLst>
                <a:ext uri="{FF2B5EF4-FFF2-40B4-BE49-F238E27FC236}">
                  <a16:creationId xmlns:a16="http://schemas.microsoft.com/office/drawing/2014/main" id="{06DD3E84-8FFF-48FE-A92F-B4A7D71DDB25}"/>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chemeClr val="bg1"/>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0FC1F66E-81F5-4F4C-8FDD-A9A7C82FC689}"/>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chemeClr val="bg1"/>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4E649A9D-6904-48D6-9422-76CEA602617F}"/>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chemeClr val="bg1"/>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873D0F55-216A-42D9-B29A-D83FF5FEE43B}"/>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chemeClr val="bg1"/>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029A313B-0D53-4F4E-B409-30166AC8B0D9}"/>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pic>
        <p:nvPicPr>
          <p:cNvPr id="26" name="Picture 25" descr="A colorful lines on a black background&#10;&#10;Description automatically generated with low confidence">
            <a:extLst>
              <a:ext uri="{FF2B5EF4-FFF2-40B4-BE49-F238E27FC236}">
                <a16:creationId xmlns:a16="http://schemas.microsoft.com/office/drawing/2014/main" id="{1566FED7-C1C2-4BFB-BDCD-31DBFA2F4E22}"/>
              </a:ext>
            </a:extLst>
          </p:cNvPr>
          <p:cNvPicPr>
            <a:picLocks noChangeAspect="1"/>
          </p:cNvPicPr>
          <p:nvPr userDrawn="1"/>
        </p:nvPicPr>
        <p:blipFill rotWithShape="1">
          <a:blip r:embed="rId2"/>
          <a:srcRect l="21601" t="59642"/>
          <a:stretch/>
        </p:blipFill>
        <p:spPr>
          <a:xfrm flipV="1">
            <a:off x="0" y="5426705"/>
            <a:ext cx="3861147" cy="1431295"/>
          </a:xfrm>
          <a:prstGeom prst="rect">
            <a:avLst/>
          </a:prstGeom>
        </p:spPr>
      </p:pic>
    </p:spTree>
    <p:extLst>
      <p:ext uri="{BB962C8B-B14F-4D97-AF65-F5344CB8AC3E}">
        <p14:creationId xmlns:p14="http://schemas.microsoft.com/office/powerpoint/2010/main" val="1716667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Light Blue/Image">
    <p:bg>
      <p:bgPr>
        <a:solidFill>
          <a:schemeClr val="bg1"/>
        </a:solidFill>
        <a:effectLst/>
      </p:bgPr>
    </p:bg>
    <p:spTree>
      <p:nvGrpSpPr>
        <p:cNvPr id="1" name=""/>
        <p:cNvGrpSpPr/>
        <p:nvPr/>
      </p:nvGrpSpPr>
      <p:grpSpPr>
        <a:xfrm>
          <a:off x="0" y="0"/>
          <a:ext cx="0" cy="0"/>
          <a:chOff x="0" y="0"/>
          <a:chExt cx="0" cy="0"/>
        </a:xfrm>
      </p:grpSpPr>
      <p:pic>
        <p:nvPicPr>
          <p:cNvPr id="4" name="Picture 3" descr="A person hugging a person&#10;&#10;Description automatically generated with medium confidence">
            <a:extLst>
              <a:ext uri="{FF2B5EF4-FFF2-40B4-BE49-F238E27FC236}">
                <a16:creationId xmlns:a16="http://schemas.microsoft.com/office/drawing/2014/main" id="{C78B5A26-DF3B-4B72-A14B-71FB7BC7F446}"/>
              </a:ext>
            </a:extLst>
          </p:cNvPr>
          <p:cNvPicPr>
            <a:picLocks noChangeAspect="1"/>
          </p:cNvPicPr>
          <p:nvPr userDrawn="1"/>
        </p:nvPicPr>
        <p:blipFill rotWithShape="1">
          <a:blip r:embed="rId2"/>
          <a:srcRect l="26980" r="28108"/>
          <a:stretch/>
        </p:blipFill>
        <p:spPr>
          <a:xfrm>
            <a:off x="7571935" y="-6"/>
            <a:ext cx="4620065" cy="6858006"/>
          </a:xfrm>
          <a:prstGeom prst="rect">
            <a:avLst/>
          </a:prstGeom>
        </p:spPr>
      </p:pic>
      <p:sp>
        <p:nvSpPr>
          <p:cNvPr id="11" name="Rectangle 10">
            <a:extLst>
              <a:ext uri="{FF2B5EF4-FFF2-40B4-BE49-F238E27FC236}">
                <a16:creationId xmlns:a16="http://schemas.microsoft.com/office/drawing/2014/main" id="{C3A5AD1E-4630-4480-A911-AE51C7FD4D0B}"/>
              </a:ext>
            </a:extLst>
          </p:cNvPr>
          <p:cNvSpPr/>
          <p:nvPr userDrawn="1"/>
        </p:nvSpPr>
        <p:spPr>
          <a:xfrm>
            <a:off x="0" y="0"/>
            <a:ext cx="865822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2976B5"/>
              </a:solidFill>
            </a:endParaRPr>
          </a:p>
        </p:txBody>
      </p:sp>
      <p:sp>
        <p:nvSpPr>
          <p:cNvPr id="12" name="Subtitle 2">
            <a:extLst>
              <a:ext uri="{FF2B5EF4-FFF2-40B4-BE49-F238E27FC236}">
                <a16:creationId xmlns:a16="http://schemas.microsoft.com/office/drawing/2014/main" id="{9D55DE65-B319-4CE3-A408-661979DF9B5B}"/>
              </a:ext>
            </a:extLst>
          </p:cNvPr>
          <p:cNvSpPr>
            <a:spLocks noGrp="1"/>
          </p:cNvSpPr>
          <p:nvPr>
            <p:ph type="subTitle" idx="1"/>
          </p:nvPr>
        </p:nvSpPr>
        <p:spPr>
          <a:xfrm>
            <a:off x="1524000" y="4761311"/>
            <a:ext cx="5994400" cy="1078453"/>
          </a:xfrm>
          <a:prstGeom prst="rect">
            <a:avLst/>
          </a:prstGeom>
        </p:spPr>
        <p:txBody>
          <a:bodyPr/>
          <a:lstStyle>
            <a:lvl1pPr marL="0" indent="0" algn="l">
              <a:buNone/>
              <a:defRPr sz="1800" b="0">
                <a:solidFill>
                  <a:schemeClr val="bg1"/>
                </a:solidFill>
                <a:latin typeface="Montserrat 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
            <a:extLst>
              <a:ext uri="{FF2B5EF4-FFF2-40B4-BE49-F238E27FC236}">
                <a16:creationId xmlns:a16="http://schemas.microsoft.com/office/drawing/2014/main" id="{EFD99FF5-84CA-43F5-B814-790CCC5FC0D1}"/>
              </a:ext>
            </a:extLst>
          </p:cNvPr>
          <p:cNvSpPr>
            <a:spLocks noGrp="1"/>
          </p:cNvSpPr>
          <p:nvPr>
            <p:ph type="title"/>
          </p:nvPr>
        </p:nvSpPr>
        <p:spPr>
          <a:xfrm>
            <a:off x="1524001" y="2216938"/>
            <a:ext cx="5994400" cy="2424123"/>
          </a:xfrm>
        </p:spPr>
        <p:txBody>
          <a:bodyPr anchor="b">
            <a:normAutofit/>
          </a:bodyPr>
          <a:lstStyle>
            <a:lvl1pPr>
              <a:defRPr sz="5200" baseline="0">
                <a:solidFill>
                  <a:schemeClr val="bg1"/>
                </a:solidFill>
                <a:latin typeface="Montserrat SemiBold" panose="00000700000000000000" pitchFamily="2" charset="0"/>
              </a:defRPr>
            </a:lvl1pPr>
          </a:lstStyle>
          <a:p>
            <a:r>
              <a:rPr lang="en-US"/>
              <a:t>Click to edit Master title style</a:t>
            </a:r>
          </a:p>
        </p:txBody>
      </p:sp>
      <p:grpSp>
        <p:nvGrpSpPr>
          <p:cNvPr id="14" name="Graphic 36">
            <a:extLst>
              <a:ext uri="{FF2B5EF4-FFF2-40B4-BE49-F238E27FC236}">
                <a16:creationId xmlns:a16="http://schemas.microsoft.com/office/drawing/2014/main" id="{F5D8F5D4-CE63-4F6B-8802-F8E6989D82EE}"/>
              </a:ext>
            </a:extLst>
          </p:cNvPr>
          <p:cNvGrpSpPr/>
          <p:nvPr userDrawn="1"/>
        </p:nvGrpSpPr>
        <p:grpSpPr>
          <a:xfrm>
            <a:off x="123825" y="6429177"/>
            <a:ext cx="1222724" cy="314523"/>
            <a:chOff x="5539739" y="3286125"/>
            <a:chExt cx="1111567" cy="285930"/>
          </a:xfrm>
        </p:grpSpPr>
        <p:sp>
          <p:nvSpPr>
            <p:cNvPr id="15" name="Freeform: Shape 14">
              <a:extLst>
                <a:ext uri="{FF2B5EF4-FFF2-40B4-BE49-F238E27FC236}">
                  <a16:creationId xmlns:a16="http://schemas.microsoft.com/office/drawing/2014/main" id="{0AFA5442-1E94-43ED-AB6C-3A1B317F917D}"/>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chemeClr val="bg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37FB31DE-6AAD-4E7D-A868-87A0CDF89AB2}"/>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chemeClr val="bg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F4723A2-BE5D-4E83-8685-17504823ADA5}"/>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chemeClr val="bg1"/>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A1416AE-D991-4DCF-9453-2C4250F36639}"/>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chemeClr val="bg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6687322-8438-430A-BB1C-4A0E79C7A6B5}"/>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pic>
        <p:nvPicPr>
          <p:cNvPr id="20" name="Picture 19" descr="A picture containing line, screenshot&#10;&#10;Description automatically generated">
            <a:extLst>
              <a:ext uri="{FF2B5EF4-FFF2-40B4-BE49-F238E27FC236}">
                <a16:creationId xmlns:a16="http://schemas.microsoft.com/office/drawing/2014/main" id="{1B1DDA84-EA77-489F-B4F9-8B77BE6B3202}"/>
              </a:ext>
            </a:extLst>
          </p:cNvPr>
          <p:cNvPicPr>
            <a:picLocks noChangeAspect="1"/>
          </p:cNvPicPr>
          <p:nvPr userDrawn="1"/>
        </p:nvPicPr>
        <p:blipFill rotWithShape="1">
          <a:blip r:embed="rId3"/>
          <a:srcRect l="12890" t="17087" r="18197"/>
          <a:stretch/>
        </p:blipFill>
        <p:spPr>
          <a:xfrm rot="5400000" flipH="1">
            <a:off x="7554994" y="2220994"/>
            <a:ext cx="6858005" cy="2416006"/>
          </a:xfrm>
          <a:prstGeom prst="rect">
            <a:avLst/>
          </a:prstGeom>
        </p:spPr>
      </p:pic>
    </p:spTree>
    <p:extLst>
      <p:ext uri="{BB962C8B-B14F-4D97-AF65-F5344CB8AC3E}">
        <p14:creationId xmlns:p14="http://schemas.microsoft.com/office/powerpoint/2010/main" val="2452844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grpSp>
        <p:nvGrpSpPr>
          <p:cNvPr id="10" name="Graphic 36">
            <a:extLst>
              <a:ext uri="{FF2B5EF4-FFF2-40B4-BE49-F238E27FC236}">
                <a16:creationId xmlns:a16="http://schemas.microsoft.com/office/drawing/2014/main" id="{9C07A2EB-5B6D-415F-B479-CCF8AFB5B1A3}"/>
              </a:ext>
            </a:extLst>
          </p:cNvPr>
          <p:cNvGrpSpPr/>
          <p:nvPr userDrawn="1"/>
        </p:nvGrpSpPr>
        <p:grpSpPr>
          <a:xfrm>
            <a:off x="10771883" y="6340285"/>
            <a:ext cx="1222724" cy="314523"/>
            <a:chOff x="5539739" y="3286125"/>
            <a:chExt cx="1111567" cy="285930"/>
          </a:xfrm>
        </p:grpSpPr>
        <p:sp>
          <p:nvSpPr>
            <p:cNvPr id="11" name="Freeform: Shape 10">
              <a:extLst>
                <a:ext uri="{FF2B5EF4-FFF2-40B4-BE49-F238E27FC236}">
                  <a16:creationId xmlns:a16="http://schemas.microsoft.com/office/drawing/2014/main" id="{7CABCC09-4556-4649-9575-ED7D921085AA}"/>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rgbClr val="19305A"/>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57DDCA1-27DE-483B-BE87-BFFE1307F782}"/>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rgbClr val="19305A"/>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E73CDE89-EA67-4A10-9BBA-B793FD188FC6}"/>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rgbClr val="19305A"/>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BB476E6A-2866-4EFF-8232-D657058102BF}"/>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rgbClr val="19305A"/>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296B59D2-5819-4AA7-9C48-FF238BF9E963}"/>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852349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 Dark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22E82B-E978-4F31-BAE6-495F5D720A7A}"/>
              </a:ext>
            </a:extLst>
          </p:cNvPr>
          <p:cNvSpPr/>
          <p:nvPr userDrawn="1"/>
        </p:nvSpPr>
        <p:spPr>
          <a:xfrm>
            <a:off x="6095998" y="0"/>
            <a:ext cx="609600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AD02EA-DC4B-594E-BC3A-65ED0263FE96}"/>
              </a:ext>
            </a:extLst>
          </p:cNvPr>
          <p:cNvSpPr>
            <a:spLocks noGrp="1"/>
          </p:cNvSpPr>
          <p:nvPr>
            <p:ph type="title"/>
          </p:nvPr>
        </p:nvSpPr>
        <p:spPr>
          <a:xfrm>
            <a:off x="839788" y="457200"/>
            <a:ext cx="3932237" cy="1600200"/>
          </a:xfrm>
        </p:spPr>
        <p:txBody>
          <a:bodyPr anchor="b">
            <a:normAutofit/>
          </a:bodyPr>
          <a:lstStyle>
            <a:lvl1pPr>
              <a:defRPr sz="2800">
                <a:solidFill>
                  <a:schemeClr val="tx1"/>
                </a:solidFill>
                <a:latin typeface="Montserrat" pitchFamily="2" charset="77"/>
              </a:defRPr>
            </a:lvl1pPr>
          </a:lstStyle>
          <a:p>
            <a:r>
              <a:rPr lang="en-US"/>
              <a:t>Click to edit Master title style</a:t>
            </a:r>
          </a:p>
        </p:txBody>
      </p:sp>
      <p:sp>
        <p:nvSpPr>
          <p:cNvPr id="4" name="Text Placeholder 3">
            <a:extLst>
              <a:ext uri="{FF2B5EF4-FFF2-40B4-BE49-F238E27FC236}">
                <a16:creationId xmlns:a16="http://schemas.microsoft.com/office/drawing/2014/main" id="{57F21165-8E19-094F-90D6-6E177A28075B}"/>
              </a:ext>
            </a:extLst>
          </p:cNvPr>
          <p:cNvSpPr>
            <a:spLocks noGrp="1"/>
          </p:cNvSpPr>
          <p:nvPr>
            <p:ph type="body" sz="half" idx="2"/>
          </p:nvPr>
        </p:nvSpPr>
        <p:spPr>
          <a:xfrm>
            <a:off x="839788" y="2057400"/>
            <a:ext cx="3932237" cy="3994690"/>
          </a:xfrm>
          <a:prstGeom prst="rect">
            <a:avLst/>
          </a:prstGeom>
        </p:spPr>
        <p:txBody>
          <a:bodyPr/>
          <a:lstStyle>
            <a:lvl1pPr marL="0" indent="0">
              <a:buNone/>
              <a:defRPr sz="1400">
                <a:solidFill>
                  <a:schemeClr val="tx1"/>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14" name="Graphic 36">
            <a:extLst>
              <a:ext uri="{FF2B5EF4-FFF2-40B4-BE49-F238E27FC236}">
                <a16:creationId xmlns:a16="http://schemas.microsoft.com/office/drawing/2014/main" id="{50054C50-EACC-4563-8977-F1571AA382B5}"/>
              </a:ext>
            </a:extLst>
          </p:cNvPr>
          <p:cNvGrpSpPr/>
          <p:nvPr userDrawn="1"/>
        </p:nvGrpSpPr>
        <p:grpSpPr>
          <a:xfrm>
            <a:off x="10811646" y="6340285"/>
            <a:ext cx="1222724" cy="314523"/>
            <a:chOff x="5539739" y="3286125"/>
            <a:chExt cx="1111567" cy="285930"/>
          </a:xfrm>
        </p:grpSpPr>
        <p:sp>
          <p:nvSpPr>
            <p:cNvPr id="15" name="Freeform: Shape 14">
              <a:extLst>
                <a:ext uri="{FF2B5EF4-FFF2-40B4-BE49-F238E27FC236}">
                  <a16:creationId xmlns:a16="http://schemas.microsoft.com/office/drawing/2014/main" id="{B6ABC47B-0233-44A4-B35C-AD1F42369A6F}"/>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chemeClr val="bg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01748253-C90C-4C2C-9EB2-7978E9BA747E}"/>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chemeClr val="bg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354F4237-E76B-40DF-BB5B-9DF2DECDDF19}"/>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chemeClr val="bg1"/>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31FBAD44-80BA-4397-8564-CF2F8021456F}"/>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chemeClr val="bg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78ABC23-0257-4D9E-87EE-B17E2E6DC036}"/>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pic>
        <p:nvPicPr>
          <p:cNvPr id="6" name="Picture 5" descr="A picture containing colorfulness, line, screenshot, graphics&#10;&#10;Description automatically generated">
            <a:extLst>
              <a:ext uri="{FF2B5EF4-FFF2-40B4-BE49-F238E27FC236}">
                <a16:creationId xmlns:a16="http://schemas.microsoft.com/office/drawing/2014/main" id="{25EA3331-0375-4590-949F-A6596D930417}"/>
              </a:ext>
            </a:extLst>
          </p:cNvPr>
          <p:cNvPicPr>
            <a:picLocks noChangeAspect="1"/>
          </p:cNvPicPr>
          <p:nvPr userDrawn="1"/>
        </p:nvPicPr>
        <p:blipFill rotWithShape="1">
          <a:blip r:embed="rId2"/>
          <a:srcRect l="12933" t="29778" r="37017"/>
          <a:stretch/>
        </p:blipFill>
        <p:spPr>
          <a:xfrm flipH="1">
            <a:off x="5183187" y="-4984"/>
            <a:ext cx="7008813" cy="2879262"/>
          </a:xfrm>
          <a:prstGeom prst="rect">
            <a:avLst/>
          </a:prstGeom>
        </p:spPr>
      </p:pic>
      <p:sp>
        <p:nvSpPr>
          <p:cNvPr id="3" name="Picture Placeholder 2">
            <a:extLst>
              <a:ext uri="{FF2B5EF4-FFF2-40B4-BE49-F238E27FC236}">
                <a16:creationId xmlns:a16="http://schemas.microsoft.com/office/drawing/2014/main" id="{DC096C1B-7868-E34F-BDD5-15528CBD73AF}"/>
              </a:ext>
            </a:extLst>
          </p:cNvPr>
          <p:cNvSpPr>
            <a:spLocks noGrp="1"/>
          </p:cNvSpPr>
          <p:nvPr>
            <p:ph type="pic" idx="1"/>
          </p:nvPr>
        </p:nvSpPr>
        <p:spPr>
          <a:xfrm>
            <a:off x="5183188" y="457201"/>
            <a:ext cx="6293307" cy="5594888"/>
          </a:xfrm>
          <a:prstGeom prst="rect">
            <a:avLst/>
          </a:prstGeom>
          <a:solidFill>
            <a:schemeClr val="bg1"/>
          </a:solidFill>
          <a:ln>
            <a:noFill/>
          </a:ln>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695959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 Logo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D02EA-DC4B-594E-BC3A-65ED0263FE96}"/>
              </a:ext>
            </a:extLst>
          </p:cNvPr>
          <p:cNvSpPr>
            <a:spLocks noGrp="1"/>
          </p:cNvSpPr>
          <p:nvPr>
            <p:ph type="title"/>
          </p:nvPr>
        </p:nvSpPr>
        <p:spPr>
          <a:xfrm>
            <a:off x="839788" y="457200"/>
            <a:ext cx="3932237" cy="1600200"/>
          </a:xfrm>
        </p:spPr>
        <p:txBody>
          <a:bodyPr anchor="b">
            <a:normAutofit/>
          </a:bodyPr>
          <a:lstStyle>
            <a:lvl1pPr>
              <a:defRPr sz="2800">
                <a:solidFill>
                  <a:schemeClr val="tx1"/>
                </a:solidFill>
                <a:latin typeface="Montserrat" pitchFamily="2" charset="77"/>
              </a:defRPr>
            </a:lvl1pPr>
          </a:lstStyle>
          <a:p>
            <a:r>
              <a:rPr lang="en-US"/>
              <a:t>Click to edit Master title style</a:t>
            </a:r>
          </a:p>
        </p:txBody>
      </p:sp>
      <p:sp>
        <p:nvSpPr>
          <p:cNvPr id="3" name="Picture Placeholder 2">
            <a:extLst>
              <a:ext uri="{FF2B5EF4-FFF2-40B4-BE49-F238E27FC236}">
                <a16:creationId xmlns:a16="http://schemas.microsoft.com/office/drawing/2014/main" id="{DC096C1B-7868-E34F-BDD5-15528CBD73AF}"/>
              </a:ext>
            </a:extLst>
          </p:cNvPr>
          <p:cNvSpPr>
            <a:spLocks noGrp="1"/>
          </p:cNvSpPr>
          <p:nvPr>
            <p:ph type="pic" idx="1"/>
          </p:nvPr>
        </p:nvSpPr>
        <p:spPr>
          <a:xfrm>
            <a:off x="5183188" y="457201"/>
            <a:ext cx="6293307" cy="5594888"/>
          </a:xfrm>
          <a:prstGeom prst="rect">
            <a:avLst/>
          </a:prstGeom>
          <a:solidFill>
            <a:schemeClr val="bg1"/>
          </a:solidFill>
          <a:ln>
            <a:noFill/>
          </a:ln>
        </p:spPr>
        <p:txBody>
          <a:bodyPr/>
          <a:lstStyle>
            <a:lvl1pPr marL="0" indent="0">
              <a:buNone/>
              <a:defRPr sz="3200">
                <a:latin typeface="Montserra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7F21165-8E19-094F-90D6-6E177A28075B}"/>
              </a:ext>
            </a:extLst>
          </p:cNvPr>
          <p:cNvSpPr>
            <a:spLocks noGrp="1"/>
          </p:cNvSpPr>
          <p:nvPr>
            <p:ph type="body" sz="half" idx="2"/>
          </p:nvPr>
        </p:nvSpPr>
        <p:spPr>
          <a:xfrm>
            <a:off x="839788" y="2057400"/>
            <a:ext cx="3932237" cy="3994690"/>
          </a:xfrm>
          <a:prstGeom prst="rect">
            <a:avLst/>
          </a:prstGeom>
        </p:spPr>
        <p:txBody>
          <a:bodyPr/>
          <a:lstStyle>
            <a:lvl1pPr marL="0" indent="0">
              <a:buNone/>
              <a:defRPr sz="1400">
                <a:solidFill>
                  <a:schemeClr val="tx1"/>
                </a:solidFill>
                <a:latin typeface="Montserrat"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21" name="Graphic 36">
            <a:extLst>
              <a:ext uri="{FF2B5EF4-FFF2-40B4-BE49-F238E27FC236}">
                <a16:creationId xmlns:a16="http://schemas.microsoft.com/office/drawing/2014/main" id="{B68E7B73-8233-4C23-962A-28DB335E2C6E}"/>
              </a:ext>
            </a:extLst>
          </p:cNvPr>
          <p:cNvGrpSpPr/>
          <p:nvPr userDrawn="1"/>
        </p:nvGrpSpPr>
        <p:grpSpPr>
          <a:xfrm>
            <a:off x="10771883" y="6340285"/>
            <a:ext cx="1222724" cy="314523"/>
            <a:chOff x="5539739" y="3286125"/>
            <a:chExt cx="1111567" cy="285930"/>
          </a:xfrm>
        </p:grpSpPr>
        <p:sp>
          <p:nvSpPr>
            <p:cNvPr id="22" name="Freeform: Shape 21">
              <a:extLst>
                <a:ext uri="{FF2B5EF4-FFF2-40B4-BE49-F238E27FC236}">
                  <a16:creationId xmlns:a16="http://schemas.microsoft.com/office/drawing/2014/main" id="{508913B0-2928-4196-8E62-E559141FA88D}"/>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rgbClr val="19305A"/>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810AFEF-E3AC-415E-9576-B4F7F2BAE3F1}"/>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rgbClr val="19305A"/>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EEB81EAF-35DB-4829-A372-74E8CE6FB192}"/>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rgbClr val="19305A"/>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F5D0067B-1DAA-4CE6-912C-F6361D43DDFE}"/>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rgbClr val="19305A"/>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62B71CDB-8EAB-4F45-B61D-543CAFA8BCC5}"/>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96135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Alternate - Dark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1BFE3F-43E4-4D84-AB1B-95C2E09B3230}"/>
              </a:ext>
            </a:extLst>
          </p:cNvPr>
          <p:cNvSpPr/>
          <p:nvPr userDrawn="1"/>
        </p:nvSpPr>
        <p:spPr>
          <a:xfrm>
            <a:off x="-1" y="0"/>
            <a:ext cx="3581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5FFC297-F0BA-4869-8CC2-EB3B11B13C69}"/>
              </a:ext>
            </a:extLst>
          </p:cNvPr>
          <p:cNvSpPr/>
          <p:nvPr userDrawn="1"/>
        </p:nvSpPr>
        <p:spPr>
          <a:xfrm>
            <a:off x="0" y="0"/>
            <a:ext cx="1499616" cy="6858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Picture Placeholder 7">
            <a:extLst>
              <a:ext uri="{FF2B5EF4-FFF2-40B4-BE49-F238E27FC236}">
                <a16:creationId xmlns:a16="http://schemas.microsoft.com/office/drawing/2014/main" id="{39D0E9D2-35DA-4120-B716-42E06C8541D4}"/>
              </a:ext>
            </a:extLst>
          </p:cNvPr>
          <p:cNvSpPr>
            <a:spLocks noGrp="1"/>
          </p:cNvSpPr>
          <p:nvPr>
            <p:ph type="pic" sz="quarter" idx="11"/>
          </p:nvPr>
        </p:nvSpPr>
        <p:spPr>
          <a:xfrm>
            <a:off x="1189781" y="353580"/>
            <a:ext cx="4686300" cy="6147662"/>
          </a:xfrm>
          <a:prstGeom prst="rect">
            <a:avLst/>
          </a:prstGeom>
          <a:solidFill>
            <a:schemeClr val="bg2"/>
          </a:solidFill>
        </p:spPr>
        <p:txBody>
          <a:bodyPr/>
          <a:lstStyle>
            <a:lvl1pPr marL="0" indent="0" algn="ctr">
              <a:buFont typeface="Arial" panose="020B0604020202020204" pitchFamily="34" charset="0"/>
              <a:buNone/>
              <a:defRPr sz="1800">
                <a:solidFill>
                  <a:schemeClr val="tx1"/>
                </a:solidFill>
                <a:latin typeface="Montserrat" panose="00000500000000000000" pitchFamily="2" charset="0"/>
              </a:defRPr>
            </a:lvl1pPr>
          </a:lstStyle>
          <a:p>
            <a:r>
              <a:rPr lang="en-US"/>
              <a:t>Click icon to add picture</a:t>
            </a:r>
          </a:p>
        </p:txBody>
      </p:sp>
      <p:sp>
        <p:nvSpPr>
          <p:cNvPr id="9" name="Text Placeholder 18">
            <a:extLst>
              <a:ext uri="{FF2B5EF4-FFF2-40B4-BE49-F238E27FC236}">
                <a16:creationId xmlns:a16="http://schemas.microsoft.com/office/drawing/2014/main" id="{3ABEBA44-B098-49D9-B566-330643259E18}"/>
              </a:ext>
            </a:extLst>
          </p:cNvPr>
          <p:cNvSpPr>
            <a:spLocks noGrp="1"/>
          </p:cNvSpPr>
          <p:nvPr>
            <p:ph type="body" sz="quarter" idx="12"/>
          </p:nvPr>
        </p:nvSpPr>
        <p:spPr>
          <a:xfrm>
            <a:off x="6412206" y="353580"/>
            <a:ext cx="5010150" cy="2838450"/>
          </a:xfrm>
          <a:prstGeom prst="rect">
            <a:avLst/>
          </a:prstGeom>
        </p:spPr>
        <p:txBody>
          <a:bodyPr/>
          <a:lstStyle>
            <a:lvl1pPr marL="0" indent="0">
              <a:buNone/>
              <a:defRPr sz="2800" b="0">
                <a:solidFill>
                  <a:srgbClr val="19305A"/>
                </a:solidFill>
                <a:latin typeface="Montserrat SemiBold" panose="00000700000000000000" pitchFamily="2" charset="0"/>
              </a:defRPr>
            </a:lvl1pPr>
            <a:lvl2pPr>
              <a:defRPr>
                <a:solidFill>
                  <a:schemeClr val="tx1"/>
                </a:solidFill>
                <a:latin typeface="Montserrat" panose="00000500000000000000" pitchFamily="2" charset="0"/>
              </a:defRPr>
            </a:lvl2pPr>
            <a:lvl3pPr>
              <a:defRPr>
                <a:solidFill>
                  <a:schemeClr val="tx1"/>
                </a:solidFill>
                <a:latin typeface="Montserrat" panose="00000500000000000000" pitchFamily="2" charset="0"/>
              </a:defRPr>
            </a:lvl3pPr>
            <a:lvl4pPr>
              <a:defRPr>
                <a:solidFill>
                  <a:schemeClr val="tx1"/>
                </a:solidFill>
                <a:latin typeface="Montserrat" panose="00000500000000000000" pitchFamily="2" charset="0"/>
              </a:defRPr>
            </a:lvl4pPr>
            <a:lvl5pPr>
              <a:defRPr>
                <a:solidFill>
                  <a:schemeClr val="tx1"/>
                </a:solidFill>
                <a:latin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3" name="Graphic 36">
            <a:extLst>
              <a:ext uri="{FF2B5EF4-FFF2-40B4-BE49-F238E27FC236}">
                <a16:creationId xmlns:a16="http://schemas.microsoft.com/office/drawing/2014/main" id="{CF864B4B-65C7-4971-90E5-0421D643451A}"/>
              </a:ext>
            </a:extLst>
          </p:cNvPr>
          <p:cNvGrpSpPr/>
          <p:nvPr userDrawn="1"/>
        </p:nvGrpSpPr>
        <p:grpSpPr>
          <a:xfrm>
            <a:off x="10771883" y="6340285"/>
            <a:ext cx="1222724" cy="314523"/>
            <a:chOff x="5539739" y="3286125"/>
            <a:chExt cx="1111567" cy="285930"/>
          </a:xfrm>
        </p:grpSpPr>
        <p:sp>
          <p:nvSpPr>
            <p:cNvPr id="14" name="Freeform: Shape 13">
              <a:extLst>
                <a:ext uri="{FF2B5EF4-FFF2-40B4-BE49-F238E27FC236}">
                  <a16:creationId xmlns:a16="http://schemas.microsoft.com/office/drawing/2014/main" id="{FA0BD874-0F39-46E9-B2F5-A010A36F26D4}"/>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rgbClr val="19305A"/>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ED97E77A-60E6-422E-9F07-D2E5E8CE6CCE}"/>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rgbClr val="19305A"/>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A7F9C37-B89B-45F6-8BF3-B8AFAEAC6675}"/>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rgbClr val="19305A"/>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D3F532F1-E62C-4A91-9DD3-9FD8481B4204}"/>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rgbClr val="19305A"/>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FA8ADADE-CDE4-4624-A4D4-9A3425187030}"/>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pic>
        <p:nvPicPr>
          <p:cNvPr id="19" name="Picture 18" descr="A picture containing colorfulness, line, screenshot, graphics&#10;&#10;Description automatically generated">
            <a:extLst>
              <a:ext uri="{FF2B5EF4-FFF2-40B4-BE49-F238E27FC236}">
                <a16:creationId xmlns:a16="http://schemas.microsoft.com/office/drawing/2014/main" id="{9058BA6E-167A-4766-B953-71CC40CB300F}"/>
              </a:ext>
            </a:extLst>
          </p:cNvPr>
          <p:cNvPicPr>
            <a:picLocks noChangeAspect="1"/>
          </p:cNvPicPr>
          <p:nvPr userDrawn="1"/>
        </p:nvPicPr>
        <p:blipFill rotWithShape="1">
          <a:blip r:embed="rId2"/>
          <a:srcRect l="12933" t="30706" r="37017" b="-1"/>
          <a:stretch/>
        </p:blipFill>
        <p:spPr>
          <a:xfrm rot="10800000" flipH="1">
            <a:off x="0" y="4472790"/>
            <a:ext cx="5876081" cy="2382031"/>
          </a:xfrm>
          <a:prstGeom prst="rect">
            <a:avLst/>
          </a:prstGeom>
        </p:spPr>
      </p:pic>
    </p:spTree>
    <p:extLst>
      <p:ext uri="{BB962C8B-B14F-4D97-AF65-F5344CB8AC3E}">
        <p14:creationId xmlns:p14="http://schemas.microsoft.com/office/powerpoint/2010/main" val="4020404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Alternate - 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FFC297-F0BA-4869-8CC2-EB3B11B13C69}"/>
              </a:ext>
            </a:extLst>
          </p:cNvPr>
          <p:cNvSpPr/>
          <p:nvPr userDrawn="1"/>
        </p:nvSpPr>
        <p:spPr>
          <a:xfrm>
            <a:off x="0" y="0"/>
            <a:ext cx="1499616" cy="6858000"/>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Picture Placeholder 7">
            <a:extLst>
              <a:ext uri="{FF2B5EF4-FFF2-40B4-BE49-F238E27FC236}">
                <a16:creationId xmlns:a16="http://schemas.microsoft.com/office/drawing/2014/main" id="{39D0E9D2-35DA-4120-B716-42E06C8541D4}"/>
              </a:ext>
            </a:extLst>
          </p:cNvPr>
          <p:cNvSpPr>
            <a:spLocks noGrp="1"/>
          </p:cNvSpPr>
          <p:nvPr>
            <p:ph type="pic" sz="quarter" idx="11"/>
          </p:nvPr>
        </p:nvSpPr>
        <p:spPr>
          <a:xfrm>
            <a:off x="1189781" y="353580"/>
            <a:ext cx="4686300" cy="6147662"/>
          </a:xfrm>
          <a:prstGeom prst="rect">
            <a:avLst/>
          </a:prstGeom>
          <a:solidFill>
            <a:schemeClr val="bg2"/>
          </a:solidFill>
        </p:spPr>
        <p:txBody>
          <a:bodyPr/>
          <a:lstStyle>
            <a:lvl1pPr marL="0" indent="0" algn="ctr">
              <a:buFont typeface="Arial" panose="020B0604020202020204" pitchFamily="34" charset="0"/>
              <a:buNone/>
              <a:defRPr sz="1800">
                <a:solidFill>
                  <a:schemeClr val="tx1"/>
                </a:solidFill>
                <a:latin typeface="Montserrat" panose="00000500000000000000" pitchFamily="2" charset="0"/>
              </a:defRPr>
            </a:lvl1pPr>
          </a:lstStyle>
          <a:p>
            <a:r>
              <a:rPr lang="en-US"/>
              <a:t>Click icon to add picture</a:t>
            </a:r>
          </a:p>
        </p:txBody>
      </p:sp>
      <p:sp>
        <p:nvSpPr>
          <p:cNvPr id="9" name="Text Placeholder 18">
            <a:extLst>
              <a:ext uri="{FF2B5EF4-FFF2-40B4-BE49-F238E27FC236}">
                <a16:creationId xmlns:a16="http://schemas.microsoft.com/office/drawing/2014/main" id="{3ABEBA44-B098-49D9-B566-330643259E18}"/>
              </a:ext>
            </a:extLst>
          </p:cNvPr>
          <p:cNvSpPr>
            <a:spLocks noGrp="1"/>
          </p:cNvSpPr>
          <p:nvPr>
            <p:ph type="body" sz="quarter" idx="12"/>
          </p:nvPr>
        </p:nvSpPr>
        <p:spPr>
          <a:xfrm>
            <a:off x="6412206" y="353580"/>
            <a:ext cx="5010150" cy="2838450"/>
          </a:xfrm>
          <a:prstGeom prst="rect">
            <a:avLst/>
          </a:prstGeom>
        </p:spPr>
        <p:txBody>
          <a:bodyPr/>
          <a:lstStyle>
            <a:lvl1pPr marL="0" indent="0">
              <a:buNone/>
              <a:defRPr sz="2800" b="0">
                <a:solidFill>
                  <a:srgbClr val="19305A"/>
                </a:solidFill>
                <a:latin typeface="Montserrat SemiBold" panose="00000700000000000000" pitchFamily="2" charset="0"/>
              </a:defRPr>
            </a:lvl1pPr>
            <a:lvl2pPr>
              <a:defRPr>
                <a:solidFill>
                  <a:schemeClr val="tx1"/>
                </a:solidFill>
                <a:latin typeface="Montserrat" panose="00000500000000000000" pitchFamily="2" charset="0"/>
              </a:defRPr>
            </a:lvl2pPr>
            <a:lvl3pPr>
              <a:defRPr>
                <a:solidFill>
                  <a:schemeClr val="tx1"/>
                </a:solidFill>
                <a:latin typeface="Montserrat" panose="00000500000000000000" pitchFamily="2" charset="0"/>
              </a:defRPr>
            </a:lvl3pPr>
            <a:lvl4pPr>
              <a:defRPr>
                <a:solidFill>
                  <a:schemeClr val="tx1"/>
                </a:solidFill>
                <a:latin typeface="Montserrat" panose="00000500000000000000" pitchFamily="2" charset="0"/>
              </a:defRPr>
            </a:lvl4pPr>
            <a:lvl5pPr>
              <a:defRPr>
                <a:solidFill>
                  <a:schemeClr val="tx1"/>
                </a:solidFill>
                <a:latin typeface="Montserrat" panose="000005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3" name="Graphic 36">
            <a:extLst>
              <a:ext uri="{FF2B5EF4-FFF2-40B4-BE49-F238E27FC236}">
                <a16:creationId xmlns:a16="http://schemas.microsoft.com/office/drawing/2014/main" id="{C79B6D75-167C-4C4E-A085-F23B13B372B8}"/>
              </a:ext>
            </a:extLst>
          </p:cNvPr>
          <p:cNvGrpSpPr/>
          <p:nvPr userDrawn="1"/>
        </p:nvGrpSpPr>
        <p:grpSpPr>
          <a:xfrm>
            <a:off x="10771883" y="6340285"/>
            <a:ext cx="1222724" cy="314523"/>
            <a:chOff x="5539739" y="3286125"/>
            <a:chExt cx="1111567" cy="285930"/>
          </a:xfrm>
        </p:grpSpPr>
        <p:sp>
          <p:nvSpPr>
            <p:cNvPr id="14" name="Freeform: Shape 13">
              <a:extLst>
                <a:ext uri="{FF2B5EF4-FFF2-40B4-BE49-F238E27FC236}">
                  <a16:creationId xmlns:a16="http://schemas.microsoft.com/office/drawing/2014/main" id="{53703AAF-C402-4697-A33B-337E89BD5749}"/>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rgbClr val="19305A"/>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E3D4EA58-5A59-404B-A381-7E5DA5989C60}"/>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rgbClr val="19305A"/>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7998827E-1FD4-42AC-B5BD-8775365D7E6A}"/>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rgbClr val="19305A"/>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3A2ABEC-4E5F-450E-82AF-FBCEAC062245}"/>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rgbClr val="19305A"/>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BBA5118E-3FB7-4200-9747-E099C60F9902}"/>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3086499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Section Break - Dark Blue">
    <p:bg>
      <p:bgPr>
        <a:gradFill flip="none" rotWithShape="1">
          <a:gsLst>
            <a:gs pos="88000">
              <a:schemeClr val="tx2">
                <a:lumMod val="50000"/>
              </a:schemeClr>
            </a:gs>
            <a:gs pos="63000">
              <a:schemeClr val="tx1"/>
            </a:gs>
            <a:gs pos="100000">
              <a:schemeClr val="accent3"/>
            </a:gs>
          </a:gsLst>
          <a:lin ang="13500000" scaled="1"/>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6280DE-C683-4630-819F-EA9DB22B626B}"/>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9541F1-B7B6-3946-81E3-271381E8AF00}"/>
              </a:ext>
            </a:extLst>
          </p:cNvPr>
          <p:cNvSpPr>
            <a:spLocks noGrp="1"/>
          </p:cNvSpPr>
          <p:nvPr>
            <p:ph type="title"/>
          </p:nvPr>
        </p:nvSpPr>
        <p:spPr>
          <a:xfrm>
            <a:off x="900838" y="2766218"/>
            <a:ext cx="10390322" cy="1325563"/>
          </a:xfrm>
        </p:spPr>
        <p:txBody>
          <a:bodyPr>
            <a:normAutofit/>
          </a:bodyPr>
          <a:lstStyle>
            <a:lvl1pPr algn="ctr">
              <a:defRPr sz="4400" b="1" i="0" baseline="0">
                <a:solidFill>
                  <a:schemeClr val="bg1"/>
                </a:solidFill>
                <a:latin typeface="Montserrat SemiBold" pitchFamily="2" charset="77"/>
              </a:defRPr>
            </a:lvl1pPr>
          </a:lstStyle>
          <a:p>
            <a:r>
              <a:rPr lang="en-US"/>
              <a:t>Click to edit Master title style</a:t>
            </a:r>
          </a:p>
        </p:txBody>
      </p:sp>
      <p:grpSp>
        <p:nvGrpSpPr>
          <p:cNvPr id="14" name="Graphic 36">
            <a:extLst>
              <a:ext uri="{FF2B5EF4-FFF2-40B4-BE49-F238E27FC236}">
                <a16:creationId xmlns:a16="http://schemas.microsoft.com/office/drawing/2014/main" id="{B83CBF2B-DD87-4ED8-8C5A-A907D169E0E5}"/>
              </a:ext>
            </a:extLst>
          </p:cNvPr>
          <p:cNvGrpSpPr/>
          <p:nvPr userDrawn="1"/>
        </p:nvGrpSpPr>
        <p:grpSpPr>
          <a:xfrm>
            <a:off x="223087" y="6340285"/>
            <a:ext cx="1222724" cy="314523"/>
            <a:chOff x="5539739" y="3286125"/>
            <a:chExt cx="1111567" cy="285930"/>
          </a:xfrm>
        </p:grpSpPr>
        <p:sp>
          <p:nvSpPr>
            <p:cNvPr id="15" name="Freeform: Shape 14">
              <a:extLst>
                <a:ext uri="{FF2B5EF4-FFF2-40B4-BE49-F238E27FC236}">
                  <a16:creationId xmlns:a16="http://schemas.microsoft.com/office/drawing/2014/main" id="{00677ACB-8D35-475D-9E2E-CAD18D12F36B}"/>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chemeClr val="bg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932F38B-F81C-4068-A550-DC12EB7C544E}"/>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chemeClr val="bg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B9CD1EF6-0E45-43BA-AC89-DB484C4A597F}"/>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chemeClr val="bg1"/>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8F90DDB1-2158-411B-8310-A8BE3D7AC366}"/>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chemeClr val="bg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7AD48D4C-2D07-4403-BF3D-BB6822FDCC7C}"/>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pic>
        <p:nvPicPr>
          <p:cNvPr id="21" name="Picture 20" descr="A picture containing line, screenshot&#10;&#10;Description automatically generated">
            <a:extLst>
              <a:ext uri="{FF2B5EF4-FFF2-40B4-BE49-F238E27FC236}">
                <a16:creationId xmlns:a16="http://schemas.microsoft.com/office/drawing/2014/main" id="{216FD14E-6521-41AA-BAAE-640A724B3BEE}"/>
              </a:ext>
            </a:extLst>
          </p:cNvPr>
          <p:cNvPicPr>
            <a:picLocks noChangeAspect="1"/>
          </p:cNvPicPr>
          <p:nvPr userDrawn="1"/>
        </p:nvPicPr>
        <p:blipFill rotWithShape="1">
          <a:blip r:embed="rId2"/>
          <a:srcRect l="12890" t="17087" r="18197"/>
          <a:stretch/>
        </p:blipFill>
        <p:spPr>
          <a:xfrm rot="5400000" flipH="1">
            <a:off x="7554994" y="2220994"/>
            <a:ext cx="6858005" cy="2416006"/>
          </a:xfrm>
          <a:prstGeom prst="rect">
            <a:avLst/>
          </a:prstGeom>
        </p:spPr>
      </p:pic>
    </p:spTree>
    <p:extLst>
      <p:ext uri="{BB962C8B-B14F-4D97-AF65-F5344CB8AC3E}">
        <p14:creationId xmlns:p14="http://schemas.microsoft.com/office/powerpoint/2010/main" val="4241579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ection Break - Light Blue">
    <p:bg>
      <p:bgPr>
        <a:gradFill flip="none" rotWithShape="1">
          <a:gsLst>
            <a:gs pos="88000">
              <a:schemeClr val="tx2">
                <a:lumMod val="50000"/>
              </a:schemeClr>
            </a:gs>
            <a:gs pos="63000">
              <a:schemeClr val="tx1"/>
            </a:gs>
            <a:gs pos="100000">
              <a:schemeClr val="accent3"/>
            </a:gs>
          </a:gsLst>
          <a:lin ang="13500000" scaled="1"/>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6280DE-C683-4630-819F-EA9DB22B626B}"/>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9541F1-B7B6-3946-81E3-271381E8AF00}"/>
              </a:ext>
            </a:extLst>
          </p:cNvPr>
          <p:cNvSpPr>
            <a:spLocks noGrp="1"/>
          </p:cNvSpPr>
          <p:nvPr>
            <p:ph type="title"/>
          </p:nvPr>
        </p:nvSpPr>
        <p:spPr>
          <a:xfrm>
            <a:off x="900838" y="2766218"/>
            <a:ext cx="10390322" cy="1325563"/>
          </a:xfrm>
        </p:spPr>
        <p:txBody>
          <a:bodyPr>
            <a:normAutofit/>
          </a:bodyPr>
          <a:lstStyle>
            <a:lvl1pPr algn="ctr">
              <a:defRPr sz="4400" b="1" i="0" baseline="0">
                <a:solidFill>
                  <a:schemeClr val="bg1"/>
                </a:solidFill>
                <a:latin typeface="Montserrat SemiBold" pitchFamily="2" charset="77"/>
              </a:defRPr>
            </a:lvl1pPr>
          </a:lstStyle>
          <a:p>
            <a:r>
              <a:rPr lang="en-US"/>
              <a:t>Click to edit Master title style</a:t>
            </a:r>
          </a:p>
        </p:txBody>
      </p:sp>
      <p:grpSp>
        <p:nvGrpSpPr>
          <p:cNvPr id="9" name="Graphic 36">
            <a:extLst>
              <a:ext uri="{FF2B5EF4-FFF2-40B4-BE49-F238E27FC236}">
                <a16:creationId xmlns:a16="http://schemas.microsoft.com/office/drawing/2014/main" id="{695A88B7-DAD7-4B05-9405-F26417044CDB}"/>
              </a:ext>
            </a:extLst>
          </p:cNvPr>
          <p:cNvGrpSpPr/>
          <p:nvPr userDrawn="1"/>
        </p:nvGrpSpPr>
        <p:grpSpPr>
          <a:xfrm>
            <a:off x="223087" y="6340285"/>
            <a:ext cx="1222724" cy="314523"/>
            <a:chOff x="5539739" y="3286125"/>
            <a:chExt cx="1111567" cy="285930"/>
          </a:xfrm>
        </p:grpSpPr>
        <p:sp>
          <p:nvSpPr>
            <p:cNvPr id="10" name="Freeform: Shape 9">
              <a:extLst>
                <a:ext uri="{FF2B5EF4-FFF2-40B4-BE49-F238E27FC236}">
                  <a16:creationId xmlns:a16="http://schemas.microsoft.com/office/drawing/2014/main" id="{195C7D32-FDD2-435B-A7E0-F0199D95CE59}"/>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chemeClr val="bg1"/>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1DFD417-DBDD-4FDE-8B70-2A4B7362C8FB}"/>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chemeClr val="bg1"/>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D6ABCC7-F538-4FF8-8FA9-D238BDDD89E5}"/>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chemeClr val="bg1"/>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779F505-FE28-4E93-A1D0-C842E3B686A8}"/>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chemeClr val="bg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FD9EA67-BF02-47AF-A2BC-59810ABE5C25}"/>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pic>
        <p:nvPicPr>
          <p:cNvPr id="16" name="Picture 15" descr="A picture containing line, screenshot&#10;&#10;Description automatically generated">
            <a:extLst>
              <a:ext uri="{FF2B5EF4-FFF2-40B4-BE49-F238E27FC236}">
                <a16:creationId xmlns:a16="http://schemas.microsoft.com/office/drawing/2014/main" id="{BEA2E48C-B346-46F4-BB85-5E1F1463A985}"/>
              </a:ext>
            </a:extLst>
          </p:cNvPr>
          <p:cNvPicPr>
            <a:picLocks noChangeAspect="1"/>
          </p:cNvPicPr>
          <p:nvPr userDrawn="1"/>
        </p:nvPicPr>
        <p:blipFill rotWithShape="1">
          <a:blip r:embed="rId2"/>
          <a:srcRect l="12890" t="17087" r="18197"/>
          <a:stretch/>
        </p:blipFill>
        <p:spPr>
          <a:xfrm rot="5400000" flipH="1">
            <a:off x="7554994" y="2220994"/>
            <a:ext cx="6858005" cy="2416006"/>
          </a:xfrm>
          <a:prstGeom prst="rect">
            <a:avLst/>
          </a:prstGeom>
        </p:spPr>
      </p:pic>
    </p:spTree>
    <p:extLst>
      <p:ext uri="{BB962C8B-B14F-4D97-AF65-F5344CB8AC3E}">
        <p14:creationId xmlns:p14="http://schemas.microsoft.com/office/powerpoint/2010/main" val="1292196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ection Break - Green">
    <p:bg>
      <p:bgPr>
        <a:gradFill flip="none" rotWithShape="1">
          <a:gsLst>
            <a:gs pos="88000">
              <a:schemeClr val="tx2">
                <a:lumMod val="50000"/>
              </a:schemeClr>
            </a:gs>
            <a:gs pos="63000">
              <a:schemeClr val="tx1"/>
            </a:gs>
            <a:gs pos="100000">
              <a:schemeClr val="accent3"/>
            </a:gs>
          </a:gsLst>
          <a:lin ang="13500000" scaled="1"/>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6280DE-C683-4630-819F-EA9DB22B626B}"/>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9541F1-B7B6-3946-81E3-271381E8AF00}"/>
              </a:ext>
            </a:extLst>
          </p:cNvPr>
          <p:cNvSpPr>
            <a:spLocks noGrp="1"/>
          </p:cNvSpPr>
          <p:nvPr>
            <p:ph type="title"/>
          </p:nvPr>
        </p:nvSpPr>
        <p:spPr>
          <a:xfrm>
            <a:off x="900838" y="2766218"/>
            <a:ext cx="10390322" cy="1325563"/>
          </a:xfrm>
        </p:spPr>
        <p:txBody>
          <a:bodyPr>
            <a:normAutofit/>
          </a:bodyPr>
          <a:lstStyle>
            <a:lvl1pPr algn="ctr">
              <a:defRPr sz="4400" b="1" i="0" baseline="0">
                <a:solidFill>
                  <a:schemeClr val="bg1"/>
                </a:solidFill>
                <a:latin typeface="Montserrat SemiBold" pitchFamily="2" charset="77"/>
              </a:defRPr>
            </a:lvl1pPr>
          </a:lstStyle>
          <a:p>
            <a:r>
              <a:rPr lang="en-US"/>
              <a:t>Click to edit Master title style</a:t>
            </a:r>
          </a:p>
        </p:txBody>
      </p:sp>
      <p:grpSp>
        <p:nvGrpSpPr>
          <p:cNvPr id="9" name="Graphic 36">
            <a:extLst>
              <a:ext uri="{FF2B5EF4-FFF2-40B4-BE49-F238E27FC236}">
                <a16:creationId xmlns:a16="http://schemas.microsoft.com/office/drawing/2014/main" id="{695A88B7-DAD7-4B05-9405-F26417044CDB}"/>
              </a:ext>
            </a:extLst>
          </p:cNvPr>
          <p:cNvGrpSpPr/>
          <p:nvPr userDrawn="1"/>
        </p:nvGrpSpPr>
        <p:grpSpPr>
          <a:xfrm>
            <a:off x="223087" y="6340285"/>
            <a:ext cx="1222724" cy="314523"/>
            <a:chOff x="5539739" y="3286125"/>
            <a:chExt cx="1111567" cy="285930"/>
          </a:xfrm>
        </p:grpSpPr>
        <p:sp>
          <p:nvSpPr>
            <p:cNvPr id="10" name="Freeform: Shape 9">
              <a:extLst>
                <a:ext uri="{FF2B5EF4-FFF2-40B4-BE49-F238E27FC236}">
                  <a16:creationId xmlns:a16="http://schemas.microsoft.com/office/drawing/2014/main" id="{195C7D32-FDD2-435B-A7E0-F0199D95CE59}"/>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chemeClr val="bg1"/>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1DFD417-DBDD-4FDE-8B70-2A4B7362C8FB}"/>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chemeClr val="bg1"/>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D6ABCC7-F538-4FF8-8FA9-D238BDDD89E5}"/>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chemeClr val="bg1"/>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779F505-FE28-4E93-A1D0-C842E3B686A8}"/>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chemeClr val="bg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FD9EA67-BF02-47AF-A2BC-59810ABE5C25}"/>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pic>
        <p:nvPicPr>
          <p:cNvPr id="16" name="Picture 15" descr="A picture containing line, screenshot&#10;&#10;Description automatically generated">
            <a:extLst>
              <a:ext uri="{FF2B5EF4-FFF2-40B4-BE49-F238E27FC236}">
                <a16:creationId xmlns:a16="http://schemas.microsoft.com/office/drawing/2014/main" id="{47A007AA-A4F6-457D-ACAC-0E4826291087}"/>
              </a:ext>
            </a:extLst>
          </p:cNvPr>
          <p:cNvPicPr>
            <a:picLocks noChangeAspect="1"/>
          </p:cNvPicPr>
          <p:nvPr userDrawn="1"/>
        </p:nvPicPr>
        <p:blipFill rotWithShape="1">
          <a:blip r:embed="rId2"/>
          <a:srcRect l="12890" t="17087" r="18197"/>
          <a:stretch/>
        </p:blipFill>
        <p:spPr>
          <a:xfrm rot="5400000" flipH="1">
            <a:off x="7554994" y="2220994"/>
            <a:ext cx="6858005" cy="2416006"/>
          </a:xfrm>
          <a:prstGeom prst="rect">
            <a:avLst/>
          </a:prstGeom>
        </p:spPr>
      </p:pic>
    </p:spTree>
    <p:extLst>
      <p:ext uri="{BB962C8B-B14F-4D97-AF65-F5344CB8AC3E}">
        <p14:creationId xmlns:p14="http://schemas.microsoft.com/office/powerpoint/2010/main" val="1106917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ection Break - Purple">
    <p:bg>
      <p:bgPr>
        <a:gradFill flip="none" rotWithShape="1">
          <a:gsLst>
            <a:gs pos="88000">
              <a:schemeClr val="tx2">
                <a:lumMod val="50000"/>
              </a:schemeClr>
            </a:gs>
            <a:gs pos="63000">
              <a:schemeClr val="tx1"/>
            </a:gs>
            <a:gs pos="100000">
              <a:schemeClr val="accent3"/>
            </a:gs>
          </a:gsLst>
          <a:lin ang="13500000" scaled="1"/>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6280DE-C683-4630-819F-EA9DB22B626B}"/>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9541F1-B7B6-3946-81E3-271381E8AF00}"/>
              </a:ext>
            </a:extLst>
          </p:cNvPr>
          <p:cNvSpPr>
            <a:spLocks noGrp="1"/>
          </p:cNvSpPr>
          <p:nvPr>
            <p:ph type="title"/>
          </p:nvPr>
        </p:nvSpPr>
        <p:spPr>
          <a:xfrm>
            <a:off x="900838" y="2766218"/>
            <a:ext cx="10390322" cy="1325563"/>
          </a:xfrm>
        </p:spPr>
        <p:txBody>
          <a:bodyPr>
            <a:normAutofit/>
          </a:bodyPr>
          <a:lstStyle>
            <a:lvl1pPr algn="ctr">
              <a:defRPr sz="4400" b="1" i="0" baseline="0">
                <a:solidFill>
                  <a:schemeClr val="bg1"/>
                </a:solidFill>
                <a:latin typeface="Montserrat SemiBold" pitchFamily="2" charset="77"/>
              </a:defRPr>
            </a:lvl1pPr>
          </a:lstStyle>
          <a:p>
            <a:r>
              <a:rPr lang="en-US"/>
              <a:t>Click to edit Master title style</a:t>
            </a:r>
          </a:p>
        </p:txBody>
      </p:sp>
      <p:grpSp>
        <p:nvGrpSpPr>
          <p:cNvPr id="9" name="Graphic 36">
            <a:extLst>
              <a:ext uri="{FF2B5EF4-FFF2-40B4-BE49-F238E27FC236}">
                <a16:creationId xmlns:a16="http://schemas.microsoft.com/office/drawing/2014/main" id="{695A88B7-DAD7-4B05-9405-F26417044CDB}"/>
              </a:ext>
            </a:extLst>
          </p:cNvPr>
          <p:cNvGrpSpPr/>
          <p:nvPr userDrawn="1"/>
        </p:nvGrpSpPr>
        <p:grpSpPr>
          <a:xfrm>
            <a:off x="223087" y="6340285"/>
            <a:ext cx="1222724" cy="314523"/>
            <a:chOff x="5539739" y="3286125"/>
            <a:chExt cx="1111567" cy="285930"/>
          </a:xfrm>
        </p:grpSpPr>
        <p:sp>
          <p:nvSpPr>
            <p:cNvPr id="10" name="Freeform: Shape 9">
              <a:extLst>
                <a:ext uri="{FF2B5EF4-FFF2-40B4-BE49-F238E27FC236}">
                  <a16:creationId xmlns:a16="http://schemas.microsoft.com/office/drawing/2014/main" id="{195C7D32-FDD2-435B-A7E0-F0199D95CE59}"/>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chemeClr val="bg1"/>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1DFD417-DBDD-4FDE-8B70-2A4B7362C8FB}"/>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chemeClr val="bg1"/>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D6ABCC7-F538-4FF8-8FA9-D238BDDD89E5}"/>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chemeClr val="bg1"/>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779F505-FE28-4E93-A1D0-C842E3B686A8}"/>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chemeClr val="bg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FD9EA67-BF02-47AF-A2BC-59810ABE5C25}"/>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pic>
        <p:nvPicPr>
          <p:cNvPr id="16" name="Picture 15" descr="A picture containing line, screenshot&#10;&#10;Description automatically generated">
            <a:extLst>
              <a:ext uri="{FF2B5EF4-FFF2-40B4-BE49-F238E27FC236}">
                <a16:creationId xmlns:a16="http://schemas.microsoft.com/office/drawing/2014/main" id="{C0741CB3-8324-4E0D-B611-A3AF3D236F89}"/>
              </a:ext>
            </a:extLst>
          </p:cNvPr>
          <p:cNvPicPr>
            <a:picLocks noChangeAspect="1"/>
          </p:cNvPicPr>
          <p:nvPr userDrawn="1"/>
        </p:nvPicPr>
        <p:blipFill rotWithShape="1">
          <a:blip r:embed="rId2"/>
          <a:srcRect l="12890" t="17087" r="18197"/>
          <a:stretch/>
        </p:blipFill>
        <p:spPr>
          <a:xfrm rot="5400000" flipH="1">
            <a:off x="7554994" y="2220994"/>
            <a:ext cx="6858005" cy="2416006"/>
          </a:xfrm>
          <a:prstGeom prst="rect">
            <a:avLst/>
          </a:prstGeom>
        </p:spPr>
      </p:pic>
    </p:spTree>
    <p:extLst>
      <p:ext uri="{BB962C8B-B14F-4D97-AF65-F5344CB8AC3E}">
        <p14:creationId xmlns:p14="http://schemas.microsoft.com/office/powerpoint/2010/main" val="804971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ection Break - Orange">
    <p:bg>
      <p:bgPr>
        <a:gradFill flip="none" rotWithShape="1">
          <a:gsLst>
            <a:gs pos="88000">
              <a:schemeClr val="tx2">
                <a:lumMod val="50000"/>
              </a:schemeClr>
            </a:gs>
            <a:gs pos="63000">
              <a:schemeClr val="tx1"/>
            </a:gs>
            <a:gs pos="100000">
              <a:schemeClr val="accent3"/>
            </a:gs>
          </a:gsLst>
          <a:lin ang="13500000" scaled="1"/>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6280DE-C683-4630-819F-EA9DB22B626B}"/>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9541F1-B7B6-3946-81E3-271381E8AF00}"/>
              </a:ext>
            </a:extLst>
          </p:cNvPr>
          <p:cNvSpPr>
            <a:spLocks noGrp="1"/>
          </p:cNvSpPr>
          <p:nvPr>
            <p:ph type="title"/>
          </p:nvPr>
        </p:nvSpPr>
        <p:spPr>
          <a:xfrm>
            <a:off x="900838" y="2766218"/>
            <a:ext cx="10390322" cy="1325563"/>
          </a:xfrm>
        </p:spPr>
        <p:txBody>
          <a:bodyPr>
            <a:normAutofit/>
          </a:bodyPr>
          <a:lstStyle>
            <a:lvl1pPr algn="ctr">
              <a:defRPr sz="4400" b="1" i="0" baseline="0">
                <a:solidFill>
                  <a:schemeClr val="bg1"/>
                </a:solidFill>
                <a:latin typeface="Montserrat SemiBold" pitchFamily="2" charset="77"/>
              </a:defRPr>
            </a:lvl1pPr>
          </a:lstStyle>
          <a:p>
            <a:r>
              <a:rPr lang="en-US"/>
              <a:t>Click to edit Master title style</a:t>
            </a:r>
          </a:p>
        </p:txBody>
      </p:sp>
      <p:grpSp>
        <p:nvGrpSpPr>
          <p:cNvPr id="9" name="Graphic 36">
            <a:extLst>
              <a:ext uri="{FF2B5EF4-FFF2-40B4-BE49-F238E27FC236}">
                <a16:creationId xmlns:a16="http://schemas.microsoft.com/office/drawing/2014/main" id="{695A88B7-DAD7-4B05-9405-F26417044CDB}"/>
              </a:ext>
            </a:extLst>
          </p:cNvPr>
          <p:cNvGrpSpPr/>
          <p:nvPr userDrawn="1"/>
        </p:nvGrpSpPr>
        <p:grpSpPr>
          <a:xfrm>
            <a:off x="223087" y="6340285"/>
            <a:ext cx="1222724" cy="314523"/>
            <a:chOff x="5539739" y="3286125"/>
            <a:chExt cx="1111567" cy="285930"/>
          </a:xfrm>
        </p:grpSpPr>
        <p:sp>
          <p:nvSpPr>
            <p:cNvPr id="10" name="Freeform: Shape 9">
              <a:extLst>
                <a:ext uri="{FF2B5EF4-FFF2-40B4-BE49-F238E27FC236}">
                  <a16:creationId xmlns:a16="http://schemas.microsoft.com/office/drawing/2014/main" id="{195C7D32-FDD2-435B-A7E0-F0199D95CE59}"/>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chemeClr val="bg1"/>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1DFD417-DBDD-4FDE-8B70-2A4B7362C8FB}"/>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chemeClr val="bg1"/>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D6ABCC7-F538-4FF8-8FA9-D238BDDD89E5}"/>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chemeClr val="bg1"/>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779F505-FE28-4E93-A1D0-C842E3B686A8}"/>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chemeClr val="bg1"/>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3FD9EA67-BF02-47AF-A2BC-59810ABE5C25}"/>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pic>
        <p:nvPicPr>
          <p:cNvPr id="17" name="Picture 16" descr="A picture containing line, screenshot&#10;&#10;Description automatically generated">
            <a:extLst>
              <a:ext uri="{FF2B5EF4-FFF2-40B4-BE49-F238E27FC236}">
                <a16:creationId xmlns:a16="http://schemas.microsoft.com/office/drawing/2014/main" id="{7B8147BA-D62C-4FEA-83F9-8D710E309AC2}"/>
              </a:ext>
            </a:extLst>
          </p:cNvPr>
          <p:cNvPicPr>
            <a:picLocks noChangeAspect="1"/>
          </p:cNvPicPr>
          <p:nvPr userDrawn="1"/>
        </p:nvPicPr>
        <p:blipFill rotWithShape="1">
          <a:blip r:embed="rId2"/>
          <a:srcRect l="12890" t="17087" r="18197"/>
          <a:stretch/>
        </p:blipFill>
        <p:spPr>
          <a:xfrm rot="5400000" flipH="1">
            <a:off x="7554994" y="2220994"/>
            <a:ext cx="6858005" cy="2416006"/>
          </a:xfrm>
          <a:prstGeom prst="rect">
            <a:avLst/>
          </a:prstGeom>
        </p:spPr>
      </p:pic>
    </p:spTree>
    <p:extLst>
      <p:ext uri="{BB962C8B-B14F-4D97-AF65-F5344CB8AC3E}">
        <p14:creationId xmlns:p14="http://schemas.microsoft.com/office/powerpoint/2010/main" val="1261114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Green/Image">
    <p:bg>
      <p:bgPr>
        <a:solidFill>
          <a:schemeClr val="bg1"/>
        </a:solidFill>
        <a:effectLst/>
      </p:bgPr>
    </p:bg>
    <p:spTree>
      <p:nvGrpSpPr>
        <p:cNvPr id="1" name=""/>
        <p:cNvGrpSpPr/>
        <p:nvPr/>
      </p:nvGrpSpPr>
      <p:grpSpPr>
        <a:xfrm>
          <a:off x="0" y="0"/>
          <a:ext cx="0" cy="0"/>
          <a:chOff x="0" y="0"/>
          <a:chExt cx="0" cy="0"/>
        </a:xfrm>
      </p:grpSpPr>
      <p:pic>
        <p:nvPicPr>
          <p:cNvPr id="4" name="Picture 3" descr="A person wearing goggles and holding a piece of wood&#10;&#10;Description automatically generated with medium confidence">
            <a:extLst>
              <a:ext uri="{FF2B5EF4-FFF2-40B4-BE49-F238E27FC236}">
                <a16:creationId xmlns:a16="http://schemas.microsoft.com/office/drawing/2014/main" id="{5086E39E-EE24-40C0-B7C8-2658E6263692}"/>
              </a:ext>
            </a:extLst>
          </p:cNvPr>
          <p:cNvPicPr>
            <a:picLocks noChangeAspect="1"/>
          </p:cNvPicPr>
          <p:nvPr userDrawn="1"/>
        </p:nvPicPr>
        <p:blipFill rotWithShape="1">
          <a:blip r:embed="rId2"/>
          <a:srcRect l="46818" r="17281"/>
          <a:stretch/>
        </p:blipFill>
        <p:spPr>
          <a:xfrm>
            <a:off x="8442327" y="-6"/>
            <a:ext cx="3764438" cy="6870224"/>
          </a:xfrm>
          <a:prstGeom prst="rect">
            <a:avLst/>
          </a:prstGeom>
        </p:spPr>
      </p:pic>
      <p:sp>
        <p:nvSpPr>
          <p:cNvPr id="21" name="Rectangle 20">
            <a:extLst>
              <a:ext uri="{FF2B5EF4-FFF2-40B4-BE49-F238E27FC236}">
                <a16:creationId xmlns:a16="http://schemas.microsoft.com/office/drawing/2014/main" id="{739BC77E-74CE-4EB3-86E5-6FC88C0AB70B}"/>
              </a:ext>
            </a:extLst>
          </p:cNvPr>
          <p:cNvSpPr/>
          <p:nvPr userDrawn="1"/>
        </p:nvSpPr>
        <p:spPr>
          <a:xfrm>
            <a:off x="0" y="0"/>
            <a:ext cx="8658225" cy="68702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2976B5"/>
              </a:solidFill>
            </a:endParaRPr>
          </a:p>
        </p:txBody>
      </p:sp>
      <p:sp>
        <p:nvSpPr>
          <p:cNvPr id="12" name="Subtitle 2">
            <a:extLst>
              <a:ext uri="{FF2B5EF4-FFF2-40B4-BE49-F238E27FC236}">
                <a16:creationId xmlns:a16="http://schemas.microsoft.com/office/drawing/2014/main" id="{9D55DE65-B319-4CE3-A408-661979DF9B5B}"/>
              </a:ext>
            </a:extLst>
          </p:cNvPr>
          <p:cNvSpPr>
            <a:spLocks noGrp="1"/>
          </p:cNvSpPr>
          <p:nvPr>
            <p:ph type="subTitle" idx="1"/>
          </p:nvPr>
        </p:nvSpPr>
        <p:spPr>
          <a:xfrm>
            <a:off x="1524000" y="4761311"/>
            <a:ext cx="5994400" cy="1078453"/>
          </a:xfrm>
          <a:prstGeom prst="rect">
            <a:avLst/>
          </a:prstGeom>
        </p:spPr>
        <p:txBody>
          <a:bodyPr/>
          <a:lstStyle>
            <a:lvl1pPr marL="0" indent="0" algn="l">
              <a:buNone/>
              <a:defRPr sz="1800" b="0">
                <a:solidFill>
                  <a:schemeClr val="bg1"/>
                </a:solidFill>
                <a:latin typeface="Montserrat 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
            <a:extLst>
              <a:ext uri="{FF2B5EF4-FFF2-40B4-BE49-F238E27FC236}">
                <a16:creationId xmlns:a16="http://schemas.microsoft.com/office/drawing/2014/main" id="{EFD99FF5-84CA-43F5-B814-790CCC5FC0D1}"/>
              </a:ext>
            </a:extLst>
          </p:cNvPr>
          <p:cNvSpPr>
            <a:spLocks noGrp="1"/>
          </p:cNvSpPr>
          <p:nvPr>
            <p:ph type="title"/>
          </p:nvPr>
        </p:nvSpPr>
        <p:spPr>
          <a:xfrm>
            <a:off x="1524001" y="2216938"/>
            <a:ext cx="5994400" cy="2424123"/>
          </a:xfrm>
        </p:spPr>
        <p:txBody>
          <a:bodyPr anchor="b">
            <a:normAutofit/>
          </a:bodyPr>
          <a:lstStyle>
            <a:lvl1pPr>
              <a:defRPr sz="5200" baseline="0">
                <a:solidFill>
                  <a:schemeClr val="bg1"/>
                </a:solidFill>
                <a:latin typeface="Montserrat SemiBold" panose="00000700000000000000" pitchFamily="2" charset="0"/>
              </a:defRPr>
            </a:lvl1pPr>
          </a:lstStyle>
          <a:p>
            <a:r>
              <a:rPr lang="en-US"/>
              <a:t>Click to edit Master title style</a:t>
            </a:r>
          </a:p>
        </p:txBody>
      </p:sp>
      <p:grpSp>
        <p:nvGrpSpPr>
          <p:cNvPr id="14" name="Graphic 36">
            <a:extLst>
              <a:ext uri="{FF2B5EF4-FFF2-40B4-BE49-F238E27FC236}">
                <a16:creationId xmlns:a16="http://schemas.microsoft.com/office/drawing/2014/main" id="{F5D8F5D4-CE63-4F6B-8802-F8E6989D82EE}"/>
              </a:ext>
            </a:extLst>
          </p:cNvPr>
          <p:cNvGrpSpPr/>
          <p:nvPr userDrawn="1"/>
        </p:nvGrpSpPr>
        <p:grpSpPr>
          <a:xfrm>
            <a:off x="123825" y="6429177"/>
            <a:ext cx="1222724" cy="314523"/>
            <a:chOff x="5539739" y="3286125"/>
            <a:chExt cx="1111567" cy="285930"/>
          </a:xfrm>
        </p:grpSpPr>
        <p:sp>
          <p:nvSpPr>
            <p:cNvPr id="15" name="Freeform: Shape 14">
              <a:extLst>
                <a:ext uri="{FF2B5EF4-FFF2-40B4-BE49-F238E27FC236}">
                  <a16:creationId xmlns:a16="http://schemas.microsoft.com/office/drawing/2014/main" id="{0AFA5442-1E94-43ED-AB6C-3A1B317F917D}"/>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chemeClr val="bg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37FB31DE-6AAD-4E7D-A868-87A0CDF89AB2}"/>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chemeClr val="bg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F4723A2-BE5D-4E83-8685-17504823ADA5}"/>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chemeClr val="bg1"/>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A1416AE-D991-4DCF-9453-2C4250F36639}"/>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chemeClr val="bg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6687322-8438-430A-BB1C-4A0E79C7A6B5}"/>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pic>
        <p:nvPicPr>
          <p:cNvPr id="20" name="Picture 19" descr="A picture containing line, screenshot&#10;&#10;Description automatically generated">
            <a:extLst>
              <a:ext uri="{FF2B5EF4-FFF2-40B4-BE49-F238E27FC236}">
                <a16:creationId xmlns:a16="http://schemas.microsoft.com/office/drawing/2014/main" id="{1B1DDA84-EA77-489F-B4F9-8B77BE6B3202}"/>
              </a:ext>
            </a:extLst>
          </p:cNvPr>
          <p:cNvPicPr>
            <a:picLocks noChangeAspect="1"/>
          </p:cNvPicPr>
          <p:nvPr userDrawn="1"/>
        </p:nvPicPr>
        <p:blipFill rotWithShape="1">
          <a:blip r:embed="rId3"/>
          <a:srcRect l="12890" t="17087" r="18197"/>
          <a:stretch/>
        </p:blipFill>
        <p:spPr>
          <a:xfrm rot="5400000" flipH="1">
            <a:off x="7554994" y="2220994"/>
            <a:ext cx="6858005" cy="2416006"/>
          </a:xfrm>
          <a:prstGeom prst="rect">
            <a:avLst/>
          </a:prstGeom>
        </p:spPr>
      </p:pic>
    </p:spTree>
    <p:extLst>
      <p:ext uri="{BB962C8B-B14F-4D97-AF65-F5344CB8AC3E}">
        <p14:creationId xmlns:p14="http://schemas.microsoft.com/office/powerpoint/2010/main" val="2587083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ection Break - Yellow">
    <p:bg>
      <p:bgPr>
        <a:gradFill flip="none" rotWithShape="1">
          <a:gsLst>
            <a:gs pos="88000">
              <a:schemeClr val="tx2">
                <a:lumMod val="50000"/>
              </a:schemeClr>
            </a:gs>
            <a:gs pos="63000">
              <a:schemeClr val="tx1"/>
            </a:gs>
            <a:gs pos="100000">
              <a:schemeClr val="accent3"/>
            </a:gs>
          </a:gsLst>
          <a:lin ang="13500000" scaled="1"/>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76280DE-C683-4630-819F-EA9DB22B626B}"/>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aphic 36">
            <a:extLst>
              <a:ext uri="{FF2B5EF4-FFF2-40B4-BE49-F238E27FC236}">
                <a16:creationId xmlns:a16="http://schemas.microsoft.com/office/drawing/2014/main" id="{5A1850A3-22F0-46AF-8F77-61CD1655FA15}"/>
              </a:ext>
            </a:extLst>
          </p:cNvPr>
          <p:cNvGrpSpPr/>
          <p:nvPr userDrawn="1"/>
        </p:nvGrpSpPr>
        <p:grpSpPr>
          <a:xfrm>
            <a:off x="223088" y="6349714"/>
            <a:ext cx="1222724" cy="314523"/>
            <a:chOff x="5539739" y="3286125"/>
            <a:chExt cx="1111567" cy="285930"/>
          </a:xfrm>
        </p:grpSpPr>
        <p:sp>
          <p:nvSpPr>
            <p:cNvPr id="17" name="Freeform: Shape 16">
              <a:extLst>
                <a:ext uri="{FF2B5EF4-FFF2-40B4-BE49-F238E27FC236}">
                  <a16:creationId xmlns:a16="http://schemas.microsoft.com/office/drawing/2014/main" id="{2504A69D-235F-4891-B2AE-CDA4717C23A3}"/>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rgbClr val="19305A"/>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F8DEE74-DF8F-43F7-940B-5F2C26BD03FA}"/>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rgbClr val="19305A"/>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AAE629C-3A5C-45AD-AA5E-D16F7CBD9BFD}"/>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rgbClr val="19305A"/>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9350CCCA-92FF-4E74-8192-3B0249F80AA0}"/>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rgbClr val="19305A"/>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A0764319-1654-4AEB-A66A-FF0E6A1E85E8}"/>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BC9541F1-B7B6-3946-81E3-271381E8AF00}"/>
              </a:ext>
            </a:extLst>
          </p:cNvPr>
          <p:cNvSpPr>
            <a:spLocks noGrp="1"/>
          </p:cNvSpPr>
          <p:nvPr>
            <p:ph type="title"/>
          </p:nvPr>
        </p:nvSpPr>
        <p:spPr>
          <a:xfrm>
            <a:off x="900838" y="2766218"/>
            <a:ext cx="10390322" cy="1325563"/>
          </a:xfrm>
        </p:spPr>
        <p:txBody>
          <a:bodyPr>
            <a:normAutofit/>
          </a:bodyPr>
          <a:lstStyle>
            <a:lvl1pPr algn="ctr">
              <a:defRPr sz="4400" b="1" i="0" baseline="0">
                <a:solidFill>
                  <a:schemeClr val="tx1"/>
                </a:solidFill>
                <a:latin typeface="Montserrat SemiBold" pitchFamily="2" charset="77"/>
              </a:defRPr>
            </a:lvl1pPr>
          </a:lstStyle>
          <a:p>
            <a:r>
              <a:rPr lang="en-US"/>
              <a:t>Click to edit Master title style</a:t>
            </a:r>
          </a:p>
        </p:txBody>
      </p:sp>
      <p:pic>
        <p:nvPicPr>
          <p:cNvPr id="22" name="Picture 21" descr="A picture containing line, screenshot&#10;&#10;Description automatically generated">
            <a:extLst>
              <a:ext uri="{FF2B5EF4-FFF2-40B4-BE49-F238E27FC236}">
                <a16:creationId xmlns:a16="http://schemas.microsoft.com/office/drawing/2014/main" id="{22D843FE-D37B-4E94-9FCA-68537CE7475C}"/>
              </a:ext>
            </a:extLst>
          </p:cNvPr>
          <p:cNvPicPr>
            <a:picLocks noChangeAspect="1"/>
          </p:cNvPicPr>
          <p:nvPr userDrawn="1"/>
        </p:nvPicPr>
        <p:blipFill rotWithShape="1">
          <a:blip r:embed="rId2"/>
          <a:srcRect l="12890" t="17087" r="18197"/>
          <a:stretch/>
        </p:blipFill>
        <p:spPr>
          <a:xfrm rot="5400000" flipH="1">
            <a:off x="7554994" y="2220994"/>
            <a:ext cx="6858005" cy="2416006"/>
          </a:xfrm>
          <a:prstGeom prst="rect">
            <a:avLst/>
          </a:prstGeom>
        </p:spPr>
      </p:pic>
    </p:spTree>
    <p:extLst>
      <p:ext uri="{BB962C8B-B14F-4D97-AF65-F5344CB8AC3E}">
        <p14:creationId xmlns:p14="http://schemas.microsoft.com/office/powerpoint/2010/main" val="3648290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Break Alternat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4D21F5-7350-498A-9677-04A822DD4CDC}"/>
              </a:ext>
            </a:extLst>
          </p:cNvPr>
          <p:cNvSpPr/>
          <p:nvPr userDrawn="1"/>
        </p:nvSpPr>
        <p:spPr>
          <a:xfrm>
            <a:off x="0" y="0"/>
            <a:ext cx="421455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8515266B-FF76-4C6F-8D2C-4BE1727F9439}"/>
              </a:ext>
            </a:extLst>
          </p:cNvPr>
          <p:cNvSpPr>
            <a:spLocks noGrp="1"/>
          </p:cNvSpPr>
          <p:nvPr>
            <p:ph idx="1" hasCustomPrompt="1"/>
          </p:nvPr>
        </p:nvSpPr>
        <p:spPr>
          <a:xfrm>
            <a:off x="5751640" y="2491627"/>
            <a:ext cx="5527592" cy="436873"/>
          </a:xfrm>
          <a:prstGeom prst="rect">
            <a:avLst/>
          </a:prstGeom>
        </p:spPr>
        <p:txBody>
          <a:bodyPr/>
          <a:lstStyle>
            <a:lvl1pPr marL="0" indent="0">
              <a:buNone/>
              <a:defRPr sz="3200">
                <a:solidFill>
                  <a:schemeClr val="tx1"/>
                </a:solidFill>
                <a:latin typeface="Montserrat Black" panose="00000A00000000000000" pitchFamily="2" charset="0"/>
              </a:defRPr>
            </a:lvl1pPr>
            <a:lvl2pPr>
              <a:defRPr>
                <a:solidFill>
                  <a:srgbClr val="333333"/>
                </a:solidFill>
                <a:latin typeface="+mn-lt"/>
              </a:defRPr>
            </a:lvl2pPr>
            <a:lvl3pPr>
              <a:defRPr>
                <a:solidFill>
                  <a:srgbClr val="333333"/>
                </a:solidFill>
                <a:latin typeface="+mn-lt"/>
              </a:defRPr>
            </a:lvl3pPr>
            <a:lvl4pPr>
              <a:defRPr>
                <a:solidFill>
                  <a:srgbClr val="333333"/>
                </a:solidFill>
                <a:latin typeface="+mn-lt"/>
              </a:defRPr>
            </a:lvl4pPr>
            <a:lvl5pPr>
              <a:defRPr>
                <a:solidFill>
                  <a:srgbClr val="333333"/>
                </a:solidFill>
                <a:latin typeface="+mn-lt"/>
              </a:defRPr>
            </a:lvl5pPr>
          </a:lstStyle>
          <a:p>
            <a:pPr lvl="0"/>
            <a:r>
              <a:rPr lang="en-US"/>
              <a:t>Click to add subhead</a:t>
            </a:r>
          </a:p>
        </p:txBody>
      </p:sp>
      <p:sp>
        <p:nvSpPr>
          <p:cNvPr id="9" name="Content Placeholder 2">
            <a:extLst>
              <a:ext uri="{FF2B5EF4-FFF2-40B4-BE49-F238E27FC236}">
                <a16:creationId xmlns:a16="http://schemas.microsoft.com/office/drawing/2014/main" id="{AE32F2A2-0866-48AB-A1FC-D75A20AB4779}"/>
              </a:ext>
            </a:extLst>
          </p:cNvPr>
          <p:cNvSpPr>
            <a:spLocks noGrp="1"/>
          </p:cNvSpPr>
          <p:nvPr>
            <p:ph idx="11" hasCustomPrompt="1"/>
          </p:nvPr>
        </p:nvSpPr>
        <p:spPr>
          <a:xfrm>
            <a:off x="5751640" y="3375117"/>
            <a:ext cx="5527592" cy="436873"/>
          </a:xfrm>
          <a:prstGeom prst="rect">
            <a:avLst/>
          </a:prstGeom>
        </p:spPr>
        <p:txBody>
          <a:bodyPr/>
          <a:lstStyle>
            <a:lvl1pPr marL="0" indent="0">
              <a:buNone/>
              <a:defRPr sz="2800">
                <a:solidFill>
                  <a:schemeClr val="bg1">
                    <a:lumMod val="65000"/>
                  </a:schemeClr>
                </a:solidFill>
                <a:latin typeface="Montserrat" panose="00000500000000000000" pitchFamily="2" charset="0"/>
              </a:defRPr>
            </a:lvl1pPr>
            <a:lvl2pPr>
              <a:defRPr>
                <a:solidFill>
                  <a:srgbClr val="333333"/>
                </a:solidFill>
                <a:latin typeface="+mn-lt"/>
              </a:defRPr>
            </a:lvl2pPr>
            <a:lvl3pPr>
              <a:defRPr>
                <a:solidFill>
                  <a:srgbClr val="333333"/>
                </a:solidFill>
                <a:latin typeface="+mn-lt"/>
              </a:defRPr>
            </a:lvl3pPr>
            <a:lvl4pPr>
              <a:defRPr>
                <a:solidFill>
                  <a:srgbClr val="333333"/>
                </a:solidFill>
                <a:latin typeface="+mn-lt"/>
              </a:defRPr>
            </a:lvl4pPr>
            <a:lvl5pPr>
              <a:defRPr>
                <a:solidFill>
                  <a:srgbClr val="333333"/>
                </a:solidFill>
                <a:latin typeface="+mn-lt"/>
              </a:defRPr>
            </a:lvl5pPr>
          </a:lstStyle>
          <a:p>
            <a:pPr lvl="0"/>
            <a:r>
              <a:rPr lang="en-US"/>
              <a:t>Click to add text</a:t>
            </a:r>
          </a:p>
        </p:txBody>
      </p:sp>
      <p:sp>
        <p:nvSpPr>
          <p:cNvPr id="3" name="Text Placeholder 2">
            <a:extLst>
              <a:ext uri="{FF2B5EF4-FFF2-40B4-BE49-F238E27FC236}">
                <a16:creationId xmlns:a16="http://schemas.microsoft.com/office/drawing/2014/main" id="{093977B8-4737-42C4-BA52-918C3084A6B7}"/>
              </a:ext>
            </a:extLst>
          </p:cNvPr>
          <p:cNvSpPr>
            <a:spLocks noGrp="1"/>
          </p:cNvSpPr>
          <p:nvPr>
            <p:ph type="body" sz="quarter" idx="12" hasCustomPrompt="1"/>
          </p:nvPr>
        </p:nvSpPr>
        <p:spPr>
          <a:xfrm>
            <a:off x="491807" y="2492777"/>
            <a:ext cx="3078162" cy="1319213"/>
          </a:xfrm>
          <a:prstGeom prst="rect">
            <a:avLst/>
          </a:prstGeom>
        </p:spPr>
        <p:txBody>
          <a:bodyPr/>
          <a:lstStyle>
            <a:lvl1pPr marL="0" indent="0">
              <a:buNone/>
              <a:defRPr sz="4800">
                <a:solidFill>
                  <a:schemeClr val="bg1"/>
                </a:solidFill>
                <a:latin typeface="Montserrat Black" panose="00000A00000000000000" pitchFamily="2" charset="0"/>
              </a:defRPr>
            </a:lvl1pPr>
          </a:lstStyle>
          <a:p>
            <a:pPr lvl="0"/>
            <a:r>
              <a:rPr lang="en-US"/>
              <a:t>Click to add title</a:t>
            </a:r>
          </a:p>
        </p:txBody>
      </p:sp>
      <p:grpSp>
        <p:nvGrpSpPr>
          <p:cNvPr id="14" name="Graphic 36">
            <a:extLst>
              <a:ext uri="{FF2B5EF4-FFF2-40B4-BE49-F238E27FC236}">
                <a16:creationId xmlns:a16="http://schemas.microsoft.com/office/drawing/2014/main" id="{F7E15734-69C4-403B-ADB4-6E20AB32ABE6}"/>
              </a:ext>
            </a:extLst>
          </p:cNvPr>
          <p:cNvGrpSpPr/>
          <p:nvPr userDrawn="1"/>
        </p:nvGrpSpPr>
        <p:grpSpPr>
          <a:xfrm>
            <a:off x="10771883" y="6340285"/>
            <a:ext cx="1222724" cy="314523"/>
            <a:chOff x="5539739" y="3286125"/>
            <a:chExt cx="1111567" cy="285930"/>
          </a:xfrm>
        </p:grpSpPr>
        <p:sp>
          <p:nvSpPr>
            <p:cNvPr id="15" name="Freeform: Shape 14">
              <a:extLst>
                <a:ext uri="{FF2B5EF4-FFF2-40B4-BE49-F238E27FC236}">
                  <a16:creationId xmlns:a16="http://schemas.microsoft.com/office/drawing/2014/main" id="{8977F1C4-D261-4590-A3E3-523C97F38F1C}"/>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rgbClr val="19305A"/>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B3F2412-D007-49A2-8598-AF0939BE1118}"/>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rgbClr val="19305A"/>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2AB8D3D-C51C-4AE7-A801-9263B52A58B2}"/>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rgbClr val="19305A"/>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6D64139E-750F-44B0-99E3-B8E75AEED98F}"/>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rgbClr val="19305A"/>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BA97514-513B-4A5B-8F71-3AD8911F0FA5}"/>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pic>
        <p:nvPicPr>
          <p:cNvPr id="20" name="Picture 19" descr="A picture containing line, screenshot&#10;&#10;Description automatically generated">
            <a:extLst>
              <a:ext uri="{FF2B5EF4-FFF2-40B4-BE49-F238E27FC236}">
                <a16:creationId xmlns:a16="http://schemas.microsoft.com/office/drawing/2014/main" id="{9CBC872F-A283-4930-83A9-037EFCC74C09}"/>
              </a:ext>
            </a:extLst>
          </p:cNvPr>
          <p:cNvPicPr>
            <a:picLocks noChangeAspect="1"/>
          </p:cNvPicPr>
          <p:nvPr userDrawn="1"/>
        </p:nvPicPr>
        <p:blipFill rotWithShape="1">
          <a:blip r:embed="rId2"/>
          <a:srcRect l="11910" t="26039" r="19178"/>
          <a:stretch/>
        </p:blipFill>
        <p:spPr>
          <a:xfrm rot="10800000" flipH="1">
            <a:off x="0" y="4702860"/>
            <a:ext cx="6858000" cy="2155140"/>
          </a:xfrm>
          <a:prstGeom prst="rect">
            <a:avLst/>
          </a:prstGeom>
        </p:spPr>
      </p:pic>
    </p:spTree>
    <p:extLst>
      <p:ext uri="{BB962C8B-B14F-4D97-AF65-F5344CB8AC3E}">
        <p14:creationId xmlns:p14="http://schemas.microsoft.com/office/powerpoint/2010/main" val="9412685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 Dark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81291CF-448C-4D0F-A3CC-9124E1B45F10}"/>
              </a:ext>
            </a:extLst>
          </p:cNvPr>
          <p:cNvSpPr/>
          <p:nvPr userDrawn="1"/>
        </p:nvSpPr>
        <p:spPr>
          <a:xfrm>
            <a:off x="0" y="0"/>
            <a:ext cx="4521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7">
            <a:extLst>
              <a:ext uri="{FF2B5EF4-FFF2-40B4-BE49-F238E27FC236}">
                <a16:creationId xmlns:a16="http://schemas.microsoft.com/office/drawing/2014/main" id="{EC7F9593-2DA2-4C55-9846-0233BC62100A}"/>
              </a:ext>
            </a:extLst>
          </p:cNvPr>
          <p:cNvSpPr>
            <a:spLocks noGrp="1"/>
          </p:cNvSpPr>
          <p:nvPr>
            <p:ph type="pic" sz="quarter" idx="11"/>
          </p:nvPr>
        </p:nvSpPr>
        <p:spPr>
          <a:xfrm>
            <a:off x="627681" y="627681"/>
            <a:ext cx="5339166" cy="5517397"/>
          </a:xfrm>
          <a:prstGeom prst="rect">
            <a:avLst/>
          </a:prstGeom>
          <a:solidFill>
            <a:schemeClr val="bg2"/>
          </a:solidFill>
        </p:spPr>
        <p:txBody>
          <a:bodyPr/>
          <a:lstStyle>
            <a:lvl1pPr marL="0" indent="0" algn="ctr">
              <a:buFontTx/>
              <a:buNone/>
              <a:defRPr sz="1800">
                <a:latin typeface="Montserrat" panose="00000500000000000000" pitchFamily="2" charset="0"/>
              </a:defRPr>
            </a:lvl1pPr>
          </a:lstStyle>
          <a:p>
            <a:r>
              <a:rPr lang="en-US"/>
              <a:t>Click icon to add picture</a:t>
            </a:r>
          </a:p>
        </p:txBody>
      </p:sp>
      <p:sp>
        <p:nvSpPr>
          <p:cNvPr id="7" name="AutoShape 4">
            <a:extLst>
              <a:ext uri="{FF2B5EF4-FFF2-40B4-BE49-F238E27FC236}">
                <a16:creationId xmlns:a16="http://schemas.microsoft.com/office/drawing/2014/main" id="{E05202C8-5A3B-4063-9B75-49A3425B67FC}"/>
              </a:ext>
            </a:extLst>
          </p:cNvPr>
          <p:cNvSpPr/>
          <p:nvPr userDrawn="1"/>
        </p:nvSpPr>
        <p:spPr>
          <a:xfrm rot="5400000" flipV="1">
            <a:off x="4807081" y="3264561"/>
            <a:ext cx="3640448" cy="65555"/>
          </a:xfrm>
          <a:prstGeom prst="rect">
            <a:avLst/>
          </a:prstGeom>
          <a:solidFill>
            <a:schemeClr val="tx1"/>
          </a:solidFill>
        </p:spPr>
      </p:sp>
      <p:sp>
        <p:nvSpPr>
          <p:cNvPr id="8" name="Text Placeholder 18">
            <a:extLst>
              <a:ext uri="{FF2B5EF4-FFF2-40B4-BE49-F238E27FC236}">
                <a16:creationId xmlns:a16="http://schemas.microsoft.com/office/drawing/2014/main" id="{4FD9C412-14FF-4722-ACD0-F998C8194963}"/>
              </a:ext>
            </a:extLst>
          </p:cNvPr>
          <p:cNvSpPr>
            <a:spLocks noGrp="1"/>
          </p:cNvSpPr>
          <p:nvPr>
            <p:ph type="body" sz="quarter" idx="12" hasCustomPrompt="1"/>
          </p:nvPr>
        </p:nvSpPr>
        <p:spPr>
          <a:xfrm>
            <a:off x="6892987" y="1477115"/>
            <a:ext cx="5010150" cy="2838450"/>
          </a:xfrm>
          <a:prstGeom prst="rect">
            <a:avLst/>
          </a:prstGeom>
        </p:spPr>
        <p:txBody>
          <a:bodyPr/>
          <a:lstStyle>
            <a:lvl1pPr marL="0" indent="0">
              <a:buNone/>
              <a:defRPr sz="2400" b="0">
                <a:solidFill>
                  <a:schemeClr val="tx1"/>
                </a:solidFill>
                <a:latin typeface="Montserrat SemiBold" panose="00000700000000000000" pitchFamily="2" charset="0"/>
              </a:defRPr>
            </a:lvl1pPr>
            <a:lvl2pPr>
              <a:defRPr>
                <a:solidFill>
                  <a:schemeClr val="tx1"/>
                </a:solidFill>
                <a:latin typeface="Montserrat" panose="00000500000000000000" pitchFamily="2" charset="0"/>
              </a:defRPr>
            </a:lvl2pPr>
            <a:lvl3pPr>
              <a:defRPr>
                <a:solidFill>
                  <a:schemeClr val="tx1"/>
                </a:solidFill>
                <a:latin typeface="Montserrat" panose="00000500000000000000" pitchFamily="2" charset="0"/>
              </a:defRPr>
            </a:lvl3pPr>
            <a:lvl4pPr>
              <a:defRPr>
                <a:solidFill>
                  <a:schemeClr val="tx1"/>
                </a:solidFill>
                <a:latin typeface="Montserrat" panose="00000500000000000000" pitchFamily="2" charset="0"/>
              </a:defRPr>
            </a:lvl4pPr>
            <a:lvl5pPr>
              <a:defRPr>
                <a:solidFill>
                  <a:schemeClr val="tx1"/>
                </a:solidFill>
                <a:latin typeface="Montserrat" panose="00000500000000000000" pitchFamily="2" charset="0"/>
              </a:defRPr>
            </a:lvl5pPr>
          </a:lstStyle>
          <a:p>
            <a:pPr lvl="0"/>
            <a:r>
              <a:rPr lang="en-US"/>
              <a:t>Add a quote here</a:t>
            </a:r>
          </a:p>
        </p:txBody>
      </p:sp>
      <p:sp>
        <p:nvSpPr>
          <p:cNvPr id="9" name="Text Placeholder 19">
            <a:extLst>
              <a:ext uri="{FF2B5EF4-FFF2-40B4-BE49-F238E27FC236}">
                <a16:creationId xmlns:a16="http://schemas.microsoft.com/office/drawing/2014/main" id="{6F5FF809-A718-473D-9883-35CD8751707F}"/>
              </a:ext>
            </a:extLst>
          </p:cNvPr>
          <p:cNvSpPr>
            <a:spLocks noGrp="1"/>
          </p:cNvSpPr>
          <p:nvPr>
            <p:ph type="body" sz="quarter" idx="14" hasCustomPrompt="1"/>
          </p:nvPr>
        </p:nvSpPr>
        <p:spPr>
          <a:xfrm>
            <a:off x="6892987" y="4407282"/>
            <a:ext cx="3188995" cy="868362"/>
          </a:xfrm>
          <a:prstGeom prst="rect">
            <a:avLst/>
          </a:prstGeom>
        </p:spPr>
        <p:txBody>
          <a:bodyPr/>
          <a:lstStyle>
            <a:lvl1pPr marL="0" indent="0">
              <a:lnSpc>
                <a:spcPct val="100000"/>
              </a:lnSpc>
              <a:buNone/>
              <a:defRPr sz="1800">
                <a:solidFill>
                  <a:schemeClr val="tx1"/>
                </a:solidFill>
                <a:latin typeface="Montserrat Light" panose="00000400000000000000" pitchFamily="2" charset="0"/>
              </a:defRPr>
            </a:lvl1pPr>
          </a:lstStyle>
          <a:p>
            <a:pPr lvl="0"/>
            <a:r>
              <a:rPr lang="en-US"/>
              <a:t>Name, Title</a:t>
            </a:r>
            <a:br>
              <a:rPr lang="en-US"/>
            </a:br>
            <a:r>
              <a:rPr lang="en-US"/>
              <a:t>Organization</a:t>
            </a:r>
          </a:p>
        </p:txBody>
      </p:sp>
      <p:pic>
        <p:nvPicPr>
          <p:cNvPr id="3" name="Graphic 2" descr="Open quotation mark with solid fill">
            <a:extLst>
              <a:ext uri="{FF2B5EF4-FFF2-40B4-BE49-F238E27FC236}">
                <a16:creationId xmlns:a16="http://schemas.microsoft.com/office/drawing/2014/main" id="{7813D6A3-869E-4554-8803-7AB3B88E42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09564" y="261174"/>
            <a:ext cx="1435482" cy="1435482"/>
          </a:xfrm>
          <a:prstGeom prst="rect">
            <a:avLst/>
          </a:prstGeom>
        </p:spPr>
      </p:pic>
      <p:grpSp>
        <p:nvGrpSpPr>
          <p:cNvPr id="10" name="Graphic 36">
            <a:extLst>
              <a:ext uri="{FF2B5EF4-FFF2-40B4-BE49-F238E27FC236}">
                <a16:creationId xmlns:a16="http://schemas.microsoft.com/office/drawing/2014/main" id="{4561376F-BD56-46D4-A70D-776F9D19B1F1}"/>
              </a:ext>
            </a:extLst>
          </p:cNvPr>
          <p:cNvGrpSpPr/>
          <p:nvPr userDrawn="1"/>
        </p:nvGrpSpPr>
        <p:grpSpPr>
          <a:xfrm>
            <a:off x="10771883" y="6340285"/>
            <a:ext cx="1222724" cy="314523"/>
            <a:chOff x="5539739" y="3286125"/>
            <a:chExt cx="1111567" cy="285930"/>
          </a:xfrm>
        </p:grpSpPr>
        <p:sp>
          <p:nvSpPr>
            <p:cNvPr id="12" name="Freeform: Shape 11">
              <a:extLst>
                <a:ext uri="{FF2B5EF4-FFF2-40B4-BE49-F238E27FC236}">
                  <a16:creationId xmlns:a16="http://schemas.microsoft.com/office/drawing/2014/main" id="{A760CCFC-93E7-4AC2-9C10-D800C978563F}"/>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rgbClr val="19305A"/>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9A6A0142-5C5C-455C-BB0B-C5274C3E8953}"/>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rgbClr val="19305A"/>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AD45D30-F684-4FFF-B81D-D5CBF7CB70C4}"/>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rgbClr val="19305A"/>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A40F5DE9-D40B-47FB-9E28-73126856EFBD}"/>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rgbClr val="19305A"/>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4167C347-A854-4A04-A943-ED680F4C8252}"/>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28160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 Light Blu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81291CF-448C-4D0F-A3CC-9124E1B45F10}"/>
              </a:ext>
            </a:extLst>
          </p:cNvPr>
          <p:cNvSpPr/>
          <p:nvPr userDrawn="1"/>
        </p:nvSpPr>
        <p:spPr>
          <a:xfrm>
            <a:off x="0" y="0"/>
            <a:ext cx="4521200" cy="6858000"/>
          </a:xfrm>
          <a:prstGeom prst="rect">
            <a:avLst/>
          </a:prstGeom>
          <a:solidFill>
            <a:srgbClr val="297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7">
            <a:extLst>
              <a:ext uri="{FF2B5EF4-FFF2-40B4-BE49-F238E27FC236}">
                <a16:creationId xmlns:a16="http://schemas.microsoft.com/office/drawing/2014/main" id="{EC7F9593-2DA2-4C55-9846-0233BC62100A}"/>
              </a:ext>
            </a:extLst>
          </p:cNvPr>
          <p:cNvSpPr>
            <a:spLocks noGrp="1"/>
          </p:cNvSpPr>
          <p:nvPr>
            <p:ph type="pic" sz="quarter" idx="11"/>
          </p:nvPr>
        </p:nvSpPr>
        <p:spPr>
          <a:xfrm>
            <a:off x="627681" y="627681"/>
            <a:ext cx="5339166" cy="5517397"/>
          </a:xfrm>
          <a:prstGeom prst="rect">
            <a:avLst/>
          </a:prstGeom>
          <a:solidFill>
            <a:schemeClr val="bg2"/>
          </a:solidFill>
        </p:spPr>
        <p:txBody>
          <a:bodyPr/>
          <a:lstStyle>
            <a:lvl1pPr marL="0" indent="0" algn="ctr">
              <a:buFontTx/>
              <a:buNone/>
              <a:defRPr sz="1800">
                <a:latin typeface="Montserrat" panose="00000500000000000000" pitchFamily="2" charset="0"/>
              </a:defRPr>
            </a:lvl1pPr>
          </a:lstStyle>
          <a:p>
            <a:r>
              <a:rPr lang="en-US"/>
              <a:t>Click icon to add picture</a:t>
            </a:r>
          </a:p>
        </p:txBody>
      </p:sp>
      <p:sp>
        <p:nvSpPr>
          <p:cNvPr id="7" name="AutoShape 4">
            <a:extLst>
              <a:ext uri="{FF2B5EF4-FFF2-40B4-BE49-F238E27FC236}">
                <a16:creationId xmlns:a16="http://schemas.microsoft.com/office/drawing/2014/main" id="{E05202C8-5A3B-4063-9B75-49A3425B67FC}"/>
              </a:ext>
            </a:extLst>
          </p:cNvPr>
          <p:cNvSpPr/>
          <p:nvPr userDrawn="1"/>
        </p:nvSpPr>
        <p:spPr>
          <a:xfrm rot="5400000" flipV="1">
            <a:off x="4807081" y="3264561"/>
            <a:ext cx="3640448" cy="65555"/>
          </a:xfrm>
          <a:prstGeom prst="rect">
            <a:avLst/>
          </a:prstGeom>
          <a:solidFill>
            <a:srgbClr val="2976B5"/>
          </a:solidFill>
        </p:spPr>
      </p:sp>
      <p:sp>
        <p:nvSpPr>
          <p:cNvPr id="8" name="Text Placeholder 18">
            <a:extLst>
              <a:ext uri="{FF2B5EF4-FFF2-40B4-BE49-F238E27FC236}">
                <a16:creationId xmlns:a16="http://schemas.microsoft.com/office/drawing/2014/main" id="{4FD9C412-14FF-4722-ACD0-F998C8194963}"/>
              </a:ext>
            </a:extLst>
          </p:cNvPr>
          <p:cNvSpPr>
            <a:spLocks noGrp="1"/>
          </p:cNvSpPr>
          <p:nvPr>
            <p:ph type="body" sz="quarter" idx="12" hasCustomPrompt="1"/>
          </p:nvPr>
        </p:nvSpPr>
        <p:spPr>
          <a:xfrm>
            <a:off x="6892987" y="1477115"/>
            <a:ext cx="5010150" cy="2838450"/>
          </a:xfrm>
          <a:prstGeom prst="rect">
            <a:avLst/>
          </a:prstGeom>
        </p:spPr>
        <p:txBody>
          <a:bodyPr/>
          <a:lstStyle>
            <a:lvl1pPr marL="0" indent="0">
              <a:buNone/>
              <a:defRPr sz="2400" b="0">
                <a:solidFill>
                  <a:schemeClr val="tx1"/>
                </a:solidFill>
                <a:latin typeface="Montserrat SemiBold" panose="00000700000000000000" pitchFamily="2" charset="0"/>
              </a:defRPr>
            </a:lvl1pPr>
            <a:lvl2pPr>
              <a:defRPr>
                <a:solidFill>
                  <a:schemeClr val="tx1"/>
                </a:solidFill>
                <a:latin typeface="Montserrat" panose="00000500000000000000" pitchFamily="2" charset="0"/>
              </a:defRPr>
            </a:lvl2pPr>
            <a:lvl3pPr>
              <a:defRPr>
                <a:solidFill>
                  <a:schemeClr val="tx1"/>
                </a:solidFill>
                <a:latin typeface="Montserrat" panose="00000500000000000000" pitchFamily="2" charset="0"/>
              </a:defRPr>
            </a:lvl3pPr>
            <a:lvl4pPr>
              <a:defRPr>
                <a:solidFill>
                  <a:schemeClr val="tx1"/>
                </a:solidFill>
                <a:latin typeface="Montserrat" panose="00000500000000000000" pitchFamily="2" charset="0"/>
              </a:defRPr>
            </a:lvl4pPr>
            <a:lvl5pPr>
              <a:defRPr>
                <a:solidFill>
                  <a:schemeClr val="tx1"/>
                </a:solidFill>
                <a:latin typeface="Montserrat" panose="00000500000000000000" pitchFamily="2" charset="0"/>
              </a:defRPr>
            </a:lvl5pPr>
          </a:lstStyle>
          <a:p>
            <a:pPr lvl="0"/>
            <a:r>
              <a:rPr lang="en-US"/>
              <a:t>Add a quote here</a:t>
            </a:r>
          </a:p>
        </p:txBody>
      </p:sp>
      <p:sp>
        <p:nvSpPr>
          <p:cNvPr id="9" name="Text Placeholder 19">
            <a:extLst>
              <a:ext uri="{FF2B5EF4-FFF2-40B4-BE49-F238E27FC236}">
                <a16:creationId xmlns:a16="http://schemas.microsoft.com/office/drawing/2014/main" id="{6F5FF809-A718-473D-9883-35CD8751707F}"/>
              </a:ext>
            </a:extLst>
          </p:cNvPr>
          <p:cNvSpPr>
            <a:spLocks noGrp="1"/>
          </p:cNvSpPr>
          <p:nvPr>
            <p:ph type="body" sz="quarter" idx="14" hasCustomPrompt="1"/>
          </p:nvPr>
        </p:nvSpPr>
        <p:spPr>
          <a:xfrm>
            <a:off x="6892987" y="4407282"/>
            <a:ext cx="3188995" cy="868362"/>
          </a:xfrm>
          <a:prstGeom prst="rect">
            <a:avLst/>
          </a:prstGeom>
        </p:spPr>
        <p:txBody>
          <a:bodyPr/>
          <a:lstStyle>
            <a:lvl1pPr marL="0" indent="0">
              <a:lnSpc>
                <a:spcPct val="100000"/>
              </a:lnSpc>
              <a:buNone/>
              <a:defRPr sz="1800">
                <a:solidFill>
                  <a:schemeClr val="tx1"/>
                </a:solidFill>
                <a:latin typeface="Montserrat Light" panose="00000400000000000000" pitchFamily="2" charset="0"/>
              </a:defRPr>
            </a:lvl1pPr>
          </a:lstStyle>
          <a:p>
            <a:pPr lvl="0"/>
            <a:r>
              <a:rPr lang="en-US"/>
              <a:t>Name, Title</a:t>
            </a:r>
            <a:br>
              <a:rPr lang="en-US"/>
            </a:br>
            <a:r>
              <a:rPr lang="en-US"/>
              <a:t>Organization</a:t>
            </a:r>
          </a:p>
        </p:txBody>
      </p:sp>
      <p:pic>
        <p:nvPicPr>
          <p:cNvPr id="3" name="Graphic 2" descr="Open quotation mark with solid fill">
            <a:extLst>
              <a:ext uri="{FF2B5EF4-FFF2-40B4-BE49-F238E27FC236}">
                <a16:creationId xmlns:a16="http://schemas.microsoft.com/office/drawing/2014/main" id="{7813D6A3-869E-4554-8803-7AB3B88E42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09564" y="261174"/>
            <a:ext cx="1435482" cy="1435482"/>
          </a:xfrm>
          <a:prstGeom prst="rect">
            <a:avLst/>
          </a:prstGeom>
        </p:spPr>
      </p:pic>
      <p:grpSp>
        <p:nvGrpSpPr>
          <p:cNvPr id="10" name="Graphic 36">
            <a:extLst>
              <a:ext uri="{FF2B5EF4-FFF2-40B4-BE49-F238E27FC236}">
                <a16:creationId xmlns:a16="http://schemas.microsoft.com/office/drawing/2014/main" id="{147B5957-34A8-4C8A-B44A-DD45841F599E}"/>
              </a:ext>
            </a:extLst>
          </p:cNvPr>
          <p:cNvGrpSpPr/>
          <p:nvPr userDrawn="1"/>
        </p:nvGrpSpPr>
        <p:grpSpPr>
          <a:xfrm>
            <a:off x="10771883" y="6340285"/>
            <a:ext cx="1222724" cy="314523"/>
            <a:chOff x="5539739" y="3286125"/>
            <a:chExt cx="1111567" cy="285930"/>
          </a:xfrm>
        </p:grpSpPr>
        <p:sp>
          <p:nvSpPr>
            <p:cNvPr id="12" name="Freeform: Shape 11">
              <a:extLst>
                <a:ext uri="{FF2B5EF4-FFF2-40B4-BE49-F238E27FC236}">
                  <a16:creationId xmlns:a16="http://schemas.microsoft.com/office/drawing/2014/main" id="{350795AA-C024-4E7E-AFB8-95EC2506037A}"/>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rgbClr val="19305A"/>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0EE838A-991C-4555-ABEB-B86AC402FCE3}"/>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rgbClr val="19305A"/>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35B5B2C-C3ED-4E58-9B97-7CF1503CA596}"/>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rgbClr val="19305A"/>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61F62EF-0190-469B-B33C-D69357EA031A}"/>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rgbClr val="19305A"/>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9AC2A12-FD56-407F-AE8D-59CB902B5D63}"/>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421651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 Gree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81291CF-448C-4D0F-A3CC-9124E1B45F10}"/>
              </a:ext>
            </a:extLst>
          </p:cNvPr>
          <p:cNvSpPr/>
          <p:nvPr userDrawn="1"/>
        </p:nvSpPr>
        <p:spPr>
          <a:xfrm>
            <a:off x="0" y="0"/>
            <a:ext cx="4521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7">
            <a:extLst>
              <a:ext uri="{FF2B5EF4-FFF2-40B4-BE49-F238E27FC236}">
                <a16:creationId xmlns:a16="http://schemas.microsoft.com/office/drawing/2014/main" id="{EC7F9593-2DA2-4C55-9846-0233BC62100A}"/>
              </a:ext>
            </a:extLst>
          </p:cNvPr>
          <p:cNvSpPr>
            <a:spLocks noGrp="1"/>
          </p:cNvSpPr>
          <p:nvPr>
            <p:ph type="pic" sz="quarter" idx="11"/>
          </p:nvPr>
        </p:nvSpPr>
        <p:spPr>
          <a:xfrm>
            <a:off x="627681" y="627681"/>
            <a:ext cx="5339166" cy="5517397"/>
          </a:xfrm>
          <a:prstGeom prst="rect">
            <a:avLst/>
          </a:prstGeom>
          <a:solidFill>
            <a:schemeClr val="bg2"/>
          </a:solidFill>
        </p:spPr>
        <p:txBody>
          <a:bodyPr/>
          <a:lstStyle>
            <a:lvl1pPr marL="0" indent="0" algn="ctr">
              <a:buFontTx/>
              <a:buNone/>
              <a:defRPr sz="1800">
                <a:latin typeface="Montserrat" panose="00000500000000000000" pitchFamily="2" charset="0"/>
              </a:defRPr>
            </a:lvl1pPr>
          </a:lstStyle>
          <a:p>
            <a:r>
              <a:rPr lang="en-US"/>
              <a:t>Click icon to add picture</a:t>
            </a:r>
          </a:p>
        </p:txBody>
      </p:sp>
      <p:sp>
        <p:nvSpPr>
          <p:cNvPr id="7" name="AutoShape 4">
            <a:extLst>
              <a:ext uri="{FF2B5EF4-FFF2-40B4-BE49-F238E27FC236}">
                <a16:creationId xmlns:a16="http://schemas.microsoft.com/office/drawing/2014/main" id="{E05202C8-5A3B-4063-9B75-49A3425B67FC}"/>
              </a:ext>
            </a:extLst>
          </p:cNvPr>
          <p:cNvSpPr/>
          <p:nvPr userDrawn="1"/>
        </p:nvSpPr>
        <p:spPr>
          <a:xfrm rot="5400000" flipV="1">
            <a:off x="4807081" y="3264561"/>
            <a:ext cx="3640448" cy="65555"/>
          </a:xfrm>
          <a:prstGeom prst="rect">
            <a:avLst/>
          </a:prstGeom>
          <a:solidFill>
            <a:schemeClr val="accent2"/>
          </a:solidFill>
        </p:spPr>
      </p:sp>
      <p:sp>
        <p:nvSpPr>
          <p:cNvPr id="8" name="Text Placeholder 18">
            <a:extLst>
              <a:ext uri="{FF2B5EF4-FFF2-40B4-BE49-F238E27FC236}">
                <a16:creationId xmlns:a16="http://schemas.microsoft.com/office/drawing/2014/main" id="{4FD9C412-14FF-4722-ACD0-F998C8194963}"/>
              </a:ext>
            </a:extLst>
          </p:cNvPr>
          <p:cNvSpPr>
            <a:spLocks noGrp="1"/>
          </p:cNvSpPr>
          <p:nvPr>
            <p:ph type="body" sz="quarter" idx="12" hasCustomPrompt="1"/>
          </p:nvPr>
        </p:nvSpPr>
        <p:spPr>
          <a:xfrm>
            <a:off x="6892987" y="1477115"/>
            <a:ext cx="5010150" cy="2838450"/>
          </a:xfrm>
          <a:prstGeom prst="rect">
            <a:avLst/>
          </a:prstGeom>
        </p:spPr>
        <p:txBody>
          <a:bodyPr/>
          <a:lstStyle>
            <a:lvl1pPr marL="0" indent="0">
              <a:buNone/>
              <a:defRPr sz="2400" b="0">
                <a:solidFill>
                  <a:schemeClr val="tx1"/>
                </a:solidFill>
                <a:latin typeface="Montserrat SemiBold" panose="00000700000000000000" pitchFamily="2" charset="0"/>
              </a:defRPr>
            </a:lvl1pPr>
            <a:lvl2pPr>
              <a:defRPr>
                <a:solidFill>
                  <a:schemeClr val="tx1"/>
                </a:solidFill>
                <a:latin typeface="Montserrat" panose="00000500000000000000" pitchFamily="2" charset="0"/>
              </a:defRPr>
            </a:lvl2pPr>
            <a:lvl3pPr>
              <a:defRPr>
                <a:solidFill>
                  <a:schemeClr val="tx1"/>
                </a:solidFill>
                <a:latin typeface="Montserrat" panose="00000500000000000000" pitchFamily="2" charset="0"/>
              </a:defRPr>
            </a:lvl3pPr>
            <a:lvl4pPr>
              <a:defRPr>
                <a:solidFill>
                  <a:schemeClr val="tx1"/>
                </a:solidFill>
                <a:latin typeface="Montserrat" panose="00000500000000000000" pitchFamily="2" charset="0"/>
              </a:defRPr>
            </a:lvl4pPr>
            <a:lvl5pPr>
              <a:defRPr>
                <a:solidFill>
                  <a:schemeClr val="tx1"/>
                </a:solidFill>
                <a:latin typeface="Montserrat" panose="00000500000000000000" pitchFamily="2" charset="0"/>
              </a:defRPr>
            </a:lvl5pPr>
          </a:lstStyle>
          <a:p>
            <a:pPr lvl="0"/>
            <a:r>
              <a:rPr lang="en-US"/>
              <a:t>Add a quote here</a:t>
            </a:r>
          </a:p>
        </p:txBody>
      </p:sp>
      <p:sp>
        <p:nvSpPr>
          <p:cNvPr id="9" name="Text Placeholder 19">
            <a:extLst>
              <a:ext uri="{FF2B5EF4-FFF2-40B4-BE49-F238E27FC236}">
                <a16:creationId xmlns:a16="http://schemas.microsoft.com/office/drawing/2014/main" id="{6F5FF809-A718-473D-9883-35CD8751707F}"/>
              </a:ext>
            </a:extLst>
          </p:cNvPr>
          <p:cNvSpPr>
            <a:spLocks noGrp="1"/>
          </p:cNvSpPr>
          <p:nvPr>
            <p:ph type="body" sz="quarter" idx="14" hasCustomPrompt="1"/>
          </p:nvPr>
        </p:nvSpPr>
        <p:spPr>
          <a:xfrm>
            <a:off x="6892987" y="4407282"/>
            <a:ext cx="3188995" cy="868362"/>
          </a:xfrm>
          <a:prstGeom prst="rect">
            <a:avLst/>
          </a:prstGeom>
        </p:spPr>
        <p:txBody>
          <a:bodyPr/>
          <a:lstStyle>
            <a:lvl1pPr marL="0" indent="0">
              <a:lnSpc>
                <a:spcPct val="100000"/>
              </a:lnSpc>
              <a:buNone/>
              <a:defRPr sz="1800">
                <a:solidFill>
                  <a:schemeClr val="tx1"/>
                </a:solidFill>
                <a:latin typeface="Montserrat Light" panose="00000400000000000000" pitchFamily="2" charset="0"/>
              </a:defRPr>
            </a:lvl1pPr>
          </a:lstStyle>
          <a:p>
            <a:pPr lvl="0"/>
            <a:r>
              <a:rPr lang="en-US"/>
              <a:t>Name, Title</a:t>
            </a:r>
            <a:br>
              <a:rPr lang="en-US"/>
            </a:br>
            <a:r>
              <a:rPr lang="en-US"/>
              <a:t>Organization</a:t>
            </a:r>
          </a:p>
        </p:txBody>
      </p:sp>
      <p:pic>
        <p:nvPicPr>
          <p:cNvPr id="3" name="Graphic 2" descr="Open quotation mark with solid fill">
            <a:extLst>
              <a:ext uri="{FF2B5EF4-FFF2-40B4-BE49-F238E27FC236}">
                <a16:creationId xmlns:a16="http://schemas.microsoft.com/office/drawing/2014/main" id="{7813D6A3-869E-4554-8803-7AB3B88E42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09564" y="261174"/>
            <a:ext cx="1435482" cy="1435482"/>
          </a:xfrm>
          <a:prstGeom prst="rect">
            <a:avLst/>
          </a:prstGeom>
        </p:spPr>
      </p:pic>
      <p:grpSp>
        <p:nvGrpSpPr>
          <p:cNvPr id="10" name="Graphic 36">
            <a:extLst>
              <a:ext uri="{FF2B5EF4-FFF2-40B4-BE49-F238E27FC236}">
                <a16:creationId xmlns:a16="http://schemas.microsoft.com/office/drawing/2014/main" id="{147B5957-34A8-4C8A-B44A-DD45841F599E}"/>
              </a:ext>
            </a:extLst>
          </p:cNvPr>
          <p:cNvGrpSpPr/>
          <p:nvPr userDrawn="1"/>
        </p:nvGrpSpPr>
        <p:grpSpPr>
          <a:xfrm>
            <a:off x="10771883" y="6340285"/>
            <a:ext cx="1222724" cy="314523"/>
            <a:chOff x="5539739" y="3286125"/>
            <a:chExt cx="1111567" cy="285930"/>
          </a:xfrm>
        </p:grpSpPr>
        <p:sp>
          <p:nvSpPr>
            <p:cNvPr id="12" name="Freeform: Shape 11">
              <a:extLst>
                <a:ext uri="{FF2B5EF4-FFF2-40B4-BE49-F238E27FC236}">
                  <a16:creationId xmlns:a16="http://schemas.microsoft.com/office/drawing/2014/main" id="{350795AA-C024-4E7E-AFB8-95EC2506037A}"/>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rgbClr val="19305A"/>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0EE838A-991C-4555-ABEB-B86AC402FCE3}"/>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rgbClr val="19305A"/>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35B5B2C-C3ED-4E58-9B97-7CF1503CA596}"/>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rgbClr val="19305A"/>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61F62EF-0190-469B-B33C-D69357EA031A}"/>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rgbClr val="19305A"/>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9AC2A12-FD56-407F-AE8D-59CB902B5D63}"/>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5835836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 Purpl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81291CF-448C-4D0F-A3CC-9124E1B45F10}"/>
              </a:ext>
            </a:extLst>
          </p:cNvPr>
          <p:cNvSpPr/>
          <p:nvPr userDrawn="1"/>
        </p:nvSpPr>
        <p:spPr>
          <a:xfrm>
            <a:off x="0" y="0"/>
            <a:ext cx="45212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7">
            <a:extLst>
              <a:ext uri="{FF2B5EF4-FFF2-40B4-BE49-F238E27FC236}">
                <a16:creationId xmlns:a16="http://schemas.microsoft.com/office/drawing/2014/main" id="{EC7F9593-2DA2-4C55-9846-0233BC62100A}"/>
              </a:ext>
            </a:extLst>
          </p:cNvPr>
          <p:cNvSpPr>
            <a:spLocks noGrp="1"/>
          </p:cNvSpPr>
          <p:nvPr>
            <p:ph type="pic" sz="quarter" idx="11"/>
          </p:nvPr>
        </p:nvSpPr>
        <p:spPr>
          <a:xfrm>
            <a:off x="627681" y="627681"/>
            <a:ext cx="5339166" cy="5517397"/>
          </a:xfrm>
          <a:prstGeom prst="rect">
            <a:avLst/>
          </a:prstGeom>
          <a:solidFill>
            <a:schemeClr val="bg2"/>
          </a:solidFill>
        </p:spPr>
        <p:txBody>
          <a:bodyPr/>
          <a:lstStyle>
            <a:lvl1pPr marL="0" indent="0" algn="ctr">
              <a:buFontTx/>
              <a:buNone/>
              <a:defRPr sz="1800">
                <a:latin typeface="Montserrat" panose="00000500000000000000" pitchFamily="2" charset="0"/>
              </a:defRPr>
            </a:lvl1pPr>
          </a:lstStyle>
          <a:p>
            <a:r>
              <a:rPr lang="en-US"/>
              <a:t>Click icon to add picture</a:t>
            </a:r>
          </a:p>
        </p:txBody>
      </p:sp>
      <p:sp>
        <p:nvSpPr>
          <p:cNvPr id="7" name="AutoShape 4">
            <a:extLst>
              <a:ext uri="{FF2B5EF4-FFF2-40B4-BE49-F238E27FC236}">
                <a16:creationId xmlns:a16="http://schemas.microsoft.com/office/drawing/2014/main" id="{E05202C8-5A3B-4063-9B75-49A3425B67FC}"/>
              </a:ext>
            </a:extLst>
          </p:cNvPr>
          <p:cNvSpPr/>
          <p:nvPr userDrawn="1"/>
        </p:nvSpPr>
        <p:spPr>
          <a:xfrm rot="5400000" flipV="1">
            <a:off x="4807081" y="3264561"/>
            <a:ext cx="3640448" cy="65555"/>
          </a:xfrm>
          <a:prstGeom prst="rect">
            <a:avLst/>
          </a:prstGeom>
          <a:solidFill>
            <a:schemeClr val="accent5"/>
          </a:solidFill>
        </p:spPr>
      </p:sp>
      <p:sp>
        <p:nvSpPr>
          <p:cNvPr id="8" name="Text Placeholder 18">
            <a:extLst>
              <a:ext uri="{FF2B5EF4-FFF2-40B4-BE49-F238E27FC236}">
                <a16:creationId xmlns:a16="http://schemas.microsoft.com/office/drawing/2014/main" id="{4FD9C412-14FF-4722-ACD0-F998C8194963}"/>
              </a:ext>
            </a:extLst>
          </p:cNvPr>
          <p:cNvSpPr>
            <a:spLocks noGrp="1"/>
          </p:cNvSpPr>
          <p:nvPr>
            <p:ph type="body" sz="quarter" idx="12" hasCustomPrompt="1"/>
          </p:nvPr>
        </p:nvSpPr>
        <p:spPr>
          <a:xfrm>
            <a:off x="6892987" y="1477115"/>
            <a:ext cx="5010150" cy="2838450"/>
          </a:xfrm>
          <a:prstGeom prst="rect">
            <a:avLst/>
          </a:prstGeom>
        </p:spPr>
        <p:txBody>
          <a:bodyPr/>
          <a:lstStyle>
            <a:lvl1pPr marL="0" indent="0">
              <a:buNone/>
              <a:defRPr sz="2400" b="0">
                <a:solidFill>
                  <a:schemeClr val="tx1"/>
                </a:solidFill>
                <a:latin typeface="Montserrat SemiBold" panose="00000700000000000000" pitchFamily="2" charset="0"/>
              </a:defRPr>
            </a:lvl1pPr>
            <a:lvl2pPr>
              <a:defRPr>
                <a:solidFill>
                  <a:schemeClr val="tx1"/>
                </a:solidFill>
                <a:latin typeface="Montserrat" panose="00000500000000000000" pitchFamily="2" charset="0"/>
              </a:defRPr>
            </a:lvl2pPr>
            <a:lvl3pPr>
              <a:defRPr>
                <a:solidFill>
                  <a:schemeClr val="tx1"/>
                </a:solidFill>
                <a:latin typeface="Montserrat" panose="00000500000000000000" pitchFamily="2" charset="0"/>
              </a:defRPr>
            </a:lvl3pPr>
            <a:lvl4pPr>
              <a:defRPr>
                <a:solidFill>
                  <a:schemeClr val="tx1"/>
                </a:solidFill>
                <a:latin typeface="Montserrat" panose="00000500000000000000" pitchFamily="2" charset="0"/>
              </a:defRPr>
            </a:lvl4pPr>
            <a:lvl5pPr>
              <a:defRPr>
                <a:solidFill>
                  <a:schemeClr val="tx1"/>
                </a:solidFill>
                <a:latin typeface="Montserrat" panose="00000500000000000000" pitchFamily="2" charset="0"/>
              </a:defRPr>
            </a:lvl5pPr>
          </a:lstStyle>
          <a:p>
            <a:pPr lvl="0"/>
            <a:r>
              <a:rPr lang="en-US"/>
              <a:t>Add a quote here</a:t>
            </a:r>
          </a:p>
        </p:txBody>
      </p:sp>
      <p:sp>
        <p:nvSpPr>
          <p:cNvPr id="9" name="Text Placeholder 19">
            <a:extLst>
              <a:ext uri="{FF2B5EF4-FFF2-40B4-BE49-F238E27FC236}">
                <a16:creationId xmlns:a16="http://schemas.microsoft.com/office/drawing/2014/main" id="{6F5FF809-A718-473D-9883-35CD8751707F}"/>
              </a:ext>
            </a:extLst>
          </p:cNvPr>
          <p:cNvSpPr>
            <a:spLocks noGrp="1"/>
          </p:cNvSpPr>
          <p:nvPr>
            <p:ph type="body" sz="quarter" idx="14" hasCustomPrompt="1"/>
          </p:nvPr>
        </p:nvSpPr>
        <p:spPr>
          <a:xfrm>
            <a:off x="6892987" y="4407282"/>
            <a:ext cx="3188995" cy="868362"/>
          </a:xfrm>
          <a:prstGeom prst="rect">
            <a:avLst/>
          </a:prstGeom>
        </p:spPr>
        <p:txBody>
          <a:bodyPr/>
          <a:lstStyle>
            <a:lvl1pPr marL="0" indent="0">
              <a:lnSpc>
                <a:spcPct val="100000"/>
              </a:lnSpc>
              <a:buNone/>
              <a:defRPr sz="1800">
                <a:solidFill>
                  <a:schemeClr val="tx1"/>
                </a:solidFill>
                <a:latin typeface="Montserrat Light" panose="00000400000000000000" pitchFamily="2" charset="0"/>
              </a:defRPr>
            </a:lvl1pPr>
          </a:lstStyle>
          <a:p>
            <a:pPr lvl="0"/>
            <a:r>
              <a:rPr lang="en-US"/>
              <a:t>Name, Title</a:t>
            </a:r>
            <a:br>
              <a:rPr lang="en-US"/>
            </a:br>
            <a:r>
              <a:rPr lang="en-US"/>
              <a:t>Organization</a:t>
            </a:r>
          </a:p>
        </p:txBody>
      </p:sp>
      <p:pic>
        <p:nvPicPr>
          <p:cNvPr id="3" name="Graphic 2" descr="Open quotation mark with solid fill">
            <a:extLst>
              <a:ext uri="{FF2B5EF4-FFF2-40B4-BE49-F238E27FC236}">
                <a16:creationId xmlns:a16="http://schemas.microsoft.com/office/drawing/2014/main" id="{7813D6A3-869E-4554-8803-7AB3B88E42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09564" y="261174"/>
            <a:ext cx="1435482" cy="1435482"/>
          </a:xfrm>
          <a:prstGeom prst="rect">
            <a:avLst/>
          </a:prstGeom>
        </p:spPr>
      </p:pic>
      <p:grpSp>
        <p:nvGrpSpPr>
          <p:cNvPr id="10" name="Graphic 36">
            <a:extLst>
              <a:ext uri="{FF2B5EF4-FFF2-40B4-BE49-F238E27FC236}">
                <a16:creationId xmlns:a16="http://schemas.microsoft.com/office/drawing/2014/main" id="{147B5957-34A8-4C8A-B44A-DD45841F599E}"/>
              </a:ext>
            </a:extLst>
          </p:cNvPr>
          <p:cNvGrpSpPr/>
          <p:nvPr userDrawn="1"/>
        </p:nvGrpSpPr>
        <p:grpSpPr>
          <a:xfrm>
            <a:off x="10771883" y="6340285"/>
            <a:ext cx="1222724" cy="314523"/>
            <a:chOff x="5539739" y="3286125"/>
            <a:chExt cx="1111567" cy="285930"/>
          </a:xfrm>
        </p:grpSpPr>
        <p:sp>
          <p:nvSpPr>
            <p:cNvPr id="12" name="Freeform: Shape 11">
              <a:extLst>
                <a:ext uri="{FF2B5EF4-FFF2-40B4-BE49-F238E27FC236}">
                  <a16:creationId xmlns:a16="http://schemas.microsoft.com/office/drawing/2014/main" id="{350795AA-C024-4E7E-AFB8-95EC2506037A}"/>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rgbClr val="19305A"/>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0EE838A-991C-4555-ABEB-B86AC402FCE3}"/>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rgbClr val="19305A"/>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35B5B2C-C3ED-4E58-9B97-7CF1503CA596}"/>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rgbClr val="19305A"/>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61F62EF-0190-469B-B33C-D69357EA031A}"/>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rgbClr val="19305A"/>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9AC2A12-FD56-407F-AE8D-59CB902B5D63}"/>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8227928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 Orang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81291CF-448C-4D0F-A3CC-9124E1B45F10}"/>
              </a:ext>
            </a:extLst>
          </p:cNvPr>
          <p:cNvSpPr/>
          <p:nvPr userDrawn="1"/>
        </p:nvSpPr>
        <p:spPr>
          <a:xfrm>
            <a:off x="0" y="0"/>
            <a:ext cx="45212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7">
            <a:extLst>
              <a:ext uri="{FF2B5EF4-FFF2-40B4-BE49-F238E27FC236}">
                <a16:creationId xmlns:a16="http://schemas.microsoft.com/office/drawing/2014/main" id="{EC7F9593-2DA2-4C55-9846-0233BC62100A}"/>
              </a:ext>
            </a:extLst>
          </p:cNvPr>
          <p:cNvSpPr>
            <a:spLocks noGrp="1"/>
          </p:cNvSpPr>
          <p:nvPr>
            <p:ph type="pic" sz="quarter" idx="11"/>
          </p:nvPr>
        </p:nvSpPr>
        <p:spPr>
          <a:xfrm>
            <a:off x="627681" y="627681"/>
            <a:ext cx="5339166" cy="5517397"/>
          </a:xfrm>
          <a:prstGeom prst="rect">
            <a:avLst/>
          </a:prstGeom>
          <a:solidFill>
            <a:schemeClr val="bg2"/>
          </a:solidFill>
        </p:spPr>
        <p:txBody>
          <a:bodyPr/>
          <a:lstStyle>
            <a:lvl1pPr marL="0" indent="0" algn="ctr">
              <a:buFontTx/>
              <a:buNone/>
              <a:defRPr sz="1800">
                <a:latin typeface="Montserrat" panose="00000500000000000000" pitchFamily="2" charset="0"/>
              </a:defRPr>
            </a:lvl1pPr>
          </a:lstStyle>
          <a:p>
            <a:r>
              <a:rPr lang="en-US"/>
              <a:t>Click icon to add picture</a:t>
            </a:r>
          </a:p>
        </p:txBody>
      </p:sp>
      <p:sp>
        <p:nvSpPr>
          <p:cNvPr id="7" name="AutoShape 4">
            <a:extLst>
              <a:ext uri="{FF2B5EF4-FFF2-40B4-BE49-F238E27FC236}">
                <a16:creationId xmlns:a16="http://schemas.microsoft.com/office/drawing/2014/main" id="{E05202C8-5A3B-4063-9B75-49A3425B67FC}"/>
              </a:ext>
            </a:extLst>
          </p:cNvPr>
          <p:cNvSpPr/>
          <p:nvPr userDrawn="1"/>
        </p:nvSpPr>
        <p:spPr>
          <a:xfrm rot="5400000" flipV="1">
            <a:off x="4807081" y="3264561"/>
            <a:ext cx="3640448" cy="65555"/>
          </a:xfrm>
          <a:prstGeom prst="rect">
            <a:avLst/>
          </a:prstGeom>
          <a:solidFill>
            <a:schemeClr val="accent4"/>
          </a:solidFill>
        </p:spPr>
      </p:sp>
      <p:sp>
        <p:nvSpPr>
          <p:cNvPr id="8" name="Text Placeholder 18">
            <a:extLst>
              <a:ext uri="{FF2B5EF4-FFF2-40B4-BE49-F238E27FC236}">
                <a16:creationId xmlns:a16="http://schemas.microsoft.com/office/drawing/2014/main" id="{4FD9C412-14FF-4722-ACD0-F998C8194963}"/>
              </a:ext>
            </a:extLst>
          </p:cNvPr>
          <p:cNvSpPr>
            <a:spLocks noGrp="1"/>
          </p:cNvSpPr>
          <p:nvPr>
            <p:ph type="body" sz="quarter" idx="12" hasCustomPrompt="1"/>
          </p:nvPr>
        </p:nvSpPr>
        <p:spPr>
          <a:xfrm>
            <a:off x="6892987" y="1477115"/>
            <a:ext cx="5010150" cy="2838450"/>
          </a:xfrm>
          <a:prstGeom prst="rect">
            <a:avLst/>
          </a:prstGeom>
        </p:spPr>
        <p:txBody>
          <a:bodyPr/>
          <a:lstStyle>
            <a:lvl1pPr marL="0" indent="0">
              <a:buNone/>
              <a:defRPr sz="2400" b="0">
                <a:solidFill>
                  <a:schemeClr val="tx1"/>
                </a:solidFill>
                <a:latin typeface="Montserrat SemiBold" panose="00000700000000000000" pitchFamily="2" charset="0"/>
              </a:defRPr>
            </a:lvl1pPr>
            <a:lvl2pPr>
              <a:defRPr>
                <a:solidFill>
                  <a:schemeClr val="tx1"/>
                </a:solidFill>
                <a:latin typeface="Montserrat" panose="00000500000000000000" pitchFamily="2" charset="0"/>
              </a:defRPr>
            </a:lvl2pPr>
            <a:lvl3pPr>
              <a:defRPr>
                <a:solidFill>
                  <a:schemeClr val="tx1"/>
                </a:solidFill>
                <a:latin typeface="Montserrat" panose="00000500000000000000" pitchFamily="2" charset="0"/>
              </a:defRPr>
            </a:lvl3pPr>
            <a:lvl4pPr>
              <a:defRPr>
                <a:solidFill>
                  <a:schemeClr val="tx1"/>
                </a:solidFill>
                <a:latin typeface="Montserrat" panose="00000500000000000000" pitchFamily="2" charset="0"/>
              </a:defRPr>
            </a:lvl4pPr>
            <a:lvl5pPr>
              <a:defRPr>
                <a:solidFill>
                  <a:schemeClr val="tx1"/>
                </a:solidFill>
                <a:latin typeface="Montserrat" panose="00000500000000000000" pitchFamily="2" charset="0"/>
              </a:defRPr>
            </a:lvl5pPr>
          </a:lstStyle>
          <a:p>
            <a:pPr lvl="0"/>
            <a:r>
              <a:rPr lang="en-US"/>
              <a:t>Add a quote here</a:t>
            </a:r>
          </a:p>
        </p:txBody>
      </p:sp>
      <p:sp>
        <p:nvSpPr>
          <p:cNvPr id="9" name="Text Placeholder 19">
            <a:extLst>
              <a:ext uri="{FF2B5EF4-FFF2-40B4-BE49-F238E27FC236}">
                <a16:creationId xmlns:a16="http://schemas.microsoft.com/office/drawing/2014/main" id="{6F5FF809-A718-473D-9883-35CD8751707F}"/>
              </a:ext>
            </a:extLst>
          </p:cNvPr>
          <p:cNvSpPr>
            <a:spLocks noGrp="1"/>
          </p:cNvSpPr>
          <p:nvPr>
            <p:ph type="body" sz="quarter" idx="14" hasCustomPrompt="1"/>
          </p:nvPr>
        </p:nvSpPr>
        <p:spPr>
          <a:xfrm>
            <a:off x="6892987" y="4407282"/>
            <a:ext cx="3188995" cy="868362"/>
          </a:xfrm>
          <a:prstGeom prst="rect">
            <a:avLst/>
          </a:prstGeom>
        </p:spPr>
        <p:txBody>
          <a:bodyPr/>
          <a:lstStyle>
            <a:lvl1pPr marL="0" indent="0">
              <a:lnSpc>
                <a:spcPct val="100000"/>
              </a:lnSpc>
              <a:buNone/>
              <a:defRPr sz="1800">
                <a:solidFill>
                  <a:schemeClr val="tx1"/>
                </a:solidFill>
                <a:latin typeface="Montserrat Light" panose="00000400000000000000" pitchFamily="2" charset="0"/>
              </a:defRPr>
            </a:lvl1pPr>
          </a:lstStyle>
          <a:p>
            <a:pPr lvl="0"/>
            <a:r>
              <a:rPr lang="en-US"/>
              <a:t>Name, Title</a:t>
            </a:r>
            <a:br>
              <a:rPr lang="en-US"/>
            </a:br>
            <a:r>
              <a:rPr lang="en-US"/>
              <a:t>Organization</a:t>
            </a:r>
          </a:p>
        </p:txBody>
      </p:sp>
      <p:pic>
        <p:nvPicPr>
          <p:cNvPr id="3" name="Graphic 2" descr="Open quotation mark with solid fill">
            <a:extLst>
              <a:ext uri="{FF2B5EF4-FFF2-40B4-BE49-F238E27FC236}">
                <a16:creationId xmlns:a16="http://schemas.microsoft.com/office/drawing/2014/main" id="{7813D6A3-869E-4554-8803-7AB3B88E42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09564" y="261174"/>
            <a:ext cx="1435482" cy="1435482"/>
          </a:xfrm>
          <a:prstGeom prst="rect">
            <a:avLst/>
          </a:prstGeom>
        </p:spPr>
      </p:pic>
      <p:grpSp>
        <p:nvGrpSpPr>
          <p:cNvPr id="10" name="Graphic 36">
            <a:extLst>
              <a:ext uri="{FF2B5EF4-FFF2-40B4-BE49-F238E27FC236}">
                <a16:creationId xmlns:a16="http://schemas.microsoft.com/office/drawing/2014/main" id="{147B5957-34A8-4C8A-B44A-DD45841F599E}"/>
              </a:ext>
            </a:extLst>
          </p:cNvPr>
          <p:cNvGrpSpPr/>
          <p:nvPr userDrawn="1"/>
        </p:nvGrpSpPr>
        <p:grpSpPr>
          <a:xfrm>
            <a:off x="10771883" y="6340285"/>
            <a:ext cx="1222724" cy="314523"/>
            <a:chOff x="5539739" y="3286125"/>
            <a:chExt cx="1111567" cy="285930"/>
          </a:xfrm>
        </p:grpSpPr>
        <p:sp>
          <p:nvSpPr>
            <p:cNvPr id="12" name="Freeform: Shape 11">
              <a:extLst>
                <a:ext uri="{FF2B5EF4-FFF2-40B4-BE49-F238E27FC236}">
                  <a16:creationId xmlns:a16="http://schemas.microsoft.com/office/drawing/2014/main" id="{350795AA-C024-4E7E-AFB8-95EC2506037A}"/>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rgbClr val="19305A"/>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0EE838A-991C-4555-ABEB-B86AC402FCE3}"/>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rgbClr val="19305A"/>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35B5B2C-C3ED-4E58-9B97-7CF1503CA596}"/>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rgbClr val="19305A"/>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61F62EF-0190-469B-B33C-D69357EA031A}"/>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rgbClr val="19305A"/>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9AC2A12-FD56-407F-AE8D-59CB902B5D63}"/>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6671621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 Yellow">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81291CF-448C-4D0F-A3CC-9124E1B45F10}"/>
              </a:ext>
            </a:extLst>
          </p:cNvPr>
          <p:cNvSpPr/>
          <p:nvPr userDrawn="1"/>
        </p:nvSpPr>
        <p:spPr>
          <a:xfrm>
            <a:off x="0" y="0"/>
            <a:ext cx="45212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7">
            <a:extLst>
              <a:ext uri="{FF2B5EF4-FFF2-40B4-BE49-F238E27FC236}">
                <a16:creationId xmlns:a16="http://schemas.microsoft.com/office/drawing/2014/main" id="{EC7F9593-2DA2-4C55-9846-0233BC62100A}"/>
              </a:ext>
            </a:extLst>
          </p:cNvPr>
          <p:cNvSpPr>
            <a:spLocks noGrp="1"/>
          </p:cNvSpPr>
          <p:nvPr>
            <p:ph type="pic" sz="quarter" idx="11"/>
          </p:nvPr>
        </p:nvSpPr>
        <p:spPr>
          <a:xfrm>
            <a:off x="627681" y="627681"/>
            <a:ext cx="5339166" cy="5517397"/>
          </a:xfrm>
          <a:prstGeom prst="rect">
            <a:avLst/>
          </a:prstGeom>
          <a:solidFill>
            <a:schemeClr val="bg2"/>
          </a:solidFill>
        </p:spPr>
        <p:txBody>
          <a:bodyPr/>
          <a:lstStyle>
            <a:lvl1pPr marL="0" indent="0" algn="ctr">
              <a:buFontTx/>
              <a:buNone/>
              <a:defRPr sz="1800">
                <a:latin typeface="Montserrat" panose="00000500000000000000" pitchFamily="2" charset="0"/>
              </a:defRPr>
            </a:lvl1pPr>
          </a:lstStyle>
          <a:p>
            <a:r>
              <a:rPr lang="en-US"/>
              <a:t>Click icon to add picture</a:t>
            </a:r>
          </a:p>
        </p:txBody>
      </p:sp>
      <p:sp>
        <p:nvSpPr>
          <p:cNvPr id="7" name="AutoShape 4">
            <a:extLst>
              <a:ext uri="{FF2B5EF4-FFF2-40B4-BE49-F238E27FC236}">
                <a16:creationId xmlns:a16="http://schemas.microsoft.com/office/drawing/2014/main" id="{E05202C8-5A3B-4063-9B75-49A3425B67FC}"/>
              </a:ext>
            </a:extLst>
          </p:cNvPr>
          <p:cNvSpPr/>
          <p:nvPr userDrawn="1"/>
        </p:nvSpPr>
        <p:spPr>
          <a:xfrm rot="5400000" flipV="1">
            <a:off x="4807081" y="3264561"/>
            <a:ext cx="3640448" cy="65555"/>
          </a:xfrm>
          <a:prstGeom prst="rect">
            <a:avLst/>
          </a:prstGeom>
          <a:solidFill>
            <a:schemeClr val="accent6"/>
          </a:solidFill>
        </p:spPr>
      </p:sp>
      <p:sp>
        <p:nvSpPr>
          <p:cNvPr id="8" name="Text Placeholder 18">
            <a:extLst>
              <a:ext uri="{FF2B5EF4-FFF2-40B4-BE49-F238E27FC236}">
                <a16:creationId xmlns:a16="http://schemas.microsoft.com/office/drawing/2014/main" id="{4FD9C412-14FF-4722-ACD0-F998C8194963}"/>
              </a:ext>
            </a:extLst>
          </p:cNvPr>
          <p:cNvSpPr>
            <a:spLocks noGrp="1"/>
          </p:cNvSpPr>
          <p:nvPr>
            <p:ph type="body" sz="quarter" idx="12" hasCustomPrompt="1"/>
          </p:nvPr>
        </p:nvSpPr>
        <p:spPr>
          <a:xfrm>
            <a:off x="6892987" y="1477115"/>
            <a:ext cx="5010150" cy="2838450"/>
          </a:xfrm>
          <a:prstGeom prst="rect">
            <a:avLst/>
          </a:prstGeom>
        </p:spPr>
        <p:txBody>
          <a:bodyPr/>
          <a:lstStyle>
            <a:lvl1pPr marL="0" indent="0">
              <a:buNone/>
              <a:defRPr sz="2400" b="0">
                <a:solidFill>
                  <a:schemeClr val="tx1"/>
                </a:solidFill>
                <a:latin typeface="Montserrat SemiBold" panose="00000700000000000000" pitchFamily="2" charset="0"/>
              </a:defRPr>
            </a:lvl1pPr>
            <a:lvl2pPr>
              <a:defRPr>
                <a:solidFill>
                  <a:schemeClr val="tx1"/>
                </a:solidFill>
                <a:latin typeface="Montserrat" panose="00000500000000000000" pitchFamily="2" charset="0"/>
              </a:defRPr>
            </a:lvl2pPr>
            <a:lvl3pPr>
              <a:defRPr>
                <a:solidFill>
                  <a:schemeClr val="tx1"/>
                </a:solidFill>
                <a:latin typeface="Montserrat" panose="00000500000000000000" pitchFamily="2" charset="0"/>
              </a:defRPr>
            </a:lvl3pPr>
            <a:lvl4pPr>
              <a:defRPr>
                <a:solidFill>
                  <a:schemeClr val="tx1"/>
                </a:solidFill>
                <a:latin typeface="Montserrat" panose="00000500000000000000" pitchFamily="2" charset="0"/>
              </a:defRPr>
            </a:lvl4pPr>
            <a:lvl5pPr>
              <a:defRPr>
                <a:solidFill>
                  <a:schemeClr val="tx1"/>
                </a:solidFill>
                <a:latin typeface="Montserrat" panose="00000500000000000000" pitchFamily="2" charset="0"/>
              </a:defRPr>
            </a:lvl5pPr>
          </a:lstStyle>
          <a:p>
            <a:pPr lvl="0"/>
            <a:r>
              <a:rPr lang="en-US"/>
              <a:t>Add a quote here</a:t>
            </a:r>
          </a:p>
        </p:txBody>
      </p:sp>
      <p:sp>
        <p:nvSpPr>
          <p:cNvPr id="9" name="Text Placeholder 19">
            <a:extLst>
              <a:ext uri="{FF2B5EF4-FFF2-40B4-BE49-F238E27FC236}">
                <a16:creationId xmlns:a16="http://schemas.microsoft.com/office/drawing/2014/main" id="{6F5FF809-A718-473D-9883-35CD8751707F}"/>
              </a:ext>
            </a:extLst>
          </p:cNvPr>
          <p:cNvSpPr>
            <a:spLocks noGrp="1"/>
          </p:cNvSpPr>
          <p:nvPr>
            <p:ph type="body" sz="quarter" idx="14" hasCustomPrompt="1"/>
          </p:nvPr>
        </p:nvSpPr>
        <p:spPr>
          <a:xfrm>
            <a:off x="6892987" y="4407282"/>
            <a:ext cx="3188995" cy="868362"/>
          </a:xfrm>
          <a:prstGeom prst="rect">
            <a:avLst/>
          </a:prstGeom>
        </p:spPr>
        <p:txBody>
          <a:bodyPr/>
          <a:lstStyle>
            <a:lvl1pPr marL="0" indent="0">
              <a:lnSpc>
                <a:spcPct val="100000"/>
              </a:lnSpc>
              <a:buNone/>
              <a:defRPr sz="1800">
                <a:solidFill>
                  <a:schemeClr val="tx1"/>
                </a:solidFill>
                <a:latin typeface="Montserrat Light" panose="00000400000000000000" pitchFamily="2" charset="0"/>
              </a:defRPr>
            </a:lvl1pPr>
          </a:lstStyle>
          <a:p>
            <a:pPr lvl="0"/>
            <a:r>
              <a:rPr lang="en-US"/>
              <a:t>Name, Title</a:t>
            </a:r>
            <a:br>
              <a:rPr lang="en-US"/>
            </a:br>
            <a:r>
              <a:rPr lang="en-US"/>
              <a:t>Organization</a:t>
            </a:r>
          </a:p>
        </p:txBody>
      </p:sp>
      <p:pic>
        <p:nvPicPr>
          <p:cNvPr id="3" name="Graphic 2" descr="Open quotation mark with solid fill">
            <a:extLst>
              <a:ext uri="{FF2B5EF4-FFF2-40B4-BE49-F238E27FC236}">
                <a16:creationId xmlns:a16="http://schemas.microsoft.com/office/drawing/2014/main" id="{7813D6A3-869E-4554-8803-7AB3B88E42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09564" y="261174"/>
            <a:ext cx="1435482" cy="1435482"/>
          </a:xfrm>
          <a:prstGeom prst="rect">
            <a:avLst/>
          </a:prstGeom>
        </p:spPr>
      </p:pic>
      <p:grpSp>
        <p:nvGrpSpPr>
          <p:cNvPr id="10" name="Graphic 36">
            <a:extLst>
              <a:ext uri="{FF2B5EF4-FFF2-40B4-BE49-F238E27FC236}">
                <a16:creationId xmlns:a16="http://schemas.microsoft.com/office/drawing/2014/main" id="{147B5957-34A8-4C8A-B44A-DD45841F599E}"/>
              </a:ext>
            </a:extLst>
          </p:cNvPr>
          <p:cNvGrpSpPr/>
          <p:nvPr userDrawn="1"/>
        </p:nvGrpSpPr>
        <p:grpSpPr>
          <a:xfrm>
            <a:off x="10771883" y="6340285"/>
            <a:ext cx="1222724" cy="314523"/>
            <a:chOff x="5539739" y="3286125"/>
            <a:chExt cx="1111567" cy="285930"/>
          </a:xfrm>
        </p:grpSpPr>
        <p:sp>
          <p:nvSpPr>
            <p:cNvPr id="12" name="Freeform: Shape 11">
              <a:extLst>
                <a:ext uri="{FF2B5EF4-FFF2-40B4-BE49-F238E27FC236}">
                  <a16:creationId xmlns:a16="http://schemas.microsoft.com/office/drawing/2014/main" id="{350795AA-C024-4E7E-AFB8-95EC2506037A}"/>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rgbClr val="19305A"/>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F0EE838A-991C-4555-ABEB-B86AC402FCE3}"/>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rgbClr val="19305A"/>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35B5B2C-C3ED-4E58-9B97-7CF1503CA596}"/>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rgbClr val="19305A"/>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61F62EF-0190-469B-B33C-D69357EA031A}"/>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rgbClr val="19305A"/>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9AC2A12-FD56-407F-AE8D-59CB902B5D63}"/>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5680065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act">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44ECDA-4387-4AB2-AD1C-3CF0A7F2A682}"/>
              </a:ext>
            </a:extLst>
          </p:cNvPr>
          <p:cNvSpPr/>
          <p:nvPr userDrawn="1"/>
        </p:nvSpPr>
        <p:spPr>
          <a:xfrm>
            <a:off x="7010400" y="0"/>
            <a:ext cx="51816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aphic 36">
            <a:extLst>
              <a:ext uri="{FF2B5EF4-FFF2-40B4-BE49-F238E27FC236}">
                <a16:creationId xmlns:a16="http://schemas.microsoft.com/office/drawing/2014/main" id="{5402AB62-4052-40D0-B084-499BB5B52AD0}"/>
              </a:ext>
            </a:extLst>
          </p:cNvPr>
          <p:cNvGrpSpPr/>
          <p:nvPr userDrawn="1"/>
        </p:nvGrpSpPr>
        <p:grpSpPr>
          <a:xfrm>
            <a:off x="10811646" y="6340285"/>
            <a:ext cx="1222724" cy="314523"/>
            <a:chOff x="5539739" y="3286125"/>
            <a:chExt cx="1111567" cy="285930"/>
          </a:xfrm>
        </p:grpSpPr>
        <p:sp>
          <p:nvSpPr>
            <p:cNvPr id="7" name="Freeform: Shape 6">
              <a:extLst>
                <a:ext uri="{FF2B5EF4-FFF2-40B4-BE49-F238E27FC236}">
                  <a16:creationId xmlns:a16="http://schemas.microsoft.com/office/drawing/2014/main" id="{AFC7A292-5482-4C33-9AB5-D9BFC0EC43B9}"/>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chemeClr val="bg1"/>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6A4F6140-1944-4190-86BF-38DA59FCD5D4}"/>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chemeClr val="bg1"/>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8CB84655-72BF-4757-9463-ADBB2DACEFCD}"/>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chemeClr val="bg1"/>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BDCEFEE-222E-454B-935A-90CED4B74A00}"/>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chemeClr val="bg1"/>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7F50EE74-59B3-4BC6-8CAB-8DCE8D97B3B3}"/>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sp>
        <p:nvSpPr>
          <p:cNvPr id="12" name="Text Placeholder 20">
            <a:extLst>
              <a:ext uri="{FF2B5EF4-FFF2-40B4-BE49-F238E27FC236}">
                <a16:creationId xmlns:a16="http://schemas.microsoft.com/office/drawing/2014/main" id="{C9892B07-5A45-4002-B520-787A796EF91C}"/>
              </a:ext>
            </a:extLst>
          </p:cNvPr>
          <p:cNvSpPr>
            <a:spLocks noGrp="1"/>
          </p:cNvSpPr>
          <p:nvPr>
            <p:ph type="body" sz="quarter" idx="14" hasCustomPrompt="1"/>
          </p:nvPr>
        </p:nvSpPr>
        <p:spPr>
          <a:xfrm>
            <a:off x="7523482" y="601445"/>
            <a:ext cx="4178300" cy="1847850"/>
          </a:xfrm>
          <a:prstGeom prst="rect">
            <a:avLst/>
          </a:prstGeom>
        </p:spPr>
        <p:txBody>
          <a:bodyPr anchor="b"/>
          <a:lstStyle>
            <a:lvl1pPr marL="0" indent="0" algn="r">
              <a:buNone/>
              <a:defRPr sz="4000">
                <a:solidFill>
                  <a:schemeClr val="bg1"/>
                </a:solidFill>
                <a:latin typeface="Montserrat ExtraBold" panose="00000900000000000000" pitchFamily="2" charset="0"/>
              </a:defRPr>
            </a:lvl1pPr>
          </a:lstStyle>
          <a:p>
            <a:pPr lvl="0"/>
            <a:r>
              <a:rPr lang="en-US"/>
              <a:t>Name</a:t>
            </a:r>
          </a:p>
        </p:txBody>
      </p:sp>
      <p:sp>
        <p:nvSpPr>
          <p:cNvPr id="13" name="Text Placeholder 20">
            <a:extLst>
              <a:ext uri="{FF2B5EF4-FFF2-40B4-BE49-F238E27FC236}">
                <a16:creationId xmlns:a16="http://schemas.microsoft.com/office/drawing/2014/main" id="{8CD3C59F-C908-491B-98E0-6EC823B6E6C7}"/>
              </a:ext>
            </a:extLst>
          </p:cNvPr>
          <p:cNvSpPr>
            <a:spLocks noGrp="1"/>
          </p:cNvSpPr>
          <p:nvPr>
            <p:ph type="body" sz="quarter" idx="15" hasCustomPrompt="1"/>
          </p:nvPr>
        </p:nvSpPr>
        <p:spPr>
          <a:xfrm>
            <a:off x="7523482" y="2611339"/>
            <a:ext cx="4178300" cy="1147823"/>
          </a:xfrm>
          <a:prstGeom prst="rect">
            <a:avLst/>
          </a:prstGeom>
        </p:spPr>
        <p:txBody>
          <a:bodyPr anchor="t"/>
          <a:lstStyle>
            <a:lvl1pPr marL="0" indent="0" algn="r">
              <a:buNone/>
              <a:defRPr sz="4000">
                <a:solidFill>
                  <a:schemeClr val="bg1"/>
                </a:solidFill>
                <a:latin typeface="Montserrat Light" panose="00000400000000000000" pitchFamily="2" charset="0"/>
              </a:defRPr>
            </a:lvl1pPr>
          </a:lstStyle>
          <a:p>
            <a:pPr lvl="0"/>
            <a:r>
              <a:rPr lang="en-US"/>
              <a:t>Title</a:t>
            </a:r>
          </a:p>
        </p:txBody>
      </p:sp>
      <p:sp>
        <p:nvSpPr>
          <p:cNvPr id="3" name="Picture Placeholder 2">
            <a:extLst>
              <a:ext uri="{FF2B5EF4-FFF2-40B4-BE49-F238E27FC236}">
                <a16:creationId xmlns:a16="http://schemas.microsoft.com/office/drawing/2014/main" id="{9CC8F9EF-0A47-4C56-8549-C51CE70FA189}"/>
              </a:ext>
            </a:extLst>
          </p:cNvPr>
          <p:cNvSpPr>
            <a:spLocks noGrp="1"/>
          </p:cNvSpPr>
          <p:nvPr>
            <p:ph type="pic" sz="quarter" idx="16"/>
          </p:nvPr>
        </p:nvSpPr>
        <p:spPr>
          <a:xfrm>
            <a:off x="0" y="0"/>
            <a:ext cx="7010400" cy="6858000"/>
          </a:xfrm>
          <a:prstGeom prst="rect">
            <a:avLst/>
          </a:prstGeom>
        </p:spPr>
        <p:txBody>
          <a:bodyPr/>
          <a:lstStyle/>
          <a:p>
            <a:r>
              <a:rPr lang="en-US"/>
              <a:t>Click icon to add picture</a:t>
            </a:r>
          </a:p>
        </p:txBody>
      </p:sp>
    </p:spTree>
    <p:extLst>
      <p:ext uri="{BB962C8B-B14F-4D97-AF65-F5344CB8AC3E}">
        <p14:creationId xmlns:p14="http://schemas.microsoft.com/office/powerpoint/2010/main" val="329133511"/>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End">
    <p:bg>
      <p:bgPr>
        <a:solidFill>
          <a:schemeClr val="bg1"/>
        </a:solidFill>
        <a:effectLst/>
      </p:bgPr>
    </p:bg>
    <p:spTree>
      <p:nvGrpSpPr>
        <p:cNvPr id="1" name=""/>
        <p:cNvGrpSpPr/>
        <p:nvPr/>
      </p:nvGrpSpPr>
      <p:grpSpPr>
        <a:xfrm>
          <a:off x="0" y="0"/>
          <a:ext cx="0" cy="0"/>
          <a:chOff x="0" y="0"/>
          <a:chExt cx="0" cy="0"/>
        </a:xfrm>
      </p:grpSpPr>
      <p:pic>
        <p:nvPicPr>
          <p:cNvPr id="3" name="Picture 2" descr="A person walking up stairs&#10;&#10;Description automatically generated with low confidence">
            <a:extLst>
              <a:ext uri="{FF2B5EF4-FFF2-40B4-BE49-F238E27FC236}">
                <a16:creationId xmlns:a16="http://schemas.microsoft.com/office/drawing/2014/main" id="{B0033A11-2693-4A12-8B5F-89270D394C95}"/>
              </a:ext>
            </a:extLst>
          </p:cNvPr>
          <p:cNvPicPr>
            <a:picLocks noChangeAspect="1"/>
          </p:cNvPicPr>
          <p:nvPr userDrawn="1"/>
        </p:nvPicPr>
        <p:blipFill rotWithShape="1">
          <a:blip r:embed="rId2"/>
          <a:srcRect l="16556" t="21" r="1356" b="-21"/>
          <a:stretch/>
        </p:blipFill>
        <p:spPr>
          <a:xfrm>
            <a:off x="0" y="-2872"/>
            <a:ext cx="5196528" cy="6860872"/>
          </a:xfrm>
          <a:prstGeom prst="rect">
            <a:avLst/>
          </a:prstGeom>
        </p:spPr>
      </p:pic>
      <p:sp>
        <p:nvSpPr>
          <p:cNvPr id="6" name="Rectangle 5">
            <a:extLst>
              <a:ext uri="{FF2B5EF4-FFF2-40B4-BE49-F238E27FC236}">
                <a16:creationId xmlns:a16="http://schemas.microsoft.com/office/drawing/2014/main" id="{22FA0894-8738-45DA-BE99-70B7B41299AB}"/>
              </a:ext>
            </a:extLst>
          </p:cNvPr>
          <p:cNvSpPr/>
          <p:nvPr userDrawn="1"/>
        </p:nvSpPr>
        <p:spPr>
          <a:xfrm>
            <a:off x="4618182" y="0"/>
            <a:ext cx="757381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aphic 36">
            <a:extLst>
              <a:ext uri="{FF2B5EF4-FFF2-40B4-BE49-F238E27FC236}">
                <a16:creationId xmlns:a16="http://schemas.microsoft.com/office/drawing/2014/main" id="{57FE0E3D-EACB-4688-95C7-3397F2BF5553}"/>
              </a:ext>
            </a:extLst>
          </p:cNvPr>
          <p:cNvGrpSpPr/>
          <p:nvPr userDrawn="1"/>
        </p:nvGrpSpPr>
        <p:grpSpPr>
          <a:xfrm>
            <a:off x="5590326" y="2704955"/>
            <a:ext cx="5629530" cy="1448092"/>
            <a:chOff x="5539739" y="3286125"/>
            <a:chExt cx="1111567" cy="285930"/>
          </a:xfrm>
        </p:grpSpPr>
        <p:sp>
          <p:nvSpPr>
            <p:cNvPr id="15" name="Freeform: Shape 14">
              <a:extLst>
                <a:ext uri="{FF2B5EF4-FFF2-40B4-BE49-F238E27FC236}">
                  <a16:creationId xmlns:a16="http://schemas.microsoft.com/office/drawing/2014/main" id="{0D4B07ED-78B9-4699-8F27-C4685AF99980}"/>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chemeClr val="bg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ADECB01-3789-4032-A484-F0FE6FBFFC3F}"/>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chemeClr val="bg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F6EAA5A-B174-451A-9418-883DB6D99039}"/>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chemeClr val="bg1"/>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7DE936B-70C6-43CB-84C0-8B92B10795AE}"/>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chemeClr val="bg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777635A-7D5A-4A6B-AF66-C3060E7541BA}"/>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pic>
        <p:nvPicPr>
          <p:cNvPr id="28" name="Picture 27" descr="A picture containing line, screenshot&#10;&#10;Description automatically generated">
            <a:extLst>
              <a:ext uri="{FF2B5EF4-FFF2-40B4-BE49-F238E27FC236}">
                <a16:creationId xmlns:a16="http://schemas.microsoft.com/office/drawing/2014/main" id="{12E25D05-0987-49AE-8DC6-27E7E62BCE2B}"/>
              </a:ext>
            </a:extLst>
          </p:cNvPr>
          <p:cNvPicPr>
            <a:picLocks noChangeAspect="1"/>
          </p:cNvPicPr>
          <p:nvPr userDrawn="1"/>
        </p:nvPicPr>
        <p:blipFill rotWithShape="1">
          <a:blip r:embed="rId3"/>
          <a:srcRect l="12890" t="17087" r="18197"/>
          <a:stretch/>
        </p:blipFill>
        <p:spPr>
          <a:xfrm rot="5400000" flipH="1">
            <a:off x="7554994" y="2220994"/>
            <a:ext cx="6858005" cy="2416006"/>
          </a:xfrm>
          <a:prstGeom prst="rect">
            <a:avLst/>
          </a:prstGeom>
        </p:spPr>
      </p:pic>
    </p:spTree>
    <p:extLst>
      <p:ext uri="{BB962C8B-B14F-4D97-AF65-F5344CB8AC3E}">
        <p14:creationId xmlns:p14="http://schemas.microsoft.com/office/powerpoint/2010/main" val="102265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Purple/Image">
    <p:bg>
      <p:bgPr>
        <a:solidFill>
          <a:schemeClr val="bg1"/>
        </a:solidFill>
        <a:effectLst/>
      </p:bgPr>
    </p:bg>
    <p:spTree>
      <p:nvGrpSpPr>
        <p:cNvPr id="1" name=""/>
        <p:cNvGrpSpPr/>
        <p:nvPr/>
      </p:nvGrpSpPr>
      <p:grpSpPr>
        <a:xfrm>
          <a:off x="0" y="0"/>
          <a:ext cx="0" cy="0"/>
          <a:chOff x="0" y="0"/>
          <a:chExt cx="0" cy="0"/>
        </a:xfrm>
      </p:grpSpPr>
      <p:pic>
        <p:nvPicPr>
          <p:cNvPr id="3" name="Picture 2" descr="A person holding books and a coffee cup&#10;&#10;Description automatically generated with low confidence">
            <a:extLst>
              <a:ext uri="{FF2B5EF4-FFF2-40B4-BE49-F238E27FC236}">
                <a16:creationId xmlns:a16="http://schemas.microsoft.com/office/drawing/2014/main" id="{7D575686-C523-4A74-A902-C22A4FF32749}"/>
              </a:ext>
            </a:extLst>
          </p:cNvPr>
          <p:cNvPicPr>
            <a:picLocks noChangeAspect="1"/>
          </p:cNvPicPr>
          <p:nvPr userDrawn="1"/>
        </p:nvPicPr>
        <p:blipFill rotWithShape="1">
          <a:blip r:embed="rId2"/>
          <a:srcRect l="46111" t="18906" r="25243"/>
          <a:stretch/>
        </p:blipFill>
        <p:spPr>
          <a:xfrm>
            <a:off x="8547653" y="0"/>
            <a:ext cx="3644348" cy="6877878"/>
          </a:xfrm>
          <a:prstGeom prst="rect">
            <a:avLst/>
          </a:prstGeom>
        </p:spPr>
      </p:pic>
      <p:sp>
        <p:nvSpPr>
          <p:cNvPr id="11" name="Rectangle 10">
            <a:extLst>
              <a:ext uri="{FF2B5EF4-FFF2-40B4-BE49-F238E27FC236}">
                <a16:creationId xmlns:a16="http://schemas.microsoft.com/office/drawing/2014/main" id="{C3A5AD1E-4630-4480-A911-AE51C7FD4D0B}"/>
              </a:ext>
            </a:extLst>
          </p:cNvPr>
          <p:cNvSpPr/>
          <p:nvPr userDrawn="1"/>
        </p:nvSpPr>
        <p:spPr>
          <a:xfrm>
            <a:off x="0" y="0"/>
            <a:ext cx="8658225" cy="687787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2976B5"/>
              </a:solidFill>
            </a:endParaRPr>
          </a:p>
        </p:txBody>
      </p:sp>
      <p:sp>
        <p:nvSpPr>
          <p:cNvPr id="12" name="Subtitle 2">
            <a:extLst>
              <a:ext uri="{FF2B5EF4-FFF2-40B4-BE49-F238E27FC236}">
                <a16:creationId xmlns:a16="http://schemas.microsoft.com/office/drawing/2014/main" id="{9D55DE65-B319-4CE3-A408-661979DF9B5B}"/>
              </a:ext>
            </a:extLst>
          </p:cNvPr>
          <p:cNvSpPr>
            <a:spLocks noGrp="1"/>
          </p:cNvSpPr>
          <p:nvPr>
            <p:ph type="subTitle" idx="1"/>
          </p:nvPr>
        </p:nvSpPr>
        <p:spPr>
          <a:xfrm>
            <a:off x="1524000" y="4761311"/>
            <a:ext cx="5994400" cy="1078453"/>
          </a:xfrm>
          <a:prstGeom prst="rect">
            <a:avLst/>
          </a:prstGeom>
        </p:spPr>
        <p:txBody>
          <a:bodyPr/>
          <a:lstStyle>
            <a:lvl1pPr marL="0" indent="0" algn="l">
              <a:buNone/>
              <a:defRPr sz="1800" b="0">
                <a:solidFill>
                  <a:schemeClr val="bg1"/>
                </a:solidFill>
                <a:latin typeface="Montserrat 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
            <a:extLst>
              <a:ext uri="{FF2B5EF4-FFF2-40B4-BE49-F238E27FC236}">
                <a16:creationId xmlns:a16="http://schemas.microsoft.com/office/drawing/2014/main" id="{EFD99FF5-84CA-43F5-B814-790CCC5FC0D1}"/>
              </a:ext>
            </a:extLst>
          </p:cNvPr>
          <p:cNvSpPr>
            <a:spLocks noGrp="1"/>
          </p:cNvSpPr>
          <p:nvPr>
            <p:ph type="title"/>
          </p:nvPr>
        </p:nvSpPr>
        <p:spPr>
          <a:xfrm>
            <a:off x="1524001" y="2216938"/>
            <a:ext cx="5994400" cy="2424123"/>
          </a:xfrm>
        </p:spPr>
        <p:txBody>
          <a:bodyPr anchor="b">
            <a:normAutofit/>
          </a:bodyPr>
          <a:lstStyle>
            <a:lvl1pPr>
              <a:defRPr sz="5200" baseline="0">
                <a:solidFill>
                  <a:schemeClr val="bg1"/>
                </a:solidFill>
                <a:latin typeface="Montserrat SemiBold" panose="00000700000000000000" pitchFamily="2" charset="0"/>
              </a:defRPr>
            </a:lvl1pPr>
          </a:lstStyle>
          <a:p>
            <a:r>
              <a:rPr lang="en-US"/>
              <a:t>Click to edit Master title style</a:t>
            </a:r>
          </a:p>
        </p:txBody>
      </p:sp>
      <p:grpSp>
        <p:nvGrpSpPr>
          <p:cNvPr id="14" name="Graphic 36">
            <a:extLst>
              <a:ext uri="{FF2B5EF4-FFF2-40B4-BE49-F238E27FC236}">
                <a16:creationId xmlns:a16="http://schemas.microsoft.com/office/drawing/2014/main" id="{F5D8F5D4-CE63-4F6B-8802-F8E6989D82EE}"/>
              </a:ext>
            </a:extLst>
          </p:cNvPr>
          <p:cNvGrpSpPr/>
          <p:nvPr userDrawn="1"/>
        </p:nvGrpSpPr>
        <p:grpSpPr>
          <a:xfrm>
            <a:off x="123825" y="6429177"/>
            <a:ext cx="1222724" cy="314523"/>
            <a:chOff x="5539739" y="3286125"/>
            <a:chExt cx="1111567" cy="285930"/>
          </a:xfrm>
        </p:grpSpPr>
        <p:sp>
          <p:nvSpPr>
            <p:cNvPr id="15" name="Freeform: Shape 14">
              <a:extLst>
                <a:ext uri="{FF2B5EF4-FFF2-40B4-BE49-F238E27FC236}">
                  <a16:creationId xmlns:a16="http://schemas.microsoft.com/office/drawing/2014/main" id="{0AFA5442-1E94-43ED-AB6C-3A1B317F917D}"/>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chemeClr val="bg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37FB31DE-6AAD-4E7D-A868-87A0CDF89AB2}"/>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chemeClr val="bg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F4723A2-BE5D-4E83-8685-17504823ADA5}"/>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chemeClr val="bg1"/>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A1416AE-D991-4DCF-9453-2C4250F36639}"/>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chemeClr val="bg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6687322-8438-430A-BB1C-4A0E79C7A6B5}"/>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pic>
        <p:nvPicPr>
          <p:cNvPr id="20" name="Picture 19" descr="A picture containing line, screenshot&#10;&#10;Description automatically generated">
            <a:extLst>
              <a:ext uri="{FF2B5EF4-FFF2-40B4-BE49-F238E27FC236}">
                <a16:creationId xmlns:a16="http://schemas.microsoft.com/office/drawing/2014/main" id="{1B1DDA84-EA77-489F-B4F9-8B77BE6B3202}"/>
              </a:ext>
            </a:extLst>
          </p:cNvPr>
          <p:cNvPicPr>
            <a:picLocks noChangeAspect="1"/>
          </p:cNvPicPr>
          <p:nvPr userDrawn="1"/>
        </p:nvPicPr>
        <p:blipFill rotWithShape="1">
          <a:blip r:embed="rId3"/>
          <a:srcRect l="12890" t="17087" r="18197"/>
          <a:stretch/>
        </p:blipFill>
        <p:spPr>
          <a:xfrm rot="5400000" flipH="1">
            <a:off x="7554994" y="2220994"/>
            <a:ext cx="6858005" cy="2416006"/>
          </a:xfrm>
          <a:prstGeom prst="rect">
            <a:avLst/>
          </a:prstGeom>
        </p:spPr>
      </p:pic>
    </p:spTree>
    <p:extLst>
      <p:ext uri="{BB962C8B-B14F-4D97-AF65-F5344CB8AC3E}">
        <p14:creationId xmlns:p14="http://schemas.microsoft.com/office/powerpoint/2010/main" val="18947804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nd - Custom Imag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FA0894-8738-45DA-BE99-70B7B41299AB}"/>
              </a:ext>
            </a:extLst>
          </p:cNvPr>
          <p:cNvSpPr/>
          <p:nvPr userDrawn="1"/>
        </p:nvSpPr>
        <p:spPr>
          <a:xfrm>
            <a:off x="4618182" y="0"/>
            <a:ext cx="757381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aphic 36">
            <a:extLst>
              <a:ext uri="{FF2B5EF4-FFF2-40B4-BE49-F238E27FC236}">
                <a16:creationId xmlns:a16="http://schemas.microsoft.com/office/drawing/2014/main" id="{67748641-83EF-4282-8FA9-5EA51694F811}"/>
              </a:ext>
            </a:extLst>
          </p:cNvPr>
          <p:cNvGrpSpPr/>
          <p:nvPr userDrawn="1"/>
        </p:nvGrpSpPr>
        <p:grpSpPr>
          <a:xfrm>
            <a:off x="5590326" y="2704955"/>
            <a:ext cx="5629530" cy="1448092"/>
            <a:chOff x="5539739" y="3286125"/>
            <a:chExt cx="1111567" cy="285930"/>
          </a:xfrm>
        </p:grpSpPr>
        <p:sp>
          <p:nvSpPr>
            <p:cNvPr id="15" name="Freeform: Shape 14">
              <a:extLst>
                <a:ext uri="{FF2B5EF4-FFF2-40B4-BE49-F238E27FC236}">
                  <a16:creationId xmlns:a16="http://schemas.microsoft.com/office/drawing/2014/main" id="{1B258A40-11DE-418D-80FF-889971448DFA}"/>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chemeClr val="bg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67BED53-3712-46C6-B9F7-3A3A42150E72}"/>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chemeClr val="bg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360EEF25-A6FC-4D47-8170-6EDCBF32E748}"/>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chemeClr val="bg1"/>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536240C-EEA0-4DCC-B83C-51EC45947FDA}"/>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chemeClr val="bg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F50262D-1A76-40BF-87DA-8338F12862C0}"/>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sp>
        <p:nvSpPr>
          <p:cNvPr id="3" name="Picture Placeholder 2">
            <a:extLst>
              <a:ext uri="{FF2B5EF4-FFF2-40B4-BE49-F238E27FC236}">
                <a16:creationId xmlns:a16="http://schemas.microsoft.com/office/drawing/2014/main" id="{5540B686-09B1-4D14-97E4-DF4DCEF06C12}"/>
              </a:ext>
            </a:extLst>
          </p:cNvPr>
          <p:cNvSpPr>
            <a:spLocks noGrp="1"/>
          </p:cNvSpPr>
          <p:nvPr>
            <p:ph type="pic" sz="quarter" idx="10"/>
          </p:nvPr>
        </p:nvSpPr>
        <p:spPr>
          <a:xfrm>
            <a:off x="0" y="0"/>
            <a:ext cx="4618038" cy="6858000"/>
          </a:xfrm>
          <a:prstGeom prst="rect">
            <a:avLst/>
          </a:prstGeom>
        </p:spPr>
        <p:txBody>
          <a:bodyPr/>
          <a:lstStyle/>
          <a:p>
            <a:r>
              <a:rPr lang="en-US"/>
              <a:t>Click icon to add picture</a:t>
            </a:r>
          </a:p>
        </p:txBody>
      </p:sp>
      <p:pic>
        <p:nvPicPr>
          <p:cNvPr id="21" name="Picture 20" descr="A picture containing line, screenshot&#10;&#10;Description automatically generated">
            <a:extLst>
              <a:ext uri="{FF2B5EF4-FFF2-40B4-BE49-F238E27FC236}">
                <a16:creationId xmlns:a16="http://schemas.microsoft.com/office/drawing/2014/main" id="{23A7F958-E085-4990-A6E9-DB1D4B46F492}"/>
              </a:ext>
            </a:extLst>
          </p:cNvPr>
          <p:cNvPicPr>
            <a:picLocks noChangeAspect="1"/>
          </p:cNvPicPr>
          <p:nvPr userDrawn="1"/>
        </p:nvPicPr>
        <p:blipFill rotWithShape="1">
          <a:blip r:embed="rId2"/>
          <a:srcRect l="12890" t="17087" r="18197"/>
          <a:stretch/>
        </p:blipFill>
        <p:spPr>
          <a:xfrm rot="5400000" flipH="1">
            <a:off x="7554994" y="2220994"/>
            <a:ext cx="6858005" cy="2416006"/>
          </a:xfrm>
          <a:prstGeom prst="rect">
            <a:avLst/>
          </a:prstGeom>
        </p:spPr>
      </p:pic>
    </p:spTree>
    <p:extLst>
      <p:ext uri="{BB962C8B-B14F-4D97-AF65-F5344CB8AC3E}">
        <p14:creationId xmlns:p14="http://schemas.microsoft.com/office/powerpoint/2010/main" val="2464021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nd - Mission">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53387A8-7D58-42E9-8090-BD77DD665C44}"/>
              </a:ext>
            </a:extLst>
          </p:cNvPr>
          <p:cNvSpPr/>
          <p:nvPr userDrawn="1"/>
        </p:nvSpPr>
        <p:spPr>
          <a:xfrm>
            <a:off x="-2" y="5715638"/>
            <a:ext cx="12192000" cy="11423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62DA0B5-56BB-4E4A-8FC1-E30136AE4064}"/>
              </a:ext>
            </a:extLst>
          </p:cNvPr>
          <p:cNvSpPr txBox="1"/>
          <p:nvPr userDrawn="1"/>
        </p:nvSpPr>
        <p:spPr>
          <a:xfrm>
            <a:off x="0" y="5838263"/>
            <a:ext cx="12192000" cy="681533"/>
          </a:xfrm>
          <a:prstGeom prst="rect">
            <a:avLst/>
          </a:prstGeom>
        </p:spPr>
        <p:txBody>
          <a:bodyPr wrap="square" lIns="0" tIns="0" rIns="0" bIns="0" rtlCol="0" anchor="t">
            <a:spAutoFit/>
          </a:bodyPr>
          <a:lstStyle/>
          <a:p>
            <a:pPr marL="0" marR="0" lvl="0" indent="0" algn="ctr" defTabSz="914400" rtl="0" eaLnBrk="1" fontAlgn="auto" latinLnBrk="0" hangingPunct="1">
              <a:lnSpc>
                <a:spcPts val="5940"/>
              </a:lnSpc>
              <a:spcBef>
                <a:spcPct val="0"/>
              </a:spcBef>
              <a:spcAft>
                <a:spcPts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Montserrat" panose="00000500000000000000" pitchFamily="2" charset="0"/>
                <a:ea typeface="+mn-ea"/>
                <a:cs typeface="+mn-cs"/>
              </a:rPr>
              <a:t>Helping people achieve education and workplace </a:t>
            </a:r>
            <a:r>
              <a:rPr kumimoji="0" lang="en-US" sz="2800" b="1" i="0" u="none" strike="noStrike" kern="1200" cap="none" spc="0" normalizeH="0" baseline="0" noProof="0">
                <a:ln>
                  <a:noFill/>
                </a:ln>
                <a:solidFill>
                  <a:srgbClr val="FFFFFF"/>
                </a:solidFill>
                <a:effectLst/>
                <a:uLnTx/>
                <a:uFillTx/>
                <a:latin typeface="Montserrat" panose="00000500000000000000" pitchFamily="2" charset="0"/>
                <a:ea typeface="+mn-ea"/>
                <a:cs typeface="+mn-cs"/>
              </a:rPr>
              <a:t>success</a:t>
            </a:r>
            <a:r>
              <a:rPr kumimoji="0" lang="en-US" sz="2800" b="0" i="0" u="none" strike="noStrike" kern="1200" cap="none" spc="0" normalizeH="0" baseline="0" noProof="0">
                <a:ln>
                  <a:noFill/>
                </a:ln>
                <a:solidFill>
                  <a:srgbClr val="FFFFFF"/>
                </a:solidFill>
                <a:effectLst/>
                <a:uLnTx/>
                <a:uFillTx/>
                <a:latin typeface="Montserrat" panose="00000500000000000000" pitchFamily="2" charset="0"/>
                <a:ea typeface="+mn-ea"/>
                <a:cs typeface="+mn-cs"/>
              </a:rPr>
              <a:t>.</a:t>
            </a:r>
          </a:p>
        </p:txBody>
      </p:sp>
      <p:grpSp>
        <p:nvGrpSpPr>
          <p:cNvPr id="16" name="Graphic 36">
            <a:extLst>
              <a:ext uri="{FF2B5EF4-FFF2-40B4-BE49-F238E27FC236}">
                <a16:creationId xmlns:a16="http://schemas.microsoft.com/office/drawing/2014/main" id="{E17A0E8A-5C49-4FDA-8A45-DB58F6BDCD41}"/>
              </a:ext>
            </a:extLst>
          </p:cNvPr>
          <p:cNvGrpSpPr/>
          <p:nvPr userDrawn="1"/>
        </p:nvGrpSpPr>
        <p:grpSpPr>
          <a:xfrm>
            <a:off x="3050530" y="2243001"/>
            <a:ext cx="6090936" cy="1566780"/>
            <a:chOff x="5539739" y="3286125"/>
            <a:chExt cx="1111567" cy="285930"/>
          </a:xfrm>
        </p:grpSpPr>
        <p:sp>
          <p:nvSpPr>
            <p:cNvPr id="17" name="Freeform: Shape 16">
              <a:extLst>
                <a:ext uri="{FF2B5EF4-FFF2-40B4-BE49-F238E27FC236}">
                  <a16:creationId xmlns:a16="http://schemas.microsoft.com/office/drawing/2014/main" id="{0652E066-999E-44BD-A066-D20FCD9EA03A}"/>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rgbClr val="19305A"/>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C916595-7D13-4EF8-B9B2-AF56AD837267}"/>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rgbClr val="19305A"/>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00F90ED-67E6-4DE2-99FD-54B52C86BEEE}"/>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rgbClr val="19305A"/>
            </a:soli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9A66792F-DEAC-46A9-920F-F0A7FCB71FEF}"/>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rgbClr val="19305A"/>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C5B0F8F3-AE84-4829-9B7D-3C0A2BBF0DD5}"/>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2163617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5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3C492C-3B05-85AC-E163-3A5C864BCC70}"/>
              </a:ext>
            </a:extLst>
          </p:cNvPr>
          <p:cNvSpPr/>
          <p:nvPr userDrawn="1"/>
        </p:nvSpPr>
        <p:spPr>
          <a:xfrm>
            <a:off x="0" y="0"/>
            <a:ext cx="12192000" cy="109515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2">
            <a:extLst>
              <a:ext uri="{FF2B5EF4-FFF2-40B4-BE49-F238E27FC236}">
                <a16:creationId xmlns:a16="http://schemas.microsoft.com/office/drawing/2014/main" id="{1DFB619E-007E-D131-C06C-1BA55F1943F6}"/>
              </a:ext>
            </a:extLst>
          </p:cNvPr>
          <p:cNvSpPr>
            <a:spLocks noGrp="1"/>
          </p:cNvSpPr>
          <p:nvPr>
            <p:ph type="title"/>
          </p:nvPr>
        </p:nvSpPr>
        <p:spPr>
          <a:xfrm>
            <a:off x="576349" y="221689"/>
            <a:ext cx="8767897" cy="767141"/>
          </a:xfrm>
        </p:spPr>
        <p:txBody>
          <a:bodyPr>
            <a:normAutofit/>
          </a:bodyPr>
          <a:lstStyle>
            <a:lvl1pPr>
              <a:defRPr sz="4000">
                <a:solidFill>
                  <a:srgbClr val="1C305F"/>
                </a:solidFill>
              </a:defRPr>
            </a:lvl1pPr>
          </a:lstStyle>
          <a:p>
            <a:r>
              <a:rPr lang="en-US"/>
              <a:t>Click to edit Master title style</a:t>
            </a:r>
          </a:p>
        </p:txBody>
      </p:sp>
      <p:sp>
        <p:nvSpPr>
          <p:cNvPr id="7" name="Text Placeholder 3">
            <a:extLst>
              <a:ext uri="{FF2B5EF4-FFF2-40B4-BE49-F238E27FC236}">
                <a16:creationId xmlns:a16="http://schemas.microsoft.com/office/drawing/2014/main" id="{D1ED5474-28AA-ABC8-8FB9-14F25562E554}"/>
              </a:ext>
            </a:extLst>
          </p:cNvPr>
          <p:cNvSpPr>
            <a:spLocks noGrp="1"/>
          </p:cNvSpPr>
          <p:nvPr>
            <p:ph type="body" sz="half" idx="2"/>
          </p:nvPr>
        </p:nvSpPr>
        <p:spPr>
          <a:xfrm>
            <a:off x="576349" y="1664914"/>
            <a:ext cx="8504458" cy="4050821"/>
          </a:xfrm>
        </p:spPr>
        <p:txBody>
          <a:bodyPr>
            <a:normAutofit/>
          </a:bodyPr>
          <a:lstStyle>
            <a:lvl1pPr marL="0" indent="0">
              <a:buNone/>
              <a:defRPr sz="2800">
                <a:solidFill>
                  <a:srgbClr val="002D6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2" name="Graphic 1">
            <a:extLst>
              <a:ext uri="{FF2B5EF4-FFF2-40B4-BE49-F238E27FC236}">
                <a16:creationId xmlns:a16="http://schemas.microsoft.com/office/drawing/2014/main" id="{FEF2779E-A1C9-9779-F66E-1C9ADAEE2D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66916" y="5939487"/>
            <a:ext cx="1837027" cy="918514"/>
          </a:xfrm>
          <a:prstGeom prst="rect">
            <a:avLst/>
          </a:prstGeom>
        </p:spPr>
      </p:pic>
    </p:spTree>
    <p:extLst>
      <p:ext uri="{BB962C8B-B14F-4D97-AF65-F5344CB8AC3E}">
        <p14:creationId xmlns:p14="http://schemas.microsoft.com/office/powerpoint/2010/main" val="1072915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Orange/Image">
    <p:bg>
      <p:bgPr>
        <a:solidFill>
          <a:schemeClr val="bg1"/>
        </a:solidFill>
        <a:effectLst/>
      </p:bgPr>
    </p:bg>
    <p:spTree>
      <p:nvGrpSpPr>
        <p:cNvPr id="1" name=""/>
        <p:cNvGrpSpPr/>
        <p:nvPr/>
      </p:nvGrpSpPr>
      <p:grpSpPr>
        <a:xfrm>
          <a:off x="0" y="0"/>
          <a:ext cx="0" cy="0"/>
          <a:chOff x="0" y="0"/>
          <a:chExt cx="0" cy="0"/>
        </a:xfrm>
      </p:grpSpPr>
      <p:pic>
        <p:nvPicPr>
          <p:cNvPr id="4" name="Picture 3" descr="A person smiling and holding a book&#10;&#10;Description automatically generated with low confidence">
            <a:extLst>
              <a:ext uri="{FF2B5EF4-FFF2-40B4-BE49-F238E27FC236}">
                <a16:creationId xmlns:a16="http://schemas.microsoft.com/office/drawing/2014/main" id="{10D3C40B-2900-4214-924A-BE2E37FC6DC6}"/>
              </a:ext>
            </a:extLst>
          </p:cNvPr>
          <p:cNvPicPr>
            <a:picLocks noChangeAspect="1"/>
          </p:cNvPicPr>
          <p:nvPr userDrawn="1"/>
        </p:nvPicPr>
        <p:blipFill rotWithShape="1">
          <a:blip r:embed="rId2"/>
          <a:srcRect l="26761" r="37368"/>
          <a:stretch/>
        </p:blipFill>
        <p:spPr>
          <a:xfrm>
            <a:off x="8502036" y="0"/>
            <a:ext cx="3689963" cy="6858000"/>
          </a:xfrm>
          <a:prstGeom prst="rect">
            <a:avLst/>
          </a:prstGeom>
        </p:spPr>
      </p:pic>
      <p:sp>
        <p:nvSpPr>
          <p:cNvPr id="11" name="Rectangle 10">
            <a:extLst>
              <a:ext uri="{FF2B5EF4-FFF2-40B4-BE49-F238E27FC236}">
                <a16:creationId xmlns:a16="http://schemas.microsoft.com/office/drawing/2014/main" id="{C3A5AD1E-4630-4480-A911-AE51C7FD4D0B}"/>
              </a:ext>
            </a:extLst>
          </p:cNvPr>
          <p:cNvSpPr/>
          <p:nvPr userDrawn="1"/>
        </p:nvSpPr>
        <p:spPr>
          <a:xfrm>
            <a:off x="0" y="0"/>
            <a:ext cx="8658225" cy="68702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2976B5"/>
              </a:solidFill>
            </a:endParaRPr>
          </a:p>
        </p:txBody>
      </p:sp>
      <p:sp>
        <p:nvSpPr>
          <p:cNvPr id="12" name="Subtitle 2">
            <a:extLst>
              <a:ext uri="{FF2B5EF4-FFF2-40B4-BE49-F238E27FC236}">
                <a16:creationId xmlns:a16="http://schemas.microsoft.com/office/drawing/2014/main" id="{9D55DE65-B319-4CE3-A408-661979DF9B5B}"/>
              </a:ext>
            </a:extLst>
          </p:cNvPr>
          <p:cNvSpPr>
            <a:spLocks noGrp="1"/>
          </p:cNvSpPr>
          <p:nvPr>
            <p:ph type="subTitle" idx="1"/>
          </p:nvPr>
        </p:nvSpPr>
        <p:spPr>
          <a:xfrm>
            <a:off x="1524000" y="4761311"/>
            <a:ext cx="5994400" cy="1078453"/>
          </a:xfrm>
          <a:prstGeom prst="rect">
            <a:avLst/>
          </a:prstGeom>
        </p:spPr>
        <p:txBody>
          <a:bodyPr/>
          <a:lstStyle>
            <a:lvl1pPr marL="0" indent="0" algn="l">
              <a:buNone/>
              <a:defRPr sz="1800" b="0">
                <a:solidFill>
                  <a:schemeClr val="bg1"/>
                </a:solidFill>
                <a:latin typeface="Montserrat 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
            <a:extLst>
              <a:ext uri="{FF2B5EF4-FFF2-40B4-BE49-F238E27FC236}">
                <a16:creationId xmlns:a16="http://schemas.microsoft.com/office/drawing/2014/main" id="{EFD99FF5-84CA-43F5-B814-790CCC5FC0D1}"/>
              </a:ext>
            </a:extLst>
          </p:cNvPr>
          <p:cNvSpPr>
            <a:spLocks noGrp="1"/>
          </p:cNvSpPr>
          <p:nvPr>
            <p:ph type="title"/>
          </p:nvPr>
        </p:nvSpPr>
        <p:spPr>
          <a:xfrm>
            <a:off x="1524001" y="2216938"/>
            <a:ext cx="5994400" cy="2424123"/>
          </a:xfrm>
        </p:spPr>
        <p:txBody>
          <a:bodyPr anchor="b">
            <a:normAutofit/>
          </a:bodyPr>
          <a:lstStyle>
            <a:lvl1pPr>
              <a:defRPr sz="5200" baseline="0">
                <a:solidFill>
                  <a:schemeClr val="bg1"/>
                </a:solidFill>
                <a:latin typeface="Montserrat SemiBold" panose="00000700000000000000" pitchFamily="2" charset="0"/>
              </a:defRPr>
            </a:lvl1pPr>
          </a:lstStyle>
          <a:p>
            <a:r>
              <a:rPr lang="en-US"/>
              <a:t>Click to edit Master title style</a:t>
            </a:r>
          </a:p>
        </p:txBody>
      </p:sp>
      <p:grpSp>
        <p:nvGrpSpPr>
          <p:cNvPr id="14" name="Graphic 36">
            <a:extLst>
              <a:ext uri="{FF2B5EF4-FFF2-40B4-BE49-F238E27FC236}">
                <a16:creationId xmlns:a16="http://schemas.microsoft.com/office/drawing/2014/main" id="{F5D8F5D4-CE63-4F6B-8802-F8E6989D82EE}"/>
              </a:ext>
            </a:extLst>
          </p:cNvPr>
          <p:cNvGrpSpPr/>
          <p:nvPr userDrawn="1"/>
        </p:nvGrpSpPr>
        <p:grpSpPr>
          <a:xfrm>
            <a:off x="123825" y="6429177"/>
            <a:ext cx="1222724" cy="314523"/>
            <a:chOff x="5539739" y="3286125"/>
            <a:chExt cx="1111567" cy="285930"/>
          </a:xfrm>
        </p:grpSpPr>
        <p:sp>
          <p:nvSpPr>
            <p:cNvPr id="15" name="Freeform: Shape 14">
              <a:extLst>
                <a:ext uri="{FF2B5EF4-FFF2-40B4-BE49-F238E27FC236}">
                  <a16:creationId xmlns:a16="http://schemas.microsoft.com/office/drawing/2014/main" id="{0AFA5442-1E94-43ED-AB6C-3A1B317F917D}"/>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chemeClr val="bg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37FB31DE-6AAD-4E7D-A868-87A0CDF89AB2}"/>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chemeClr val="bg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F4723A2-BE5D-4E83-8685-17504823ADA5}"/>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chemeClr val="bg1"/>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A1416AE-D991-4DCF-9453-2C4250F36639}"/>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chemeClr val="bg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6687322-8438-430A-BB1C-4A0E79C7A6B5}"/>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pic>
        <p:nvPicPr>
          <p:cNvPr id="20" name="Picture 19" descr="A picture containing line, screenshot&#10;&#10;Description automatically generated">
            <a:extLst>
              <a:ext uri="{FF2B5EF4-FFF2-40B4-BE49-F238E27FC236}">
                <a16:creationId xmlns:a16="http://schemas.microsoft.com/office/drawing/2014/main" id="{1B1DDA84-EA77-489F-B4F9-8B77BE6B3202}"/>
              </a:ext>
            </a:extLst>
          </p:cNvPr>
          <p:cNvPicPr>
            <a:picLocks noChangeAspect="1"/>
          </p:cNvPicPr>
          <p:nvPr userDrawn="1"/>
        </p:nvPicPr>
        <p:blipFill rotWithShape="1">
          <a:blip r:embed="rId3"/>
          <a:srcRect l="12890" t="17087" r="18197"/>
          <a:stretch/>
        </p:blipFill>
        <p:spPr>
          <a:xfrm rot="5400000" flipH="1">
            <a:off x="7554994" y="2220994"/>
            <a:ext cx="6858005" cy="2416006"/>
          </a:xfrm>
          <a:prstGeom prst="rect">
            <a:avLst/>
          </a:prstGeom>
        </p:spPr>
      </p:pic>
    </p:spTree>
    <p:extLst>
      <p:ext uri="{BB962C8B-B14F-4D97-AF65-F5344CB8AC3E}">
        <p14:creationId xmlns:p14="http://schemas.microsoft.com/office/powerpoint/2010/main" val="1144612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Yellow/Image">
    <p:bg>
      <p:bgPr>
        <a:solidFill>
          <a:schemeClr val="bg1"/>
        </a:solidFill>
        <a:effectLst/>
      </p:bgPr>
    </p:bg>
    <p:spTree>
      <p:nvGrpSpPr>
        <p:cNvPr id="1" name=""/>
        <p:cNvGrpSpPr/>
        <p:nvPr/>
      </p:nvGrpSpPr>
      <p:grpSpPr>
        <a:xfrm>
          <a:off x="0" y="0"/>
          <a:ext cx="0" cy="0"/>
          <a:chOff x="0" y="0"/>
          <a:chExt cx="0" cy="0"/>
        </a:xfrm>
      </p:grpSpPr>
      <p:pic>
        <p:nvPicPr>
          <p:cNvPr id="4" name="Picture 3" descr="A person wearing a yellow hat and plaid shirt&#10;&#10;Description automatically generated with low confidence">
            <a:extLst>
              <a:ext uri="{FF2B5EF4-FFF2-40B4-BE49-F238E27FC236}">
                <a16:creationId xmlns:a16="http://schemas.microsoft.com/office/drawing/2014/main" id="{A05E6741-3969-4C74-BCBF-01CDF142D72E}"/>
              </a:ext>
            </a:extLst>
          </p:cNvPr>
          <p:cNvPicPr>
            <a:picLocks noChangeAspect="1"/>
          </p:cNvPicPr>
          <p:nvPr userDrawn="1"/>
        </p:nvPicPr>
        <p:blipFill rotWithShape="1">
          <a:blip r:embed="rId2"/>
          <a:srcRect l="26019" r="37135"/>
          <a:stretch/>
        </p:blipFill>
        <p:spPr>
          <a:xfrm flipH="1">
            <a:off x="8455630" y="-6"/>
            <a:ext cx="3736370" cy="6870224"/>
          </a:xfrm>
          <a:prstGeom prst="rect">
            <a:avLst/>
          </a:prstGeom>
        </p:spPr>
      </p:pic>
      <p:sp>
        <p:nvSpPr>
          <p:cNvPr id="11" name="Rectangle 10">
            <a:extLst>
              <a:ext uri="{FF2B5EF4-FFF2-40B4-BE49-F238E27FC236}">
                <a16:creationId xmlns:a16="http://schemas.microsoft.com/office/drawing/2014/main" id="{C3A5AD1E-4630-4480-A911-AE51C7FD4D0B}"/>
              </a:ext>
            </a:extLst>
          </p:cNvPr>
          <p:cNvSpPr/>
          <p:nvPr userDrawn="1"/>
        </p:nvSpPr>
        <p:spPr>
          <a:xfrm>
            <a:off x="0" y="0"/>
            <a:ext cx="8658225" cy="6870224"/>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n>
                <a:noFill/>
              </a:ln>
              <a:solidFill>
                <a:schemeClr val="tx1"/>
              </a:solidFill>
            </a:endParaRPr>
          </a:p>
        </p:txBody>
      </p:sp>
      <p:grpSp>
        <p:nvGrpSpPr>
          <p:cNvPr id="21" name="Graphic 36">
            <a:extLst>
              <a:ext uri="{FF2B5EF4-FFF2-40B4-BE49-F238E27FC236}">
                <a16:creationId xmlns:a16="http://schemas.microsoft.com/office/drawing/2014/main" id="{415B5D55-2317-46C3-BB13-B4B68CF9E949}"/>
              </a:ext>
            </a:extLst>
          </p:cNvPr>
          <p:cNvGrpSpPr/>
          <p:nvPr userDrawn="1"/>
        </p:nvGrpSpPr>
        <p:grpSpPr>
          <a:xfrm>
            <a:off x="126713" y="6435469"/>
            <a:ext cx="1222724" cy="314523"/>
            <a:chOff x="5539739" y="3286125"/>
            <a:chExt cx="1111567" cy="285930"/>
          </a:xfrm>
        </p:grpSpPr>
        <p:sp>
          <p:nvSpPr>
            <p:cNvPr id="22" name="Freeform: Shape 21">
              <a:extLst>
                <a:ext uri="{FF2B5EF4-FFF2-40B4-BE49-F238E27FC236}">
                  <a16:creationId xmlns:a16="http://schemas.microsoft.com/office/drawing/2014/main" id="{57805008-1348-45CB-ABEF-ACDC14AA1F76}"/>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rgbClr val="19305A"/>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315FD7DA-B377-4E34-AAA6-8CDC2583CAA1}"/>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rgbClr val="19305A"/>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1A7DEB2B-5CB7-4457-B6F4-BBF05C4078E1}"/>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rgbClr val="19305A"/>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C5409A30-8D39-404F-BB82-CB78D5140C4E}"/>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rgbClr val="19305A"/>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7729B25-CF5F-41B1-8506-DCB4B39C2432}"/>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sp>
        <p:nvSpPr>
          <p:cNvPr id="12" name="Subtitle 2">
            <a:extLst>
              <a:ext uri="{FF2B5EF4-FFF2-40B4-BE49-F238E27FC236}">
                <a16:creationId xmlns:a16="http://schemas.microsoft.com/office/drawing/2014/main" id="{9D55DE65-B319-4CE3-A408-661979DF9B5B}"/>
              </a:ext>
            </a:extLst>
          </p:cNvPr>
          <p:cNvSpPr>
            <a:spLocks noGrp="1"/>
          </p:cNvSpPr>
          <p:nvPr>
            <p:ph type="subTitle" idx="1"/>
          </p:nvPr>
        </p:nvSpPr>
        <p:spPr>
          <a:xfrm>
            <a:off x="1524000" y="4761311"/>
            <a:ext cx="5994400" cy="1078453"/>
          </a:xfrm>
          <a:prstGeom prst="rect">
            <a:avLst/>
          </a:prstGeom>
        </p:spPr>
        <p:txBody>
          <a:bodyPr/>
          <a:lstStyle>
            <a:lvl1pPr marL="0" indent="0" algn="l">
              <a:buNone/>
              <a:defRPr sz="1800" b="0">
                <a:solidFill>
                  <a:schemeClr val="tx1"/>
                </a:solidFill>
                <a:latin typeface="Montserrat 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
            <a:extLst>
              <a:ext uri="{FF2B5EF4-FFF2-40B4-BE49-F238E27FC236}">
                <a16:creationId xmlns:a16="http://schemas.microsoft.com/office/drawing/2014/main" id="{EFD99FF5-84CA-43F5-B814-790CCC5FC0D1}"/>
              </a:ext>
            </a:extLst>
          </p:cNvPr>
          <p:cNvSpPr>
            <a:spLocks noGrp="1"/>
          </p:cNvSpPr>
          <p:nvPr>
            <p:ph type="title"/>
          </p:nvPr>
        </p:nvSpPr>
        <p:spPr>
          <a:xfrm>
            <a:off x="1524001" y="2216938"/>
            <a:ext cx="5994400" cy="2424123"/>
          </a:xfrm>
        </p:spPr>
        <p:txBody>
          <a:bodyPr anchor="b">
            <a:normAutofit/>
          </a:bodyPr>
          <a:lstStyle>
            <a:lvl1pPr>
              <a:defRPr sz="5200" baseline="0">
                <a:solidFill>
                  <a:schemeClr val="tx1"/>
                </a:solidFill>
                <a:latin typeface="Montserrat SemiBold" panose="00000700000000000000" pitchFamily="2" charset="0"/>
              </a:defRPr>
            </a:lvl1pPr>
          </a:lstStyle>
          <a:p>
            <a:r>
              <a:rPr lang="en-US"/>
              <a:t>Click to edit Master title style</a:t>
            </a:r>
          </a:p>
        </p:txBody>
      </p:sp>
      <p:pic>
        <p:nvPicPr>
          <p:cNvPr id="20" name="Picture 19" descr="A picture containing line, screenshot&#10;&#10;Description automatically generated">
            <a:extLst>
              <a:ext uri="{FF2B5EF4-FFF2-40B4-BE49-F238E27FC236}">
                <a16:creationId xmlns:a16="http://schemas.microsoft.com/office/drawing/2014/main" id="{1B1DDA84-EA77-489F-B4F9-8B77BE6B3202}"/>
              </a:ext>
            </a:extLst>
          </p:cNvPr>
          <p:cNvPicPr>
            <a:picLocks noChangeAspect="1"/>
          </p:cNvPicPr>
          <p:nvPr userDrawn="1"/>
        </p:nvPicPr>
        <p:blipFill rotWithShape="1">
          <a:blip r:embed="rId3"/>
          <a:srcRect l="12890" t="17087" r="18197"/>
          <a:stretch/>
        </p:blipFill>
        <p:spPr>
          <a:xfrm rot="5400000" flipH="1">
            <a:off x="7554994" y="2220994"/>
            <a:ext cx="6858005" cy="2416006"/>
          </a:xfrm>
          <a:prstGeom prst="rect">
            <a:avLst/>
          </a:prstGeom>
        </p:spPr>
      </p:pic>
    </p:spTree>
    <p:extLst>
      <p:ext uri="{BB962C8B-B14F-4D97-AF65-F5344CB8AC3E}">
        <p14:creationId xmlns:p14="http://schemas.microsoft.com/office/powerpoint/2010/main" val="4282032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Custom Imag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3A5AD1E-4630-4480-A911-AE51C7FD4D0B}"/>
              </a:ext>
            </a:extLst>
          </p:cNvPr>
          <p:cNvSpPr/>
          <p:nvPr userDrawn="1"/>
        </p:nvSpPr>
        <p:spPr>
          <a:xfrm>
            <a:off x="0" y="0"/>
            <a:ext cx="8658225" cy="6870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2976B5"/>
              </a:solidFill>
            </a:endParaRPr>
          </a:p>
        </p:txBody>
      </p:sp>
      <p:sp>
        <p:nvSpPr>
          <p:cNvPr id="12" name="Subtitle 2">
            <a:extLst>
              <a:ext uri="{FF2B5EF4-FFF2-40B4-BE49-F238E27FC236}">
                <a16:creationId xmlns:a16="http://schemas.microsoft.com/office/drawing/2014/main" id="{9D55DE65-B319-4CE3-A408-661979DF9B5B}"/>
              </a:ext>
            </a:extLst>
          </p:cNvPr>
          <p:cNvSpPr>
            <a:spLocks noGrp="1"/>
          </p:cNvSpPr>
          <p:nvPr>
            <p:ph type="subTitle" idx="1"/>
          </p:nvPr>
        </p:nvSpPr>
        <p:spPr>
          <a:xfrm>
            <a:off x="1524000" y="4761311"/>
            <a:ext cx="5994400" cy="1078453"/>
          </a:xfrm>
          <a:prstGeom prst="rect">
            <a:avLst/>
          </a:prstGeom>
        </p:spPr>
        <p:txBody>
          <a:bodyPr/>
          <a:lstStyle>
            <a:lvl1pPr marL="0" indent="0" algn="l">
              <a:buNone/>
              <a:defRPr sz="1800" b="0">
                <a:solidFill>
                  <a:schemeClr val="bg1"/>
                </a:solidFill>
                <a:latin typeface="Montserrat Medium" panose="000006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1">
            <a:extLst>
              <a:ext uri="{FF2B5EF4-FFF2-40B4-BE49-F238E27FC236}">
                <a16:creationId xmlns:a16="http://schemas.microsoft.com/office/drawing/2014/main" id="{EFD99FF5-84CA-43F5-B814-790CCC5FC0D1}"/>
              </a:ext>
            </a:extLst>
          </p:cNvPr>
          <p:cNvSpPr>
            <a:spLocks noGrp="1"/>
          </p:cNvSpPr>
          <p:nvPr>
            <p:ph type="title"/>
          </p:nvPr>
        </p:nvSpPr>
        <p:spPr>
          <a:xfrm>
            <a:off x="1524001" y="2216938"/>
            <a:ext cx="5994400" cy="2424123"/>
          </a:xfrm>
        </p:spPr>
        <p:txBody>
          <a:bodyPr anchor="b">
            <a:normAutofit/>
          </a:bodyPr>
          <a:lstStyle>
            <a:lvl1pPr>
              <a:defRPr sz="5200" baseline="0">
                <a:solidFill>
                  <a:schemeClr val="bg1"/>
                </a:solidFill>
                <a:latin typeface="Montserrat SemiBold" panose="00000700000000000000" pitchFamily="2" charset="0"/>
              </a:defRPr>
            </a:lvl1pPr>
          </a:lstStyle>
          <a:p>
            <a:r>
              <a:rPr lang="en-US"/>
              <a:t>Click to edit Master title style</a:t>
            </a:r>
          </a:p>
        </p:txBody>
      </p:sp>
      <p:grpSp>
        <p:nvGrpSpPr>
          <p:cNvPr id="14" name="Graphic 36">
            <a:extLst>
              <a:ext uri="{FF2B5EF4-FFF2-40B4-BE49-F238E27FC236}">
                <a16:creationId xmlns:a16="http://schemas.microsoft.com/office/drawing/2014/main" id="{F5D8F5D4-CE63-4F6B-8802-F8E6989D82EE}"/>
              </a:ext>
            </a:extLst>
          </p:cNvPr>
          <p:cNvGrpSpPr/>
          <p:nvPr userDrawn="1"/>
        </p:nvGrpSpPr>
        <p:grpSpPr>
          <a:xfrm>
            <a:off x="123825" y="6429177"/>
            <a:ext cx="1222724" cy="314523"/>
            <a:chOff x="5539739" y="3286125"/>
            <a:chExt cx="1111567" cy="285930"/>
          </a:xfrm>
        </p:grpSpPr>
        <p:sp>
          <p:nvSpPr>
            <p:cNvPr id="15" name="Freeform: Shape 14">
              <a:extLst>
                <a:ext uri="{FF2B5EF4-FFF2-40B4-BE49-F238E27FC236}">
                  <a16:creationId xmlns:a16="http://schemas.microsoft.com/office/drawing/2014/main" id="{0AFA5442-1E94-43ED-AB6C-3A1B317F917D}"/>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chemeClr val="bg1"/>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37FB31DE-6AAD-4E7D-A868-87A0CDF89AB2}"/>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chemeClr val="bg1"/>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9F4723A2-BE5D-4E83-8685-17504823ADA5}"/>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chemeClr val="bg1"/>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9A1416AE-D991-4DCF-9453-2C4250F36639}"/>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chemeClr val="bg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D6687322-8438-430A-BB1C-4A0E79C7A6B5}"/>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pic>
        <p:nvPicPr>
          <p:cNvPr id="21" name="Picture 20" descr="A picture containing line, screenshot&#10;&#10;Description automatically generated">
            <a:extLst>
              <a:ext uri="{FF2B5EF4-FFF2-40B4-BE49-F238E27FC236}">
                <a16:creationId xmlns:a16="http://schemas.microsoft.com/office/drawing/2014/main" id="{4425A299-E68A-4BAB-B86A-A3E9C63E8384}"/>
              </a:ext>
            </a:extLst>
          </p:cNvPr>
          <p:cNvPicPr>
            <a:picLocks noChangeAspect="1"/>
          </p:cNvPicPr>
          <p:nvPr userDrawn="1"/>
        </p:nvPicPr>
        <p:blipFill rotWithShape="1">
          <a:blip r:embed="rId2"/>
          <a:srcRect l="12890" t="17087" r="18197"/>
          <a:stretch/>
        </p:blipFill>
        <p:spPr>
          <a:xfrm rot="5400000" flipH="1">
            <a:off x="7554994" y="2220994"/>
            <a:ext cx="6858005" cy="2416006"/>
          </a:xfrm>
          <a:prstGeom prst="rect">
            <a:avLst/>
          </a:prstGeom>
        </p:spPr>
      </p:pic>
      <p:sp>
        <p:nvSpPr>
          <p:cNvPr id="3" name="Picture Placeholder 2">
            <a:extLst>
              <a:ext uri="{FF2B5EF4-FFF2-40B4-BE49-F238E27FC236}">
                <a16:creationId xmlns:a16="http://schemas.microsoft.com/office/drawing/2014/main" id="{AC7D0022-A24F-4C20-9078-649202AECD2E}"/>
              </a:ext>
            </a:extLst>
          </p:cNvPr>
          <p:cNvSpPr>
            <a:spLocks noGrp="1"/>
          </p:cNvSpPr>
          <p:nvPr>
            <p:ph type="pic" sz="quarter" idx="10"/>
          </p:nvPr>
        </p:nvSpPr>
        <p:spPr>
          <a:xfrm>
            <a:off x="8658225" y="0"/>
            <a:ext cx="3533775" cy="6858000"/>
          </a:xfrm>
          <a:prstGeom prst="rect">
            <a:avLst/>
          </a:prstGeom>
        </p:spPr>
        <p:txBody>
          <a:bodyPr/>
          <a:lstStyle/>
          <a:p>
            <a:r>
              <a:rPr lang="en-US"/>
              <a:t>Click icon to add picture</a:t>
            </a:r>
          </a:p>
        </p:txBody>
      </p:sp>
    </p:spTree>
    <p:extLst>
      <p:ext uri="{BB962C8B-B14F-4D97-AF65-F5344CB8AC3E}">
        <p14:creationId xmlns:p14="http://schemas.microsoft.com/office/powerpoint/2010/main" val="245051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Solid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8677CF-8609-42D7-BD6B-D0C6E735BBE3}"/>
              </a:ext>
            </a:extLst>
          </p:cNvPr>
          <p:cNvSpPr/>
          <p:nvPr userDrawn="1"/>
        </p:nvSpPr>
        <p:spPr>
          <a:xfrm>
            <a:off x="0" y="-12224"/>
            <a:ext cx="12192000" cy="68702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2976B5"/>
              </a:solidFill>
            </a:endParaRPr>
          </a:p>
        </p:txBody>
      </p:sp>
      <p:pic>
        <p:nvPicPr>
          <p:cNvPr id="12" name="Picture 11" descr="A picture containing lamp, line, colorfulness, screenshot&#10;&#10;Description automatically generated">
            <a:extLst>
              <a:ext uri="{FF2B5EF4-FFF2-40B4-BE49-F238E27FC236}">
                <a16:creationId xmlns:a16="http://schemas.microsoft.com/office/drawing/2014/main" id="{A573E2DA-D727-4657-9EA4-7288F08D8FAF}"/>
              </a:ext>
            </a:extLst>
          </p:cNvPr>
          <p:cNvPicPr>
            <a:picLocks noChangeAspect="1"/>
          </p:cNvPicPr>
          <p:nvPr userDrawn="1"/>
        </p:nvPicPr>
        <p:blipFill rotWithShape="1">
          <a:blip r:embed="rId2"/>
          <a:srcRect t="33804" r="33152" b="19237"/>
          <a:stretch/>
        </p:blipFill>
        <p:spPr>
          <a:xfrm>
            <a:off x="7960321" y="-12224"/>
            <a:ext cx="4231679" cy="6870224"/>
          </a:xfrm>
          <a:prstGeom prst="rect">
            <a:avLst/>
          </a:prstGeom>
        </p:spPr>
      </p:pic>
      <p:sp>
        <p:nvSpPr>
          <p:cNvPr id="7" name="Title 1">
            <a:extLst>
              <a:ext uri="{FF2B5EF4-FFF2-40B4-BE49-F238E27FC236}">
                <a16:creationId xmlns:a16="http://schemas.microsoft.com/office/drawing/2014/main" id="{4CC2CE74-9F65-4EE1-80B9-7008FF8EE0DC}"/>
              </a:ext>
            </a:extLst>
          </p:cNvPr>
          <p:cNvSpPr>
            <a:spLocks noGrp="1"/>
          </p:cNvSpPr>
          <p:nvPr>
            <p:ph type="title"/>
          </p:nvPr>
        </p:nvSpPr>
        <p:spPr>
          <a:xfrm>
            <a:off x="838200" y="2706330"/>
            <a:ext cx="7780020" cy="1445339"/>
          </a:xfrm>
        </p:spPr>
        <p:txBody>
          <a:bodyPr>
            <a:noAutofit/>
          </a:bodyPr>
          <a:lstStyle>
            <a:lvl1pPr>
              <a:defRPr sz="8800" b="1">
                <a:solidFill>
                  <a:schemeClr val="bg1"/>
                </a:solidFill>
                <a:latin typeface="Montserrat" pitchFamily="2" charset="77"/>
              </a:defRPr>
            </a:lvl1pPr>
          </a:lstStyle>
          <a:p>
            <a:r>
              <a:rPr lang="en-US"/>
              <a:t>Click to edit Master title style</a:t>
            </a:r>
          </a:p>
        </p:txBody>
      </p:sp>
      <p:sp>
        <p:nvSpPr>
          <p:cNvPr id="8" name="Subtitle 2">
            <a:extLst>
              <a:ext uri="{FF2B5EF4-FFF2-40B4-BE49-F238E27FC236}">
                <a16:creationId xmlns:a16="http://schemas.microsoft.com/office/drawing/2014/main" id="{76CB98E2-3330-4B11-8EED-53F831C898D7}"/>
              </a:ext>
            </a:extLst>
          </p:cNvPr>
          <p:cNvSpPr>
            <a:spLocks noGrp="1"/>
          </p:cNvSpPr>
          <p:nvPr>
            <p:ph type="subTitle" idx="1"/>
          </p:nvPr>
        </p:nvSpPr>
        <p:spPr>
          <a:xfrm>
            <a:off x="838200" y="4295989"/>
            <a:ext cx="7780020" cy="376301"/>
          </a:xfrm>
          <a:prstGeom prst="rect">
            <a:avLst/>
          </a:prstGeom>
        </p:spPr>
        <p:txBody>
          <a:bodyPr/>
          <a:lstStyle>
            <a:lvl1pPr marL="0" indent="0" algn="l">
              <a:buNone/>
              <a:defRPr sz="2000" b="0">
                <a:solidFill>
                  <a:schemeClr val="bg1"/>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37" name="Graphic 36">
            <a:extLst>
              <a:ext uri="{FF2B5EF4-FFF2-40B4-BE49-F238E27FC236}">
                <a16:creationId xmlns:a16="http://schemas.microsoft.com/office/drawing/2014/main" id="{266CCCE6-FECF-4FDD-8CFB-BA1B214F479B}"/>
              </a:ext>
            </a:extLst>
          </p:cNvPr>
          <p:cNvGrpSpPr/>
          <p:nvPr userDrawn="1"/>
        </p:nvGrpSpPr>
        <p:grpSpPr>
          <a:xfrm>
            <a:off x="223087" y="6340285"/>
            <a:ext cx="1222724" cy="314523"/>
            <a:chOff x="5539739" y="3286125"/>
            <a:chExt cx="1111567" cy="285930"/>
          </a:xfrm>
        </p:grpSpPr>
        <p:sp>
          <p:nvSpPr>
            <p:cNvPr id="38" name="Freeform: Shape 37">
              <a:extLst>
                <a:ext uri="{FF2B5EF4-FFF2-40B4-BE49-F238E27FC236}">
                  <a16:creationId xmlns:a16="http://schemas.microsoft.com/office/drawing/2014/main" id="{45BE7209-5F36-419A-9393-A73175438B9B}"/>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chemeClr val="bg1"/>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DDFF779C-3901-44FA-9116-E6CA4E1B814A}"/>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chemeClr val="bg1"/>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72F595FD-6E41-40EF-B6D5-8255C77E03EA}"/>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chemeClr val="bg1"/>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E694D1CE-FC2E-4E05-8B58-226D29E71146}"/>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chemeClr val="bg1"/>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BCB06604-E2CB-4F53-B04E-7D7C89CF42DB}"/>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5251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Solid Light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8677CF-8609-42D7-BD6B-D0C6E735BBE3}"/>
              </a:ext>
            </a:extLst>
          </p:cNvPr>
          <p:cNvSpPr/>
          <p:nvPr userDrawn="1"/>
        </p:nvSpPr>
        <p:spPr>
          <a:xfrm>
            <a:off x="0" y="-12224"/>
            <a:ext cx="12192000" cy="6870224"/>
          </a:xfrm>
          <a:prstGeom prst="rect">
            <a:avLst/>
          </a:prstGeom>
          <a:solidFill>
            <a:srgbClr val="297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solidFill>
                <a:srgbClr val="2976B5"/>
              </a:solidFill>
            </a:endParaRPr>
          </a:p>
        </p:txBody>
      </p:sp>
      <p:pic>
        <p:nvPicPr>
          <p:cNvPr id="5" name="Picture 4" descr="A picture containing lamp, line, colorfulness, screenshot&#10;&#10;Description automatically generated">
            <a:extLst>
              <a:ext uri="{FF2B5EF4-FFF2-40B4-BE49-F238E27FC236}">
                <a16:creationId xmlns:a16="http://schemas.microsoft.com/office/drawing/2014/main" id="{C70E07D4-EEDB-4152-BA90-559E2041E3B4}"/>
              </a:ext>
            </a:extLst>
          </p:cNvPr>
          <p:cNvPicPr>
            <a:picLocks noChangeAspect="1"/>
          </p:cNvPicPr>
          <p:nvPr userDrawn="1"/>
        </p:nvPicPr>
        <p:blipFill rotWithShape="1">
          <a:blip r:embed="rId2"/>
          <a:srcRect t="33986" r="34070" b="19055"/>
          <a:stretch/>
        </p:blipFill>
        <p:spPr>
          <a:xfrm>
            <a:off x="8026915" y="-12224"/>
            <a:ext cx="4175563" cy="6870224"/>
          </a:xfrm>
          <a:prstGeom prst="rect">
            <a:avLst/>
          </a:prstGeom>
        </p:spPr>
      </p:pic>
      <p:sp>
        <p:nvSpPr>
          <p:cNvPr id="7" name="Title 1">
            <a:extLst>
              <a:ext uri="{FF2B5EF4-FFF2-40B4-BE49-F238E27FC236}">
                <a16:creationId xmlns:a16="http://schemas.microsoft.com/office/drawing/2014/main" id="{4CC2CE74-9F65-4EE1-80B9-7008FF8EE0DC}"/>
              </a:ext>
            </a:extLst>
          </p:cNvPr>
          <p:cNvSpPr>
            <a:spLocks noGrp="1"/>
          </p:cNvSpPr>
          <p:nvPr>
            <p:ph type="title"/>
          </p:nvPr>
        </p:nvSpPr>
        <p:spPr>
          <a:xfrm>
            <a:off x="838200" y="2706330"/>
            <a:ext cx="7780020" cy="1445339"/>
          </a:xfrm>
        </p:spPr>
        <p:txBody>
          <a:bodyPr>
            <a:noAutofit/>
          </a:bodyPr>
          <a:lstStyle>
            <a:lvl1pPr>
              <a:defRPr sz="8800" b="1">
                <a:solidFill>
                  <a:schemeClr val="bg1"/>
                </a:solidFill>
                <a:latin typeface="Montserrat" pitchFamily="2" charset="77"/>
              </a:defRPr>
            </a:lvl1pPr>
          </a:lstStyle>
          <a:p>
            <a:r>
              <a:rPr lang="en-US"/>
              <a:t>Click to edit Master title style</a:t>
            </a:r>
          </a:p>
        </p:txBody>
      </p:sp>
      <p:sp>
        <p:nvSpPr>
          <p:cNvPr id="8" name="Subtitle 2">
            <a:extLst>
              <a:ext uri="{FF2B5EF4-FFF2-40B4-BE49-F238E27FC236}">
                <a16:creationId xmlns:a16="http://schemas.microsoft.com/office/drawing/2014/main" id="{76CB98E2-3330-4B11-8EED-53F831C898D7}"/>
              </a:ext>
            </a:extLst>
          </p:cNvPr>
          <p:cNvSpPr>
            <a:spLocks noGrp="1"/>
          </p:cNvSpPr>
          <p:nvPr>
            <p:ph type="subTitle" idx="1"/>
          </p:nvPr>
        </p:nvSpPr>
        <p:spPr>
          <a:xfrm>
            <a:off x="838200" y="4295989"/>
            <a:ext cx="7780020" cy="376301"/>
          </a:xfrm>
          <a:prstGeom prst="rect">
            <a:avLst/>
          </a:prstGeom>
        </p:spPr>
        <p:txBody>
          <a:bodyPr/>
          <a:lstStyle>
            <a:lvl1pPr marL="0" indent="0" algn="l">
              <a:buNone/>
              <a:defRPr sz="2000" b="0">
                <a:solidFill>
                  <a:schemeClr val="bg1"/>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23" name="Graphic 36">
            <a:extLst>
              <a:ext uri="{FF2B5EF4-FFF2-40B4-BE49-F238E27FC236}">
                <a16:creationId xmlns:a16="http://schemas.microsoft.com/office/drawing/2014/main" id="{2C4AED40-3B2B-4341-93FA-A0F67EEC1644}"/>
              </a:ext>
            </a:extLst>
          </p:cNvPr>
          <p:cNvGrpSpPr/>
          <p:nvPr userDrawn="1"/>
        </p:nvGrpSpPr>
        <p:grpSpPr>
          <a:xfrm>
            <a:off x="223087" y="6340285"/>
            <a:ext cx="1222724" cy="314523"/>
            <a:chOff x="5539739" y="3286125"/>
            <a:chExt cx="1111567" cy="285930"/>
          </a:xfrm>
        </p:grpSpPr>
        <p:sp>
          <p:nvSpPr>
            <p:cNvPr id="24" name="Freeform: Shape 23">
              <a:extLst>
                <a:ext uri="{FF2B5EF4-FFF2-40B4-BE49-F238E27FC236}">
                  <a16:creationId xmlns:a16="http://schemas.microsoft.com/office/drawing/2014/main" id="{87C9A060-0986-4B06-AF4E-4F4C0FCF8FC8}"/>
                </a:ext>
              </a:extLst>
            </p:cNvPr>
            <p:cNvSpPr/>
            <p:nvPr/>
          </p:nvSpPr>
          <p:spPr>
            <a:xfrm>
              <a:off x="5897880" y="3286125"/>
              <a:ext cx="337184" cy="285930"/>
            </a:xfrm>
            <a:custGeom>
              <a:avLst/>
              <a:gdLst>
                <a:gd name="connsiteX0" fmla="*/ 337185 w 337184"/>
                <a:gd name="connsiteY0" fmla="*/ 189548 h 285930"/>
                <a:gd name="connsiteX1" fmla="*/ 290512 w 337184"/>
                <a:gd name="connsiteY1" fmla="*/ 234315 h 285930"/>
                <a:gd name="connsiteX2" fmla="*/ 209550 w 337184"/>
                <a:gd name="connsiteY2" fmla="*/ 255270 h 285930"/>
                <a:gd name="connsiteX3" fmla="*/ 97155 w 337184"/>
                <a:gd name="connsiteY3" fmla="*/ 143828 h 285930"/>
                <a:gd name="connsiteX4" fmla="*/ 199072 w 337184"/>
                <a:gd name="connsiteY4" fmla="*/ 25717 h 285930"/>
                <a:gd name="connsiteX5" fmla="*/ 268605 w 337184"/>
                <a:gd name="connsiteY5" fmla="*/ 47625 h 285930"/>
                <a:gd name="connsiteX6" fmla="*/ 299085 w 337184"/>
                <a:gd name="connsiteY6" fmla="*/ 102870 h 285930"/>
                <a:gd name="connsiteX7" fmla="*/ 337185 w 337184"/>
                <a:gd name="connsiteY7" fmla="*/ 102870 h 285930"/>
                <a:gd name="connsiteX8" fmla="*/ 337185 w 337184"/>
                <a:gd name="connsiteY8" fmla="*/ 7620 h 285930"/>
                <a:gd name="connsiteX9" fmla="*/ 298133 w 337184"/>
                <a:gd name="connsiteY9" fmla="*/ 7620 h 285930"/>
                <a:gd name="connsiteX10" fmla="*/ 290512 w 337184"/>
                <a:gd name="connsiteY10" fmla="*/ 23813 h 285930"/>
                <a:gd name="connsiteX11" fmla="*/ 186690 w 337184"/>
                <a:gd name="connsiteY11" fmla="*/ 0 h 285930"/>
                <a:gd name="connsiteX12" fmla="*/ 0 w 337184"/>
                <a:gd name="connsiteY12" fmla="*/ 147638 h 285930"/>
                <a:gd name="connsiteX13" fmla="*/ 124777 w 337184"/>
                <a:gd name="connsiteY13" fmla="*/ 278130 h 285930"/>
                <a:gd name="connsiteX14" fmla="*/ 193358 w 337184"/>
                <a:gd name="connsiteY14" fmla="*/ 285750 h 285930"/>
                <a:gd name="connsiteX15" fmla="*/ 336233 w 337184"/>
                <a:gd name="connsiteY15" fmla="*/ 236220 h 285930"/>
                <a:gd name="connsiteX16" fmla="*/ 336233 w 337184"/>
                <a:gd name="connsiteY16" fmla="*/ 189548 h 285930"/>
                <a:gd name="connsiteX17" fmla="*/ 337185 w 337184"/>
                <a:gd name="connsiteY17" fmla="*/ 189548 h 285930"/>
                <a:gd name="connsiteX18" fmla="*/ 337185 w 337184"/>
                <a:gd name="connsiteY18" fmla="*/ 189548 h 285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7184" h="285930">
                  <a:moveTo>
                    <a:pt x="337185" y="189548"/>
                  </a:moveTo>
                  <a:cubicBezTo>
                    <a:pt x="325755" y="202883"/>
                    <a:pt x="307658" y="223838"/>
                    <a:pt x="290512" y="234315"/>
                  </a:cubicBezTo>
                  <a:cubicBezTo>
                    <a:pt x="269558" y="247650"/>
                    <a:pt x="240030" y="255270"/>
                    <a:pt x="209550" y="255270"/>
                  </a:cubicBezTo>
                  <a:cubicBezTo>
                    <a:pt x="122872" y="255270"/>
                    <a:pt x="97155" y="199073"/>
                    <a:pt x="97155" y="143828"/>
                  </a:cubicBezTo>
                  <a:cubicBezTo>
                    <a:pt x="97155" y="86678"/>
                    <a:pt x="122872" y="25717"/>
                    <a:pt x="199072" y="25717"/>
                  </a:cubicBezTo>
                  <a:cubicBezTo>
                    <a:pt x="211455" y="25717"/>
                    <a:pt x="241935" y="25717"/>
                    <a:pt x="268605" y="47625"/>
                  </a:cubicBezTo>
                  <a:cubicBezTo>
                    <a:pt x="293370" y="66675"/>
                    <a:pt x="296228" y="89535"/>
                    <a:pt x="299085" y="102870"/>
                  </a:cubicBezTo>
                  <a:lnTo>
                    <a:pt x="337185" y="102870"/>
                  </a:lnTo>
                  <a:lnTo>
                    <a:pt x="337185" y="7620"/>
                  </a:lnTo>
                  <a:lnTo>
                    <a:pt x="298133" y="7620"/>
                  </a:lnTo>
                  <a:lnTo>
                    <a:pt x="290512" y="23813"/>
                  </a:lnTo>
                  <a:cubicBezTo>
                    <a:pt x="274320" y="16192"/>
                    <a:pt x="243840" y="0"/>
                    <a:pt x="186690" y="0"/>
                  </a:cubicBezTo>
                  <a:cubicBezTo>
                    <a:pt x="80010" y="0"/>
                    <a:pt x="0" y="65723"/>
                    <a:pt x="0" y="147638"/>
                  </a:cubicBezTo>
                  <a:cubicBezTo>
                    <a:pt x="0" y="220980"/>
                    <a:pt x="60960" y="262890"/>
                    <a:pt x="124777" y="278130"/>
                  </a:cubicBezTo>
                  <a:cubicBezTo>
                    <a:pt x="146685" y="283845"/>
                    <a:pt x="170497" y="286703"/>
                    <a:pt x="193358" y="285750"/>
                  </a:cubicBezTo>
                  <a:cubicBezTo>
                    <a:pt x="272415" y="281940"/>
                    <a:pt x="306705" y="260985"/>
                    <a:pt x="336233" y="236220"/>
                  </a:cubicBezTo>
                  <a:lnTo>
                    <a:pt x="336233" y="189548"/>
                  </a:lnTo>
                  <a:lnTo>
                    <a:pt x="337185" y="189548"/>
                  </a:lnTo>
                  <a:lnTo>
                    <a:pt x="337185" y="189548"/>
                  </a:lnTo>
                  <a:close/>
                </a:path>
              </a:pathLst>
            </a:custGeom>
            <a:solidFill>
              <a:schemeClr val="bg1"/>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6595FA7B-D02C-41A2-AE99-5BD701CC1879}"/>
                </a:ext>
              </a:extLst>
            </p:cNvPr>
            <p:cNvSpPr/>
            <p:nvPr/>
          </p:nvSpPr>
          <p:spPr>
            <a:xfrm>
              <a:off x="6244589" y="3294697"/>
              <a:ext cx="351472" cy="267652"/>
            </a:xfrm>
            <a:custGeom>
              <a:avLst/>
              <a:gdLst>
                <a:gd name="connsiteX0" fmla="*/ 0 w 351472"/>
                <a:gd name="connsiteY0" fmla="*/ 0 h 267652"/>
                <a:gd name="connsiteX1" fmla="*/ 0 w 351472"/>
                <a:gd name="connsiteY1" fmla="*/ 95250 h 267652"/>
                <a:gd name="connsiteX2" fmla="*/ 28575 w 351472"/>
                <a:gd name="connsiteY2" fmla="*/ 94298 h 267652"/>
                <a:gd name="connsiteX3" fmla="*/ 41910 w 351472"/>
                <a:gd name="connsiteY3" fmla="*/ 40005 h 267652"/>
                <a:gd name="connsiteX4" fmla="*/ 86677 w 351472"/>
                <a:gd name="connsiteY4" fmla="*/ 26670 h 267652"/>
                <a:gd name="connsiteX5" fmla="*/ 127635 w 351472"/>
                <a:gd name="connsiteY5" fmla="*/ 26670 h 267652"/>
                <a:gd name="connsiteX6" fmla="*/ 127635 w 351472"/>
                <a:gd name="connsiteY6" fmla="*/ 210503 h 267652"/>
                <a:gd name="connsiteX7" fmla="*/ 108585 w 351472"/>
                <a:gd name="connsiteY7" fmla="*/ 239078 h 267652"/>
                <a:gd name="connsiteX8" fmla="*/ 75248 w 351472"/>
                <a:gd name="connsiteY8" fmla="*/ 240983 h 267652"/>
                <a:gd name="connsiteX9" fmla="*/ 75248 w 351472"/>
                <a:gd name="connsiteY9" fmla="*/ 267653 h 267652"/>
                <a:gd name="connsiteX10" fmla="*/ 277178 w 351472"/>
                <a:gd name="connsiteY10" fmla="*/ 267653 h 267652"/>
                <a:gd name="connsiteX11" fmla="*/ 277178 w 351472"/>
                <a:gd name="connsiteY11" fmla="*/ 240983 h 267652"/>
                <a:gd name="connsiteX12" fmla="*/ 246698 w 351472"/>
                <a:gd name="connsiteY12" fmla="*/ 240030 h 267652"/>
                <a:gd name="connsiteX13" fmla="*/ 223838 w 351472"/>
                <a:gd name="connsiteY13" fmla="*/ 210503 h 267652"/>
                <a:gd name="connsiteX14" fmla="*/ 223838 w 351472"/>
                <a:gd name="connsiteY14" fmla="*/ 26670 h 267652"/>
                <a:gd name="connsiteX15" fmla="*/ 264795 w 351472"/>
                <a:gd name="connsiteY15" fmla="*/ 26670 h 267652"/>
                <a:gd name="connsiteX16" fmla="*/ 303848 w 351472"/>
                <a:gd name="connsiteY16" fmla="*/ 33337 h 267652"/>
                <a:gd name="connsiteX17" fmla="*/ 322898 w 351472"/>
                <a:gd name="connsiteY17" fmla="*/ 94298 h 267652"/>
                <a:gd name="connsiteX18" fmla="*/ 351473 w 351472"/>
                <a:gd name="connsiteY18" fmla="*/ 95250 h 267652"/>
                <a:gd name="connsiteX19" fmla="*/ 351473 w 351472"/>
                <a:gd name="connsiteY19" fmla="*/ 0 h 267652"/>
                <a:gd name="connsiteX20" fmla="*/ 0 w 351472"/>
                <a:gd name="connsiteY20" fmla="*/ 0 h 267652"/>
                <a:gd name="connsiteX21" fmla="*/ 0 w 351472"/>
                <a:gd name="connsiteY21" fmla="*/ 0 h 267652"/>
                <a:gd name="connsiteX22" fmla="*/ 0 w 351472"/>
                <a:gd name="connsiteY22" fmla="*/ 0 h 26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472" h="267652">
                  <a:moveTo>
                    <a:pt x="0" y="0"/>
                  </a:moveTo>
                  <a:lnTo>
                    <a:pt x="0" y="95250"/>
                  </a:lnTo>
                  <a:lnTo>
                    <a:pt x="28575" y="94298"/>
                  </a:lnTo>
                  <a:cubicBezTo>
                    <a:pt x="30480" y="80962"/>
                    <a:pt x="31433" y="50482"/>
                    <a:pt x="41910" y="40005"/>
                  </a:cubicBezTo>
                  <a:cubicBezTo>
                    <a:pt x="55245" y="26670"/>
                    <a:pt x="70485" y="26670"/>
                    <a:pt x="86677" y="26670"/>
                  </a:cubicBezTo>
                  <a:lnTo>
                    <a:pt x="127635" y="26670"/>
                  </a:lnTo>
                  <a:lnTo>
                    <a:pt x="127635" y="210503"/>
                  </a:lnTo>
                  <a:cubicBezTo>
                    <a:pt x="127635" y="220028"/>
                    <a:pt x="126683" y="234315"/>
                    <a:pt x="108585" y="239078"/>
                  </a:cubicBezTo>
                  <a:cubicBezTo>
                    <a:pt x="101918" y="240983"/>
                    <a:pt x="98108" y="240983"/>
                    <a:pt x="75248" y="240983"/>
                  </a:cubicBezTo>
                  <a:lnTo>
                    <a:pt x="75248" y="267653"/>
                  </a:lnTo>
                  <a:lnTo>
                    <a:pt x="277178" y="267653"/>
                  </a:lnTo>
                  <a:lnTo>
                    <a:pt x="277178" y="240983"/>
                  </a:lnTo>
                  <a:cubicBezTo>
                    <a:pt x="256223" y="240983"/>
                    <a:pt x="252413" y="240983"/>
                    <a:pt x="246698" y="240030"/>
                  </a:cubicBezTo>
                  <a:cubicBezTo>
                    <a:pt x="223838" y="236220"/>
                    <a:pt x="223838" y="220028"/>
                    <a:pt x="223838" y="210503"/>
                  </a:cubicBezTo>
                  <a:lnTo>
                    <a:pt x="223838" y="26670"/>
                  </a:lnTo>
                  <a:lnTo>
                    <a:pt x="264795" y="26670"/>
                  </a:lnTo>
                  <a:cubicBezTo>
                    <a:pt x="277178" y="26670"/>
                    <a:pt x="292418" y="26670"/>
                    <a:pt x="303848" y="33337"/>
                  </a:cubicBezTo>
                  <a:cubicBezTo>
                    <a:pt x="320040" y="43815"/>
                    <a:pt x="320993" y="78105"/>
                    <a:pt x="322898" y="94298"/>
                  </a:cubicBezTo>
                  <a:lnTo>
                    <a:pt x="351473" y="95250"/>
                  </a:lnTo>
                  <a:lnTo>
                    <a:pt x="351473" y="0"/>
                  </a:lnTo>
                  <a:lnTo>
                    <a:pt x="0" y="0"/>
                  </a:lnTo>
                  <a:lnTo>
                    <a:pt x="0" y="0"/>
                  </a:lnTo>
                  <a:lnTo>
                    <a:pt x="0" y="0"/>
                  </a:lnTo>
                  <a:close/>
                </a:path>
              </a:pathLst>
            </a:custGeom>
            <a:solidFill>
              <a:schemeClr val="bg1"/>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E90A4B02-4151-48D1-8BE2-ED94A8209810}"/>
                </a:ext>
              </a:extLst>
            </p:cNvPr>
            <p:cNvSpPr/>
            <p:nvPr/>
          </p:nvSpPr>
          <p:spPr>
            <a:xfrm>
              <a:off x="5539739" y="3295650"/>
              <a:ext cx="413385" cy="266700"/>
            </a:xfrm>
            <a:custGeom>
              <a:avLst/>
              <a:gdLst>
                <a:gd name="connsiteX0" fmla="*/ 59055 w 413385"/>
                <a:gd name="connsiteY0" fmla="*/ 203835 h 266700"/>
                <a:gd name="connsiteX1" fmla="*/ 0 w 413385"/>
                <a:gd name="connsiteY1" fmla="*/ 239078 h 266700"/>
                <a:gd name="connsiteX2" fmla="*/ 0 w 413385"/>
                <a:gd name="connsiteY2" fmla="*/ 265748 h 266700"/>
                <a:gd name="connsiteX3" fmla="*/ 136208 w 413385"/>
                <a:gd name="connsiteY3" fmla="*/ 265748 h 266700"/>
                <a:gd name="connsiteX4" fmla="*/ 136208 w 413385"/>
                <a:gd name="connsiteY4" fmla="*/ 239078 h 266700"/>
                <a:gd name="connsiteX5" fmla="*/ 107633 w 413385"/>
                <a:gd name="connsiteY5" fmla="*/ 237173 h 266700"/>
                <a:gd name="connsiteX6" fmla="*/ 96203 w 413385"/>
                <a:gd name="connsiteY6" fmla="*/ 224790 h 266700"/>
                <a:gd name="connsiteX7" fmla="*/ 100013 w 413385"/>
                <a:gd name="connsiteY7" fmla="*/ 213360 h 266700"/>
                <a:gd name="connsiteX8" fmla="*/ 181928 w 413385"/>
                <a:gd name="connsiteY8" fmla="*/ 57150 h 266700"/>
                <a:gd name="connsiteX9" fmla="*/ 181928 w 413385"/>
                <a:gd name="connsiteY9" fmla="*/ 57150 h 266700"/>
                <a:gd name="connsiteX10" fmla="*/ 251460 w 413385"/>
                <a:gd name="connsiteY10" fmla="*/ 213360 h 266700"/>
                <a:gd name="connsiteX11" fmla="*/ 255270 w 413385"/>
                <a:gd name="connsiteY11" fmla="*/ 226695 h 266700"/>
                <a:gd name="connsiteX12" fmla="*/ 230505 w 413385"/>
                <a:gd name="connsiteY12" fmla="*/ 240030 h 266700"/>
                <a:gd name="connsiteX13" fmla="*/ 215265 w 413385"/>
                <a:gd name="connsiteY13" fmla="*/ 240030 h 266700"/>
                <a:gd name="connsiteX14" fmla="*/ 215265 w 413385"/>
                <a:gd name="connsiteY14" fmla="*/ 266700 h 266700"/>
                <a:gd name="connsiteX15" fmla="*/ 413385 w 413385"/>
                <a:gd name="connsiteY15" fmla="*/ 266700 h 266700"/>
                <a:gd name="connsiteX16" fmla="*/ 413385 w 413385"/>
                <a:gd name="connsiteY16" fmla="*/ 240030 h 266700"/>
                <a:gd name="connsiteX17" fmla="*/ 348615 w 413385"/>
                <a:gd name="connsiteY17" fmla="*/ 202883 h 266700"/>
                <a:gd name="connsiteX18" fmla="*/ 246698 w 413385"/>
                <a:gd name="connsiteY18" fmla="*/ 0 h 266700"/>
                <a:gd name="connsiteX19" fmla="*/ 173355 w 413385"/>
                <a:gd name="connsiteY19" fmla="*/ 0 h 266700"/>
                <a:gd name="connsiteX20" fmla="*/ 59055 w 413385"/>
                <a:gd name="connsiteY20" fmla="*/ 203835 h 266700"/>
                <a:gd name="connsiteX21" fmla="*/ 59055 w 413385"/>
                <a:gd name="connsiteY21" fmla="*/ 203835 h 266700"/>
                <a:gd name="connsiteX22" fmla="*/ 59055 w 413385"/>
                <a:gd name="connsiteY22" fmla="*/ 203835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13385" h="266700">
                  <a:moveTo>
                    <a:pt x="59055" y="203835"/>
                  </a:moveTo>
                  <a:cubicBezTo>
                    <a:pt x="40957" y="235268"/>
                    <a:pt x="30480" y="238125"/>
                    <a:pt x="0" y="239078"/>
                  </a:cubicBezTo>
                  <a:lnTo>
                    <a:pt x="0" y="265748"/>
                  </a:lnTo>
                  <a:lnTo>
                    <a:pt x="136208" y="265748"/>
                  </a:lnTo>
                  <a:lnTo>
                    <a:pt x="136208" y="239078"/>
                  </a:lnTo>
                  <a:cubicBezTo>
                    <a:pt x="116205" y="239078"/>
                    <a:pt x="112395" y="239078"/>
                    <a:pt x="107633" y="237173"/>
                  </a:cubicBezTo>
                  <a:cubicBezTo>
                    <a:pt x="99060" y="235268"/>
                    <a:pt x="96203" y="230505"/>
                    <a:pt x="96203" y="224790"/>
                  </a:cubicBezTo>
                  <a:cubicBezTo>
                    <a:pt x="96203" y="220980"/>
                    <a:pt x="98108" y="217170"/>
                    <a:pt x="100013" y="213360"/>
                  </a:cubicBezTo>
                  <a:lnTo>
                    <a:pt x="181928" y="57150"/>
                  </a:lnTo>
                  <a:lnTo>
                    <a:pt x="181928" y="57150"/>
                  </a:lnTo>
                  <a:lnTo>
                    <a:pt x="251460" y="213360"/>
                  </a:lnTo>
                  <a:cubicBezTo>
                    <a:pt x="253365" y="218123"/>
                    <a:pt x="255270" y="221933"/>
                    <a:pt x="255270" y="226695"/>
                  </a:cubicBezTo>
                  <a:cubicBezTo>
                    <a:pt x="255270" y="240030"/>
                    <a:pt x="240030" y="240030"/>
                    <a:pt x="230505" y="240030"/>
                  </a:cubicBezTo>
                  <a:lnTo>
                    <a:pt x="215265" y="240030"/>
                  </a:lnTo>
                  <a:lnTo>
                    <a:pt x="215265" y="266700"/>
                  </a:lnTo>
                  <a:lnTo>
                    <a:pt x="413385" y="266700"/>
                  </a:lnTo>
                  <a:lnTo>
                    <a:pt x="413385" y="240030"/>
                  </a:lnTo>
                  <a:cubicBezTo>
                    <a:pt x="379095" y="240030"/>
                    <a:pt x="366713" y="234315"/>
                    <a:pt x="348615" y="202883"/>
                  </a:cubicBezTo>
                  <a:lnTo>
                    <a:pt x="246698" y="0"/>
                  </a:lnTo>
                  <a:lnTo>
                    <a:pt x="173355" y="0"/>
                  </a:lnTo>
                  <a:lnTo>
                    <a:pt x="59055" y="203835"/>
                  </a:lnTo>
                  <a:lnTo>
                    <a:pt x="59055" y="203835"/>
                  </a:lnTo>
                  <a:lnTo>
                    <a:pt x="59055" y="203835"/>
                  </a:lnTo>
                  <a:close/>
                </a:path>
              </a:pathLst>
            </a:custGeom>
            <a:solidFill>
              <a:schemeClr val="bg1"/>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C2E7A859-BB42-49B0-BFD3-9B2D8C447246}"/>
                </a:ext>
              </a:extLst>
            </p:cNvPr>
            <p:cNvSpPr/>
            <p:nvPr/>
          </p:nvSpPr>
          <p:spPr>
            <a:xfrm>
              <a:off x="6608445" y="3294697"/>
              <a:ext cx="42862" cy="41910"/>
            </a:xfrm>
            <a:custGeom>
              <a:avLst/>
              <a:gdLst>
                <a:gd name="connsiteX0" fmla="*/ 18097 w 42862"/>
                <a:gd name="connsiteY0" fmla="*/ 19050 h 41910"/>
                <a:gd name="connsiteX1" fmla="*/ 18097 w 42862"/>
                <a:gd name="connsiteY1" fmla="*/ 12382 h 41910"/>
                <a:gd name="connsiteX2" fmla="*/ 22860 w 42862"/>
                <a:gd name="connsiteY2" fmla="*/ 12382 h 41910"/>
                <a:gd name="connsiteX3" fmla="*/ 28575 w 42862"/>
                <a:gd name="connsiteY3" fmla="*/ 16192 h 41910"/>
                <a:gd name="connsiteX4" fmla="*/ 22860 w 42862"/>
                <a:gd name="connsiteY4" fmla="*/ 20003 h 41910"/>
                <a:gd name="connsiteX5" fmla="*/ 18097 w 42862"/>
                <a:gd name="connsiteY5" fmla="*/ 20003 h 41910"/>
                <a:gd name="connsiteX6" fmla="*/ 18097 w 42862"/>
                <a:gd name="connsiteY6" fmla="*/ 19050 h 41910"/>
                <a:gd name="connsiteX7" fmla="*/ 18097 w 42862"/>
                <a:gd name="connsiteY7" fmla="*/ 19050 h 41910"/>
                <a:gd name="connsiteX8" fmla="*/ 18097 w 42862"/>
                <a:gd name="connsiteY8" fmla="*/ 22860 h 41910"/>
                <a:gd name="connsiteX9" fmla="*/ 21907 w 42862"/>
                <a:gd name="connsiteY9" fmla="*/ 22860 h 41910"/>
                <a:gd name="connsiteX10" fmla="*/ 28575 w 42862"/>
                <a:gd name="connsiteY10" fmla="*/ 33337 h 41910"/>
                <a:gd name="connsiteX11" fmla="*/ 32385 w 42862"/>
                <a:gd name="connsiteY11" fmla="*/ 33337 h 41910"/>
                <a:gd name="connsiteX12" fmla="*/ 25717 w 42862"/>
                <a:gd name="connsiteY12" fmla="*/ 22860 h 41910"/>
                <a:gd name="connsiteX13" fmla="*/ 32385 w 42862"/>
                <a:gd name="connsiteY13" fmla="*/ 16192 h 41910"/>
                <a:gd name="connsiteX14" fmla="*/ 23813 w 42862"/>
                <a:gd name="connsiteY14" fmla="*/ 9525 h 41910"/>
                <a:gd name="connsiteX15" fmla="*/ 14288 w 42862"/>
                <a:gd name="connsiteY15" fmla="*/ 9525 h 41910"/>
                <a:gd name="connsiteX16" fmla="*/ 14288 w 42862"/>
                <a:gd name="connsiteY16" fmla="*/ 33337 h 41910"/>
                <a:gd name="connsiteX17" fmla="*/ 18097 w 42862"/>
                <a:gd name="connsiteY17" fmla="*/ 33337 h 41910"/>
                <a:gd name="connsiteX18" fmla="*/ 18097 w 42862"/>
                <a:gd name="connsiteY18" fmla="*/ 22860 h 41910"/>
                <a:gd name="connsiteX19" fmla="*/ 18097 w 42862"/>
                <a:gd name="connsiteY19" fmla="*/ 22860 h 41910"/>
                <a:gd name="connsiteX20" fmla="*/ 18097 w 42862"/>
                <a:gd name="connsiteY20" fmla="*/ 22860 h 41910"/>
                <a:gd name="connsiteX21" fmla="*/ 4763 w 42862"/>
                <a:gd name="connsiteY21" fmla="*/ 20955 h 41910"/>
                <a:gd name="connsiteX22" fmla="*/ 21907 w 42862"/>
                <a:gd name="connsiteY22" fmla="*/ 3810 h 41910"/>
                <a:gd name="connsiteX23" fmla="*/ 39052 w 42862"/>
                <a:gd name="connsiteY23" fmla="*/ 20955 h 41910"/>
                <a:gd name="connsiteX24" fmla="*/ 21907 w 42862"/>
                <a:gd name="connsiteY24" fmla="*/ 38100 h 41910"/>
                <a:gd name="connsiteX25" fmla="*/ 4763 w 42862"/>
                <a:gd name="connsiteY25" fmla="*/ 20955 h 41910"/>
                <a:gd name="connsiteX26" fmla="*/ 4763 w 42862"/>
                <a:gd name="connsiteY26" fmla="*/ 20955 h 41910"/>
                <a:gd name="connsiteX27" fmla="*/ 4763 w 42862"/>
                <a:gd name="connsiteY27" fmla="*/ 20955 h 41910"/>
                <a:gd name="connsiteX28" fmla="*/ 21907 w 42862"/>
                <a:gd name="connsiteY28" fmla="*/ 41910 h 41910"/>
                <a:gd name="connsiteX29" fmla="*/ 42863 w 42862"/>
                <a:gd name="connsiteY29" fmla="*/ 20955 h 41910"/>
                <a:gd name="connsiteX30" fmla="*/ 21907 w 42862"/>
                <a:gd name="connsiteY30" fmla="*/ 0 h 41910"/>
                <a:gd name="connsiteX31" fmla="*/ 0 w 42862"/>
                <a:gd name="connsiteY31" fmla="*/ 20955 h 41910"/>
                <a:gd name="connsiteX32" fmla="*/ 21907 w 42862"/>
                <a:gd name="connsiteY32" fmla="*/ 41910 h 41910"/>
                <a:gd name="connsiteX33" fmla="*/ 21907 w 42862"/>
                <a:gd name="connsiteY33" fmla="*/ 41910 h 41910"/>
                <a:gd name="connsiteX34" fmla="*/ 21907 w 42862"/>
                <a:gd name="connsiteY34" fmla="*/ 41910 h 4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862" h="41910">
                  <a:moveTo>
                    <a:pt x="18097" y="19050"/>
                  </a:moveTo>
                  <a:lnTo>
                    <a:pt x="18097" y="12382"/>
                  </a:lnTo>
                  <a:lnTo>
                    <a:pt x="22860" y="12382"/>
                  </a:lnTo>
                  <a:cubicBezTo>
                    <a:pt x="25717" y="12382"/>
                    <a:pt x="28575" y="13335"/>
                    <a:pt x="28575" y="16192"/>
                  </a:cubicBezTo>
                  <a:cubicBezTo>
                    <a:pt x="28575" y="20003"/>
                    <a:pt x="25717" y="20003"/>
                    <a:pt x="22860" y="20003"/>
                  </a:cubicBezTo>
                  <a:lnTo>
                    <a:pt x="18097" y="20003"/>
                  </a:lnTo>
                  <a:lnTo>
                    <a:pt x="18097" y="19050"/>
                  </a:lnTo>
                  <a:lnTo>
                    <a:pt x="18097" y="19050"/>
                  </a:lnTo>
                  <a:close/>
                  <a:moveTo>
                    <a:pt x="18097" y="22860"/>
                  </a:moveTo>
                  <a:lnTo>
                    <a:pt x="21907" y="22860"/>
                  </a:lnTo>
                  <a:lnTo>
                    <a:pt x="28575" y="33337"/>
                  </a:lnTo>
                  <a:lnTo>
                    <a:pt x="32385" y="33337"/>
                  </a:lnTo>
                  <a:lnTo>
                    <a:pt x="25717" y="22860"/>
                  </a:lnTo>
                  <a:cubicBezTo>
                    <a:pt x="29527" y="22860"/>
                    <a:pt x="32385" y="20955"/>
                    <a:pt x="32385" y="16192"/>
                  </a:cubicBezTo>
                  <a:cubicBezTo>
                    <a:pt x="32385" y="11430"/>
                    <a:pt x="29527" y="9525"/>
                    <a:pt x="23813" y="9525"/>
                  </a:cubicBezTo>
                  <a:lnTo>
                    <a:pt x="14288" y="9525"/>
                  </a:lnTo>
                  <a:lnTo>
                    <a:pt x="14288" y="33337"/>
                  </a:lnTo>
                  <a:lnTo>
                    <a:pt x="18097" y="33337"/>
                  </a:lnTo>
                  <a:lnTo>
                    <a:pt x="18097" y="22860"/>
                  </a:lnTo>
                  <a:lnTo>
                    <a:pt x="18097" y="22860"/>
                  </a:lnTo>
                  <a:lnTo>
                    <a:pt x="18097" y="22860"/>
                  </a:lnTo>
                  <a:close/>
                  <a:moveTo>
                    <a:pt x="4763" y="20955"/>
                  </a:moveTo>
                  <a:cubicBezTo>
                    <a:pt x="4763" y="11430"/>
                    <a:pt x="12382" y="3810"/>
                    <a:pt x="21907" y="3810"/>
                  </a:cubicBezTo>
                  <a:cubicBezTo>
                    <a:pt x="31432" y="3810"/>
                    <a:pt x="39052" y="11430"/>
                    <a:pt x="39052" y="20955"/>
                  </a:cubicBezTo>
                  <a:cubicBezTo>
                    <a:pt x="39052" y="31432"/>
                    <a:pt x="31432" y="38100"/>
                    <a:pt x="21907" y="38100"/>
                  </a:cubicBezTo>
                  <a:cubicBezTo>
                    <a:pt x="12382" y="38100"/>
                    <a:pt x="4763" y="31432"/>
                    <a:pt x="4763" y="20955"/>
                  </a:cubicBezTo>
                  <a:lnTo>
                    <a:pt x="4763" y="20955"/>
                  </a:lnTo>
                  <a:lnTo>
                    <a:pt x="4763" y="20955"/>
                  </a:lnTo>
                  <a:close/>
                  <a:moveTo>
                    <a:pt x="21907" y="41910"/>
                  </a:moveTo>
                  <a:cubicBezTo>
                    <a:pt x="33338" y="41910"/>
                    <a:pt x="42863" y="33337"/>
                    <a:pt x="42863" y="20955"/>
                  </a:cubicBezTo>
                  <a:cubicBezTo>
                    <a:pt x="42863" y="8573"/>
                    <a:pt x="33338" y="0"/>
                    <a:pt x="21907" y="0"/>
                  </a:cubicBezTo>
                  <a:cubicBezTo>
                    <a:pt x="10477" y="0"/>
                    <a:pt x="0" y="8573"/>
                    <a:pt x="0" y="20955"/>
                  </a:cubicBezTo>
                  <a:cubicBezTo>
                    <a:pt x="952" y="33337"/>
                    <a:pt x="10477" y="41910"/>
                    <a:pt x="21907" y="41910"/>
                  </a:cubicBezTo>
                  <a:lnTo>
                    <a:pt x="21907" y="41910"/>
                  </a:lnTo>
                  <a:lnTo>
                    <a:pt x="21907" y="41910"/>
                  </a:lnTo>
                  <a:close/>
                </a:path>
              </a:pathLst>
            </a:custGeom>
            <a:solidFill>
              <a:schemeClr val="bg1"/>
            </a:soli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46666B56-D0DD-4BED-B60B-3B41C2D22E67}"/>
                </a:ext>
              </a:extLst>
            </p:cNvPr>
            <p:cNvSpPr/>
            <p:nvPr/>
          </p:nvSpPr>
          <p:spPr>
            <a:xfrm>
              <a:off x="5653934" y="3436217"/>
              <a:ext cx="176318" cy="62314"/>
            </a:xfrm>
            <a:custGeom>
              <a:avLst/>
              <a:gdLst>
                <a:gd name="connsiteX0" fmla="*/ 151553 w 176318"/>
                <a:gd name="connsiteY0" fmla="*/ 4212 h 62314"/>
                <a:gd name="connsiteX1" fmla="*/ 158221 w 176318"/>
                <a:gd name="connsiteY1" fmla="*/ 6117 h 62314"/>
                <a:gd name="connsiteX2" fmla="*/ 154411 w 176318"/>
                <a:gd name="connsiteY2" fmla="*/ 8022 h 62314"/>
                <a:gd name="connsiteX3" fmla="*/ 154411 w 176318"/>
                <a:gd name="connsiteY3" fmla="*/ 8975 h 62314"/>
                <a:gd name="connsiteX4" fmla="*/ 172508 w 176318"/>
                <a:gd name="connsiteY4" fmla="*/ 14690 h 62314"/>
                <a:gd name="connsiteX5" fmla="*/ 174413 w 176318"/>
                <a:gd name="connsiteY5" fmla="*/ 16595 h 62314"/>
                <a:gd name="connsiteX6" fmla="*/ 172508 w 176318"/>
                <a:gd name="connsiteY6" fmla="*/ 17547 h 62314"/>
                <a:gd name="connsiteX7" fmla="*/ 173461 w 176318"/>
                <a:gd name="connsiteY7" fmla="*/ 19452 h 62314"/>
                <a:gd name="connsiteX8" fmla="*/ 176318 w 176318"/>
                <a:gd name="connsiteY8" fmla="*/ 20405 h 62314"/>
                <a:gd name="connsiteX9" fmla="*/ 154411 w 176318"/>
                <a:gd name="connsiteY9" fmla="*/ 24215 h 62314"/>
                <a:gd name="connsiteX10" fmla="*/ 147743 w 176318"/>
                <a:gd name="connsiteY10" fmla="*/ 24215 h 62314"/>
                <a:gd name="connsiteX11" fmla="*/ 138218 w 176318"/>
                <a:gd name="connsiteY11" fmla="*/ 25167 h 62314"/>
                <a:gd name="connsiteX12" fmla="*/ 44873 w 176318"/>
                <a:gd name="connsiteY12" fmla="*/ 48027 h 62314"/>
                <a:gd name="connsiteX13" fmla="*/ 7726 w 176318"/>
                <a:gd name="connsiteY13" fmla="*/ 62315 h 62314"/>
                <a:gd name="connsiteX14" fmla="*/ 106 w 176318"/>
                <a:gd name="connsiteY14" fmla="*/ 52790 h 62314"/>
                <a:gd name="connsiteX15" fmla="*/ 22966 w 176318"/>
                <a:gd name="connsiteY15" fmla="*/ 23262 h 62314"/>
                <a:gd name="connsiteX16" fmla="*/ 53446 w 176318"/>
                <a:gd name="connsiteY16" fmla="*/ 8975 h 62314"/>
                <a:gd name="connsiteX17" fmla="*/ 126788 w 176318"/>
                <a:gd name="connsiteY17" fmla="*/ 1355 h 62314"/>
                <a:gd name="connsiteX18" fmla="*/ 146791 w 176318"/>
                <a:gd name="connsiteY18" fmla="*/ 3260 h 62314"/>
                <a:gd name="connsiteX19" fmla="*/ 151553 w 176318"/>
                <a:gd name="connsiteY19" fmla="*/ 4212 h 62314"/>
                <a:gd name="connsiteX20" fmla="*/ 151553 w 176318"/>
                <a:gd name="connsiteY20" fmla="*/ 4212 h 62314"/>
                <a:gd name="connsiteX21" fmla="*/ 151553 w 176318"/>
                <a:gd name="connsiteY21" fmla="*/ 4212 h 62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6318" h="62314">
                  <a:moveTo>
                    <a:pt x="151553" y="4212"/>
                  </a:moveTo>
                  <a:cubicBezTo>
                    <a:pt x="153458" y="3260"/>
                    <a:pt x="157268" y="5165"/>
                    <a:pt x="158221" y="6117"/>
                  </a:cubicBezTo>
                  <a:cubicBezTo>
                    <a:pt x="159173" y="8022"/>
                    <a:pt x="156316" y="7070"/>
                    <a:pt x="154411" y="8022"/>
                  </a:cubicBezTo>
                  <a:cubicBezTo>
                    <a:pt x="154411" y="9927"/>
                    <a:pt x="154411" y="8975"/>
                    <a:pt x="154411" y="8975"/>
                  </a:cubicBezTo>
                  <a:cubicBezTo>
                    <a:pt x="157268" y="8975"/>
                    <a:pt x="166793" y="10880"/>
                    <a:pt x="172508" y="14690"/>
                  </a:cubicBezTo>
                  <a:cubicBezTo>
                    <a:pt x="172508" y="16595"/>
                    <a:pt x="173461" y="15642"/>
                    <a:pt x="174413" y="16595"/>
                  </a:cubicBezTo>
                  <a:cubicBezTo>
                    <a:pt x="173461" y="16595"/>
                    <a:pt x="172508" y="16595"/>
                    <a:pt x="172508" y="17547"/>
                  </a:cubicBezTo>
                  <a:lnTo>
                    <a:pt x="173461" y="19452"/>
                  </a:lnTo>
                  <a:cubicBezTo>
                    <a:pt x="174413" y="17547"/>
                    <a:pt x="176318" y="20405"/>
                    <a:pt x="176318" y="20405"/>
                  </a:cubicBezTo>
                  <a:cubicBezTo>
                    <a:pt x="168698" y="24215"/>
                    <a:pt x="162031" y="25167"/>
                    <a:pt x="154411" y="24215"/>
                  </a:cubicBezTo>
                  <a:cubicBezTo>
                    <a:pt x="153458" y="24215"/>
                    <a:pt x="149648" y="26120"/>
                    <a:pt x="147743" y="24215"/>
                  </a:cubicBezTo>
                  <a:cubicBezTo>
                    <a:pt x="143933" y="26120"/>
                    <a:pt x="142028" y="25167"/>
                    <a:pt x="138218" y="25167"/>
                  </a:cubicBezTo>
                  <a:cubicBezTo>
                    <a:pt x="106786" y="28977"/>
                    <a:pt x="77258" y="36597"/>
                    <a:pt x="44873" y="48027"/>
                  </a:cubicBezTo>
                  <a:cubicBezTo>
                    <a:pt x="32491" y="51837"/>
                    <a:pt x="20108" y="61362"/>
                    <a:pt x="7726" y="62315"/>
                  </a:cubicBezTo>
                  <a:cubicBezTo>
                    <a:pt x="4868" y="62315"/>
                    <a:pt x="-847" y="58505"/>
                    <a:pt x="106" y="52790"/>
                  </a:cubicBezTo>
                  <a:cubicBezTo>
                    <a:pt x="106" y="43265"/>
                    <a:pt x="4868" y="35645"/>
                    <a:pt x="22966" y="23262"/>
                  </a:cubicBezTo>
                  <a:cubicBezTo>
                    <a:pt x="32491" y="17547"/>
                    <a:pt x="42968" y="12785"/>
                    <a:pt x="53446" y="8975"/>
                  </a:cubicBezTo>
                  <a:cubicBezTo>
                    <a:pt x="78211" y="2307"/>
                    <a:pt x="102023" y="-2455"/>
                    <a:pt x="126788" y="1355"/>
                  </a:cubicBezTo>
                  <a:cubicBezTo>
                    <a:pt x="134408" y="-550"/>
                    <a:pt x="139171" y="402"/>
                    <a:pt x="146791" y="3260"/>
                  </a:cubicBezTo>
                  <a:cubicBezTo>
                    <a:pt x="151553" y="2307"/>
                    <a:pt x="148696" y="3260"/>
                    <a:pt x="151553" y="4212"/>
                  </a:cubicBezTo>
                  <a:lnTo>
                    <a:pt x="151553" y="4212"/>
                  </a:lnTo>
                  <a:lnTo>
                    <a:pt x="151553" y="4212"/>
                  </a:lnTo>
                  <a:close/>
                </a:path>
              </a:pathLst>
            </a:custGeom>
            <a:solidFill>
              <a:srgbClr val="EF4A69"/>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37489277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FC7C2-06A0-054D-909F-3C5AF24352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ACT Branded Template</a:t>
            </a:r>
          </a:p>
        </p:txBody>
      </p:sp>
      <p:sp>
        <p:nvSpPr>
          <p:cNvPr id="4" name="Date Placeholder 3">
            <a:extLst>
              <a:ext uri="{FF2B5EF4-FFF2-40B4-BE49-F238E27FC236}">
                <a16:creationId xmlns:a16="http://schemas.microsoft.com/office/drawing/2014/main" id="{C3863DEE-4DEE-684D-8CAC-31FA1B2046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4A91847-F3D4-E243-840E-21A1C23B6B25}" type="datetimeFigureOut">
              <a:rPr kumimoji="0" lang="en-US" sz="1200" b="0" i="0" u="none" strike="noStrike" kern="1200" cap="none" spc="0" normalizeH="0" baseline="0" noProof="0" smtClean="0">
                <a:ln>
                  <a:noFill/>
                </a:ln>
                <a:solidFill>
                  <a:srgbClr val="002E5D">
                    <a:tint val="75000"/>
                  </a:srgb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9/2/2025</a:t>
            </a:fld>
            <a:endParaRPr kumimoji="0" lang="en-US" sz="1200" b="0" i="0" u="none" strike="noStrike" kern="1200" cap="none" spc="0" normalizeH="0" baseline="0" noProof="0">
              <a:ln>
                <a:noFill/>
              </a:ln>
              <a:solidFill>
                <a:srgbClr val="002E5D">
                  <a:tint val="75000"/>
                </a:srgb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E09325D-F6EE-0148-96D2-D47CAE5186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2E5D">
                  <a:tint val="75000"/>
                </a:srgb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5EAF390-D4FF-9F49-832D-A10E2C205E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98EA350-6A5F-1B4A-8576-5D34B75D4A95}" type="slidenum">
              <a:rPr kumimoji="0" lang="en-US" sz="1200" b="0" i="0" u="none" strike="noStrike" kern="1200" cap="none" spc="0" normalizeH="0" baseline="0" noProof="0" smtClean="0">
                <a:ln>
                  <a:noFill/>
                </a:ln>
                <a:solidFill>
                  <a:srgbClr val="002E5D">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2E5D">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255263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4" r:id="rId3"/>
    <p:sldLayoutId id="2147483745" r:id="rId4"/>
    <p:sldLayoutId id="2147483746" r:id="rId5"/>
    <p:sldLayoutId id="2147483747" r:id="rId6"/>
    <p:sldLayoutId id="2147483743" r:id="rId7"/>
    <p:sldLayoutId id="2147483712" r:id="rId8"/>
    <p:sldLayoutId id="2147483716" r:id="rId9"/>
    <p:sldLayoutId id="2147483711" r:id="rId10"/>
    <p:sldLayoutId id="2147483715" r:id="rId11"/>
    <p:sldLayoutId id="2147483713" r:id="rId12"/>
    <p:sldLayoutId id="2147483740" r:id="rId13"/>
    <p:sldLayoutId id="2147483693" r:id="rId14"/>
    <p:sldLayoutId id="2147483731" r:id="rId15"/>
    <p:sldLayoutId id="2147483694" r:id="rId16"/>
    <p:sldLayoutId id="2147483696" r:id="rId17"/>
    <p:sldLayoutId id="2147483733" r:id="rId18"/>
    <p:sldLayoutId id="2147483732" r:id="rId19"/>
    <p:sldLayoutId id="2147483697" r:id="rId20"/>
    <p:sldLayoutId id="2147483719" r:id="rId21"/>
    <p:sldLayoutId id="2147483720" r:id="rId22"/>
    <p:sldLayoutId id="2147483721" r:id="rId23"/>
    <p:sldLayoutId id="2147483722" r:id="rId24"/>
    <p:sldLayoutId id="2147483703" r:id="rId25"/>
    <p:sldLayoutId id="2147483718" r:id="rId26"/>
    <p:sldLayoutId id="2147483748" r:id="rId27"/>
    <p:sldLayoutId id="2147483749" r:id="rId28"/>
    <p:sldLayoutId id="2147483750" r:id="rId29"/>
    <p:sldLayoutId id="2147483751" r:id="rId30"/>
    <p:sldLayoutId id="2147483723" r:id="rId31"/>
    <p:sldLayoutId id="2147483734" r:id="rId32"/>
    <p:sldLayoutId id="2147483735" r:id="rId33"/>
    <p:sldLayoutId id="2147483752" r:id="rId34"/>
    <p:sldLayoutId id="2147483753" r:id="rId35"/>
    <p:sldLayoutId id="2147483754" r:id="rId36"/>
    <p:sldLayoutId id="2147483755" r:id="rId37"/>
    <p:sldLayoutId id="2147483725" r:id="rId38"/>
    <p:sldLayoutId id="2147483727" r:id="rId39"/>
    <p:sldLayoutId id="2147483728" r:id="rId40"/>
    <p:sldLayoutId id="2147483736" r:id="rId41"/>
    <p:sldLayoutId id="2147483756" r:id="rId42"/>
  </p:sldLayoutIdLst>
  <p:txStyles>
    <p:titleStyle>
      <a:lvl1pPr algn="l" defTabSz="914400" rtl="0" eaLnBrk="1" latinLnBrk="0" hangingPunct="1">
        <a:lnSpc>
          <a:spcPct val="90000"/>
        </a:lnSpc>
        <a:spcBef>
          <a:spcPct val="0"/>
        </a:spcBef>
        <a:buNone/>
        <a:defRPr sz="4400" kern="1200" baseline="300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hyperlink" Target="https://www.act.org/content/act/en/products-and-services/the-act/registration/accommodations/policy-for-el-supports-documentation.html"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53.png"/></Relationships>
</file>

<file path=ppt/slides/_rels/slide11.xml.rels><?xml version="1.0" encoding="UTF-8" standalone="yes"?>
<Relationships xmlns="http://schemas.openxmlformats.org/package/2006/relationships"><Relationship Id="rId3" Type="http://schemas.openxmlformats.org/officeDocument/2006/relationships/hyperlink" Target="https://www.act.org/content/dam/act/unsecured/documents/Preparing-for-the-ACT-e.pdf" TargetMode="External"/><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3" Type="http://schemas.openxmlformats.org/officeDocument/2006/relationships/hyperlink" Target="https://www.act.org/content/dam/act/unsecured/documents/BTSM-2025-26-Counselor-Monitor-Slides.pdf" TargetMode="External"/><Relationship Id="rId2" Type="http://schemas.openxmlformats.org/officeDocument/2006/relationships/hyperlink" Target="https://www.act.org/content/act/en/k12-educators-and-administrators/administrator-resources/toolkits.html" TargetMode="External"/><Relationship Id="rId1" Type="http://schemas.openxmlformats.org/officeDocument/2006/relationships/slideLayout" Target="../slideLayouts/slideLayout17.xml"/><Relationship Id="rId6" Type="http://schemas.openxmlformats.org/officeDocument/2006/relationships/image" Target="../media/image56.png"/><Relationship Id="rId5" Type="http://schemas.openxmlformats.org/officeDocument/2006/relationships/hyperlink" Target="https://counselorblog.act.org/" TargetMode="External"/><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60.png"/></Relationships>
</file>

<file path=ppt/slides/_rels/slide1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hyperlink" Target="https://www.act.org/content/act/en/products-and-services/act-online-prep-schools.html" TargetMode="External"/><Relationship Id="rId2" Type="http://schemas.openxmlformats.org/officeDocument/2006/relationships/image" Target="../media/image62.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hyperlink" Target="mailto:Jessica.Duesler@act.org" TargetMode="External"/><Relationship Id="rId2" Type="http://schemas.openxmlformats.org/officeDocument/2006/relationships/hyperlink" Target="mailto:Amber.Dowdy@act.org" TargetMode="External"/><Relationship Id="rId1" Type="http://schemas.openxmlformats.org/officeDocument/2006/relationships/slideLayout" Target="../slideLayouts/slideLayout9.xml"/><Relationship Id="rId5" Type="http://schemas.openxmlformats.org/officeDocument/2006/relationships/hyperlink" Target="mailto:Samantha.Southall@act.org" TargetMode="External"/><Relationship Id="rId4" Type="http://schemas.openxmlformats.org/officeDocument/2006/relationships/hyperlink" Target="mailto:Ginger.Green@act.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image" Target="../media/image35.svg"/><Relationship Id="rId5" Type="http://schemas.openxmlformats.org/officeDocument/2006/relationships/diagramQuickStyle" Target="../diagrams/quickStyle1.xml"/><Relationship Id="rId15" Type="http://schemas.openxmlformats.org/officeDocument/2006/relationships/image" Target="../media/image39.svg"/><Relationship Id="rId10" Type="http://schemas.openxmlformats.org/officeDocument/2006/relationships/image" Target="../media/image34.png"/><Relationship Id="rId4" Type="http://schemas.openxmlformats.org/officeDocument/2006/relationships/diagramLayout" Target="../diagrams/layout1.xml"/><Relationship Id="rId9" Type="http://schemas.openxmlformats.org/officeDocument/2006/relationships/image" Target="../media/image33.svg"/><Relationship Id="rId14" Type="http://schemas.openxmlformats.org/officeDocument/2006/relationships/image" Target="../media/image38.png"/></Relationships>
</file>

<file path=ppt/slides/_rels/slide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hyperlink" Target="https://www.fldoe.org/core/fileparse.php/7764/urlt/GradRequireFSA.pdf" TargetMode="External"/><Relationship Id="rId7"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hyperlink" Target="https://tn.preact.actonline.act.org/client/index.html" TargetMode="External"/><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49.png"/><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hyperlink" Target="https://www.act.org/content/dam/act/unsecured/documents/R2425-Initial-Evidence-Supporting-Interpretations-of-Scores-from-the-Enhanced-ACT-Test-2025-06.pdf" TargetMode="External"/><Relationship Id="rId2" Type="http://schemas.openxmlformats.org/officeDocument/2006/relationships/hyperlink" Target="https://www.floridastudentfinancialaidsg.org/pdf/bfhandbookchapter1.pdf" TargetMode="External"/><Relationship Id="rId1" Type="http://schemas.openxmlformats.org/officeDocument/2006/relationships/slideLayout" Target="../slideLayouts/slideLayout14.xml"/><Relationship Id="rId6" Type="http://schemas.openxmlformats.org/officeDocument/2006/relationships/hyperlink" Target="https://www.act.org/content/dam/act/unsecured/documents/Interpreting-Scores-on-the-Enhanced-ACT.pdf" TargetMode="External"/><Relationship Id="rId5" Type="http://schemas.openxmlformats.org/officeDocument/2006/relationships/hyperlink" Target="https://www.act.org/content/act/en/research.html" TargetMode="External"/><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hyperlink" Target="https://www.act.org/content/act/en/products-and-services/the-act/test-preparation/act-kaplan.html"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223FC-E013-42A7-A53D-6E03465E0292}"/>
              </a:ext>
            </a:extLst>
          </p:cNvPr>
          <p:cNvSpPr>
            <a:spLocks noGrp="1"/>
          </p:cNvSpPr>
          <p:nvPr>
            <p:ph type="body" sz="quarter" idx="14"/>
          </p:nvPr>
        </p:nvSpPr>
        <p:spPr>
          <a:xfrm>
            <a:off x="7523482" y="601445"/>
            <a:ext cx="4178300" cy="1847850"/>
          </a:xfrm>
        </p:spPr>
        <p:txBody>
          <a:bodyPr anchor="b">
            <a:normAutofit/>
          </a:bodyPr>
          <a:lstStyle/>
          <a:p>
            <a:br>
              <a:rPr lang="en-US"/>
            </a:br>
            <a:endParaRPr lang="en-US"/>
          </a:p>
        </p:txBody>
      </p:sp>
      <p:sp>
        <p:nvSpPr>
          <p:cNvPr id="3" name="Subtitle 2">
            <a:extLst>
              <a:ext uri="{FF2B5EF4-FFF2-40B4-BE49-F238E27FC236}">
                <a16:creationId xmlns:a16="http://schemas.microsoft.com/office/drawing/2014/main" id="{AE02A7B5-2132-4825-9C01-F3E24F38D79F}"/>
              </a:ext>
            </a:extLst>
          </p:cNvPr>
          <p:cNvSpPr>
            <a:spLocks noGrp="1"/>
          </p:cNvSpPr>
          <p:nvPr>
            <p:ph type="body" sz="quarter" idx="15"/>
          </p:nvPr>
        </p:nvSpPr>
        <p:spPr>
          <a:xfrm>
            <a:off x="7172677" y="2526411"/>
            <a:ext cx="4879909" cy="1805179"/>
          </a:xfrm>
        </p:spPr>
        <p:txBody>
          <a:bodyPr anchor="t">
            <a:noAutofit/>
          </a:bodyPr>
          <a:lstStyle/>
          <a:p>
            <a:r>
              <a:rPr lang="en-US" sz="3200" b="1" dirty="0"/>
              <a:t>ACT Florida Client Relations</a:t>
            </a:r>
          </a:p>
          <a:p>
            <a:r>
              <a:rPr lang="en-US" sz="2000" dirty="0"/>
              <a:t>Amber Dowdy, North and Central Florida</a:t>
            </a:r>
          </a:p>
          <a:p>
            <a:r>
              <a:rPr lang="en-US" sz="2000" dirty="0"/>
              <a:t>Jessica Duesler, South and Central Florida</a:t>
            </a:r>
          </a:p>
          <a:p>
            <a:r>
              <a:rPr lang="en-US" sz="2000" dirty="0"/>
              <a:t>Samantha Southall, Program Manager II</a:t>
            </a:r>
          </a:p>
          <a:p>
            <a:r>
              <a:rPr lang="en-US" sz="2000" dirty="0"/>
              <a:t>Ginger Green , Southeast Regional Director</a:t>
            </a:r>
          </a:p>
        </p:txBody>
      </p:sp>
      <p:pic>
        <p:nvPicPr>
          <p:cNvPr id="1026" name="Picture 2">
            <a:extLst>
              <a:ext uri="{FF2B5EF4-FFF2-40B4-BE49-F238E27FC236}">
                <a16:creationId xmlns:a16="http://schemas.microsoft.com/office/drawing/2014/main" id="{320685C4-032A-F624-53D1-67D9BD0108D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2526410"/>
            <a:ext cx="7010400" cy="1805180"/>
          </a:xfrm>
          <a:prstGeom prst="rect">
            <a:avLst/>
          </a:prstGeom>
          <a:solidFill>
            <a:srgbClr val="FFFFFF"/>
          </a:solidFill>
        </p:spPr>
      </p:pic>
    </p:spTree>
    <p:extLst>
      <p:ext uri="{BB962C8B-B14F-4D97-AF65-F5344CB8AC3E}">
        <p14:creationId xmlns:p14="http://schemas.microsoft.com/office/powerpoint/2010/main" val="4220164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1E14-F366-076C-A664-8BA1C002F1B0}"/>
              </a:ext>
            </a:extLst>
          </p:cNvPr>
          <p:cNvSpPr>
            <a:spLocks noGrp="1"/>
          </p:cNvSpPr>
          <p:nvPr>
            <p:ph type="title"/>
          </p:nvPr>
        </p:nvSpPr>
        <p:spPr>
          <a:xfrm>
            <a:off x="838200" y="221689"/>
            <a:ext cx="10515600" cy="1325563"/>
          </a:xfrm>
        </p:spPr>
        <p:txBody>
          <a:bodyPr>
            <a:normAutofit/>
          </a:bodyPr>
          <a:lstStyle/>
          <a:p>
            <a:r>
              <a:rPr lang="en-US" dirty="0">
                <a:latin typeface="Montserrat SemiBold" panose="00000700000000000000" pitchFamily="2" charset="0"/>
              </a:rPr>
              <a:t>Changes to EL Accommodations Processes</a:t>
            </a:r>
          </a:p>
        </p:txBody>
      </p:sp>
      <p:sp>
        <p:nvSpPr>
          <p:cNvPr id="3" name="Text Placeholder 2">
            <a:extLst>
              <a:ext uri="{FF2B5EF4-FFF2-40B4-BE49-F238E27FC236}">
                <a16:creationId xmlns:a16="http://schemas.microsoft.com/office/drawing/2014/main" id="{3D5AF432-11E9-FBAF-EA73-780AAD9FFF84}"/>
              </a:ext>
            </a:extLst>
          </p:cNvPr>
          <p:cNvSpPr>
            <a:spLocks noGrp="1"/>
          </p:cNvSpPr>
          <p:nvPr>
            <p:ph idx="1"/>
          </p:nvPr>
        </p:nvSpPr>
        <p:spPr>
          <a:xfrm>
            <a:off x="838200" y="1027906"/>
            <a:ext cx="10515600" cy="3955243"/>
          </a:xfrm>
        </p:spPr>
        <p:txBody>
          <a:bodyPr>
            <a:normAutofit/>
          </a:bodyPr>
          <a:lstStyle/>
          <a:p>
            <a:pPr marL="457200" indent="-457200">
              <a:buFont typeface="Arial" panose="020B0604020202020204" pitchFamily="34" charset="0"/>
              <a:buChar char="•"/>
            </a:pPr>
            <a:r>
              <a:rPr lang="en-US" sz="2400" dirty="0"/>
              <a:t>New </a:t>
            </a:r>
            <a:r>
              <a:rPr lang="en-US" sz="2400" dirty="0">
                <a:hlinkClick r:id="rId3"/>
              </a:rPr>
              <a:t>EL policy changes </a:t>
            </a:r>
            <a:r>
              <a:rPr lang="en-US" sz="2400" dirty="0"/>
              <a:t>take effect September 2025.</a:t>
            </a:r>
          </a:p>
          <a:p>
            <a:pPr marL="457200" indent="-457200">
              <a:buFont typeface="Arial" panose="020B0604020202020204" pitchFamily="34" charset="0"/>
              <a:buChar char="•"/>
            </a:pPr>
            <a:r>
              <a:rPr lang="en-US" sz="2400" dirty="0"/>
              <a:t>ACT wants to simplify the process, remove unnecessary barriers, and allow EL students to demonstrate their true potential and abilities.</a:t>
            </a:r>
          </a:p>
          <a:p>
            <a:pPr marL="457200" indent="-457200">
              <a:buFont typeface="Arial" panose="020B0604020202020204" pitchFamily="34" charset="0"/>
              <a:buChar char="•"/>
            </a:pPr>
            <a:endParaRPr lang="en-US" dirty="0"/>
          </a:p>
        </p:txBody>
      </p:sp>
      <p:pic>
        <p:nvPicPr>
          <p:cNvPr id="4" name="Picture 3">
            <a:extLst>
              <a:ext uri="{FF2B5EF4-FFF2-40B4-BE49-F238E27FC236}">
                <a16:creationId xmlns:a16="http://schemas.microsoft.com/office/drawing/2014/main" id="{40A753CC-3A2D-8037-B5E7-0173D9EC5A4D}"/>
              </a:ext>
            </a:extLst>
          </p:cNvPr>
          <p:cNvPicPr>
            <a:picLocks noChangeAspect="1"/>
          </p:cNvPicPr>
          <p:nvPr/>
        </p:nvPicPr>
        <p:blipFill>
          <a:blip r:embed="rId4"/>
          <a:stretch>
            <a:fillRect/>
          </a:stretch>
        </p:blipFill>
        <p:spPr>
          <a:xfrm>
            <a:off x="1553095" y="2500830"/>
            <a:ext cx="9219135" cy="4135482"/>
          </a:xfrm>
          <a:prstGeom prst="rect">
            <a:avLst/>
          </a:prstGeom>
        </p:spPr>
      </p:pic>
    </p:spTree>
    <p:extLst>
      <p:ext uri="{BB962C8B-B14F-4D97-AF65-F5344CB8AC3E}">
        <p14:creationId xmlns:p14="http://schemas.microsoft.com/office/powerpoint/2010/main" val="391079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1A606-919C-CDAF-A60E-554E9FBAD6C4}"/>
              </a:ext>
            </a:extLst>
          </p:cNvPr>
          <p:cNvSpPr>
            <a:spLocks noGrp="1"/>
          </p:cNvSpPr>
          <p:nvPr>
            <p:ph type="body" sz="quarter" idx="12"/>
          </p:nvPr>
        </p:nvSpPr>
        <p:spPr>
          <a:xfrm>
            <a:off x="6412206" y="353580"/>
            <a:ext cx="5400566" cy="5132387"/>
          </a:xfrm>
        </p:spPr>
        <p:txBody>
          <a:bodyPr>
            <a:normAutofit/>
          </a:bodyPr>
          <a:lstStyle/>
          <a:p>
            <a:r>
              <a:rPr lang="en-US" b="1" dirty="0">
                <a:hlinkClick r:id="rId3"/>
              </a:rPr>
              <a:t>Preparing for the ACT Test 2025-2026</a:t>
            </a:r>
            <a:endParaRPr lang="en-US" b="1" dirty="0"/>
          </a:p>
        </p:txBody>
      </p:sp>
      <p:sp>
        <p:nvSpPr>
          <p:cNvPr id="7" name="TextBox 6">
            <a:extLst>
              <a:ext uri="{FF2B5EF4-FFF2-40B4-BE49-F238E27FC236}">
                <a16:creationId xmlns:a16="http://schemas.microsoft.com/office/drawing/2014/main" id="{F8458386-7FCE-04AD-5157-3D4CCEB741F7}"/>
              </a:ext>
            </a:extLst>
          </p:cNvPr>
          <p:cNvSpPr txBox="1"/>
          <p:nvPr/>
        </p:nvSpPr>
        <p:spPr>
          <a:xfrm>
            <a:off x="6522098" y="1156996"/>
            <a:ext cx="4900258" cy="535531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t>A Message to Students – Pg. 2</a:t>
            </a:r>
          </a:p>
          <a:p>
            <a:pPr marL="285750" indent="-285750">
              <a:lnSpc>
                <a:spcPct val="150000"/>
              </a:lnSpc>
              <a:buFont typeface="Arial" panose="020B0604020202020204" pitchFamily="34" charset="0"/>
              <a:buChar char="•"/>
            </a:pPr>
            <a:r>
              <a:rPr lang="en-US" dirty="0"/>
              <a:t>Overview of the ACT – Pg. 2</a:t>
            </a:r>
          </a:p>
          <a:p>
            <a:pPr marL="285750" indent="-285750">
              <a:lnSpc>
                <a:spcPct val="150000"/>
              </a:lnSpc>
              <a:buFont typeface="Arial" panose="020B0604020202020204" pitchFamily="34" charset="0"/>
              <a:buChar char="•"/>
            </a:pPr>
            <a:r>
              <a:rPr lang="en-US" dirty="0"/>
              <a:t>Test-Taking Strategies – Pg. 3</a:t>
            </a:r>
          </a:p>
          <a:p>
            <a:pPr marL="285750" indent="-285750">
              <a:lnSpc>
                <a:spcPct val="150000"/>
              </a:lnSpc>
              <a:buFont typeface="Arial" panose="020B0604020202020204" pitchFamily="34" charset="0"/>
              <a:buChar char="•"/>
            </a:pPr>
            <a:r>
              <a:rPr lang="en-US" dirty="0"/>
              <a:t>Prohibited Behavior at the Test Center – Pg. 5</a:t>
            </a:r>
          </a:p>
          <a:p>
            <a:pPr marL="285750" indent="-285750">
              <a:lnSpc>
                <a:spcPct val="150000"/>
              </a:lnSpc>
              <a:buFont typeface="Arial" panose="020B0604020202020204" pitchFamily="34" charset="0"/>
              <a:buChar char="•"/>
            </a:pPr>
            <a:r>
              <a:rPr lang="en-US" dirty="0"/>
              <a:t>Content of the ACT Sections – Pg. 5</a:t>
            </a:r>
          </a:p>
          <a:p>
            <a:pPr marL="285750" indent="-285750">
              <a:lnSpc>
                <a:spcPct val="150000"/>
              </a:lnSpc>
              <a:buFont typeface="Arial" panose="020B0604020202020204" pitchFamily="34" charset="0"/>
              <a:buChar char="•"/>
            </a:pPr>
            <a:r>
              <a:rPr lang="en-US" dirty="0"/>
              <a:t>Taking the Practice Tests – Pg. 12</a:t>
            </a:r>
          </a:p>
          <a:p>
            <a:pPr marL="285750" indent="-285750">
              <a:lnSpc>
                <a:spcPct val="150000"/>
              </a:lnSpc>
              <a:buFont typeface="Arial" panose="020B0604020202020204" pitchFamily="34" charset="0"/>
              <a:buChar char="•"/>
            </a:pPr>
            <a:r>
              <a:rPr lang="en-US" dirty="0"/>
              <a:t>Practice Multiple-Choice Sections – Pg. 13</a:t>
            </a:r>
          </a:p>
          <a:p>
            <a:pPr marL="285750" indent="-285750">
              <a:lnSpc>
                <a:spcPct val="150000"/>
              </a:lnSpc>
              <a:buFont typeface="Arial" panose="020B0604020202020204" pitchFamily="34" charset="0"/>
              <a:buChar char="•"/>
            </a:pPr>
            <a:r>
              <a:rPr lang="en-US" dirty="0"/>
              <a:t>Practice Writing Test – Pg. 60</a:t>
            </a:r>
          </a:p>
          <a:p>
            <a:pPr marL="285750" indent="-285750">
              <a:lnSpc>
                <a:spcPct val="150000"/>
              </a:lnSpc>
              <a:buFont typeface="Arial" panose="020B0604020202020204" pitchFamily="34" charset="0"/>
              <a:buChar char="•"/>
            </a:pPr>
            <a:r>
              <a:rPr lang="en-US" dirty="0"/>
              <a:t>Practice Answer Document – Pg. 64</a:t>
            </a:r>
          </a:p>
          <a:p>
            <a:pPr marL="285750" indent="-285750">
              <a:lnSpc>
                <a:spcPct val="150000"/>
              </a:lnSpc>
              <a:buFont typeface="Arial" panose="020B0604020202020204" pitchFamily="34" charset="0"/>
              <a:buChar char="•"/>
            </a:pPr>
            <a:r>
              <a:rPr lang="en-US" dirty="0"/>
              <a:t>How to Score the Multiple-Choice Tests – Pg. 72</a:t>
            </a:r>
          </a:p>
          <a:p>
            <a:pPr marL="285750" indent="-285750">
              <a:lnSpc>
                <a:spcPct val="150000"/>
              </a:lnSpc>
              <a:buFont typeface="Arial" panose="020B0604020202020204" pitchFamily="34" charset="0"/>
              <a:buChar char="•"/>
            </a:pPr>
            <a:r>
              <a:rPr lang="en-US" dirty="0"/>
              <a:t>Scoring the Practice Writing Test – Pg. 78</a:t>
            </a:r>
          </a:p>
          <a:p>
            <a:pPr marL="285750" indent="-285750">
              <a:lnSpc>
                <a:spcPct val="150000"/>
              </a:lnSpc>
              <a:buFont typeface="Arial" panose="020B0604020202020204" pitchFamily="34" charset="0"/>
              <a:buChar char="•"/>
            </a:pPr>
            <a:r>
              <a:rPr lang="en-US" dirty="0"/>
              <a:t>Next Steps – Pg. 81</a:t>
            </a:r>
          </a:p>
          <a:p>
            <a:endParaRPr lang="en-US" dirty="0"/>
          </a:p>
        </p:txBody>
      </p:sp>
      <p:pic>
        <p:nvPicPr>
          <p:cNvPr id="8" name="Picture Placeholder 7">
            <a:extLst>
              <a:ext uri="{FF2B5EF4-FFF2-40B4-BE49-F238E27FC236}">
                <a16:creationId xmlns:a16="http://schemas.microsoft.com/office/drawing/2014/main" id="{B9C05618-5A78-7E7D-5AB4-69C2CB563FB1}"/>
              </a:ext>
            </a:extLst>
          </p:cNvPr>
          <p:cNvPicPr>
            <a:picLocks noGrp="1" noChangeAspect="1"/>
          </p:cNvPicPr>
          <p:nvPr>
            <p:ph type="pic" sz="quarter" idx="11"/>
          </p:nvPr>
        </p:nvPicPr>
        <p:blipFill>
          <a:blip r:embed="rId4"/>
          <a:srcRect l="576" r="576"/>
          <a:stretch/>
        </p:blipFill>
        <p:spPr/>
      </p:pic>
    </p:spTree>
    <p:extLst>
      <p:ext uri="{BB962C8B-B14F-4D97-AF65-F5344CB8AC3E}">
        <p14:creationId xmlns:p14="http://schemas.microsoft.com/office/powerpoint/2010/main" val="3557603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571CDB-2A38-9589-50CA-4FBB13081A76}"/>
              </a:ext>
            </a:extLst>
          </p:cNvPr>
          <p:cNvSpPr>
            <a:spLocks noGrp="1"/>
          </p:cNvSpPr>
          <p:nvPr>
            <p:ph type="title"/>
          </p:nvPr>
        </p:nvSpPr>
        <p:spPr/>
        <p:txBody>
          <a:bodyPr/>
          <a:lstStyle/>
          <a:p>
            <a:pPr algn="ctr"/>
            <a:r>
              <a:rPr lang="en-US" b="1" dirty="0"/>
              <a:t>Counselor Resources</a:t>
            </a:r>
          </a:p>
        </p:txBody>
      </p:sp>
      <p:sp>
        <p:nvSpPr>
          <p:cNvPr id="6" name="Content Placeholder 5">
            <a:extLst>
              <a:ext uri="{FF2B5EF4-FFF2-40B4-BE49-F238E27FC236}">
                <a16:creationId xmlns:a16="http://schemas.microsoft.com/office/drawing/2014/main" id="{A6553165-0794-F8A0-4C20-0B8A80FE21C6}"/>
              </a:ext>
            </a:extLst>
          </p:cNvPr>
          <p:cNvSpPr>
            <a:spLocks noGrp="1"/>
          </p:cNvSpPr>
          <p:nvPr>
            <p:ph sz="half" idx="1"/>
          </p:nvPr>
        </p:nvSpPr>
        <p:spPr>
          <a:xfrm>
            <a:off x="838200" y="1568824"/>
            <a:ext cx="5930153" cy="4410526"/>
          </a:xfrm>
        </p:spPr>
        <p:txBody>
          <a:bodyPr/>
          <a:lstStyle/>
          <a:p>
            <a:pPr marL="0" indent="0" algn="ctr">
              <a:buNone/>
            </a:pPr>
            <a:r>
              <a:rPr lang="en-US" b="1" dirty="0">
                <a:solidFill>
                  <a:srgbClr val="F16464"/>
                </a:solidFill>
                <a:hlinkClick r:id="rId2"/>
              </a:rPr>
              <a:t>K-12 Toolkits</a:t>
            </a:r>
            <a:endParaRPr lang="en-US" b="1" dirty="0">
              <a:solidFill>
                <a:srgbClr val="F16464"/>
              </a:solidFill>
            </a:endParaRPr>
          </a:p>
          <a:p>
            <a:endParaRPr lang="en-US" dirty="0"/>
          </a:p>
        </p:txBody>
      </p:sp>
      <p:sp>
        <p:nvSpPr>
          <p:cNvPr id="2" name="Content Placeholder 1">
            <a:extLst>
              <a:ext uri="{FF2B5EF4-FFF2-40B4-BE49-F238E27FC236}">
                <a16:creationId xmlns:a16="http://schemas.microsoft.com/office/drawing/2014/main" id="{04BDF1B7-A1CD-8B30-EA01-2B99D2817A55}"/>
              </a:ext>
            </a:extLst>
          </p:cNvPr>
          <p:cNvSpPr>
            <a:spLocks noGrp="1"/>
          </p:cNvSpPr>
          <p:nvPr>
            <p:ph sz="half" idx="2"/>
          </p:nvPr>
        </p:nvSpPr>
        <p:spPr>
          <a:xfrm>
            <a:off x="6943061" y="1568825"/>
            <a:ext cx="4746916" cy="4410526"/>
          </a:xfrm>
        </p:spPr>
        <p:txBody>
          <a:bodyPr/>
          <a:lstStyle/>
          <a:p>
            <a:pPr marL="0" indent="0" algn="ctr">
              <a:buNone/>
            </a:pPr>
            <a:r>
              <a:rPr lang="en-US" b="1" dirty="0">
                <a:solidFill>
                  <a:srgbClr val="00B8B0"/>
                </a:solidFill>
                <a:hlinkClick r:id="rId3"/>
              </a:rPr>
              <a:t>25-26 Counselor Toolkit</a:t>
            </a:r>
            <a:endParaRPr lang="en-US" b="1" dirty="0">
              <a:solidFill>
                <a:srgbClr val="00B8B0"/>
              </a:solidFill>
            </a:endParaRPr>
          </a:p>
        </p:txBody>
      </p:sp>
      <p:pic>
        <p:nvPicPr>
          <p:cNvPr id="4" name="Picture 3">
            <a:extLst>
              <a:ext uri="{FF2B5EF4-FFF2-40B4-BE49-F238E27FC236}">
                <a16:creationId xmlns:a16="http://schemas.microsoft.com/office/drawing/2014/main" id="{448FBB11-7949-F937-DEB1-830B0F06189A}"/>
              </a:ext>
            </a:extLst>
          </p:cNvPr>
          <p:cNvPicPr>
            <a:picLocks noChangeAspect="1"/>
          </p:cNvPicPr>
          <p:nvPr/>
        </p:nvPicPr>
        <p:blipFill>
          <a:blip r:embed="rId4"/>
          <a:stretch>
            <a:fillRect/>
          </a:stretch>
        </p:blipFill>
        <p:spPr>
          <a:xfrm>
            <a:off x="838200" y="2187847"/>
            <a:ext cx="5743043" cy="29240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a:extLst>
              <a:ext uri="{FF2B5EF4-FFF2-40B4-BE49-F238E27FC236}">
                <a16:creationId xmlns:a16="http://schemas.microsoft.com/office/drawing/2014/main" id="{283AF139-BF57-0395-05CB-21999D26747B}"/>
              </a:ext>
            </a:extLst>
          </p:cNvPr>
          <p:cNvSpPr txBox="1"/>
          <p:nvPr/>
        </p:nvSpPr>
        <p:spPr>
          <a:xfrm>
            <a:off x="4769432" y="5535937"/>
            <a:ext cx="3997842" cy="584775"/>
          </a:xfrm>
          <a:prstGeom prst="rect">
            <a:avLst/>
          </a:prstGeom>
          <a:noFill/>
        </p:spPr>
        <p:txBody>
          <a:bodyPr wrap="square" rtlCol="0">
            <a:spAutoFit/>
          </a:bodyPr>
          <a:lstStyle/>
          <a:p>
            <a:r>
              <a:rPr lang="en-US" sz="3200" b="1" dirty="0">
                <a:hlinkClick r:id="rId5"/>
              </a:rPr>
              <a:t>ACT Counselor Blog</a:t>
            </a:r>
            <a:endParaRPr lang="en-US" sz="3200" b="1" dirty="0"/>
          </a:p>
        </p:txBody>
      </p:sp>
      <p:pic>
        <p:nvPicPr>
          <p:cNvPr id="9" name="Picture 8">
            <a:extLst>
              <a:ext uri="{FF2B5EF4-FFF2-40B4-BE49-F238E27FC236}">
                <a16:creationId xmlns:a16="http://schemas.microsoft.com/office/drawing/2014/main" id="{2E187F01-61C3-C6E8-A92D-A9A36AD6BDFD}"/>
              </a:ext>
            </a:extLst>
          </p:cNvPr>
          <p:cNvPicPr>
            <a:picLocks noChangeAspect="1"/>
          </p:cNvPicPr>
          <p:nvPr/>
        </p:nvPicPr>
        <p:blipFill>
          <a:blip r:embed="rId6"/>
          <a:stretch>
            <a:fillRect/>
          </a:stretch>
        </p:blipFill>
        <p:spPr>
          <a:xfrm>
            <a:off x="6943061" y="2256959"/>
            <a:ext cx="4759241" cy="266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06387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BFE3F-A550-D0A5-D0C8-28EC63B99885}"/>
              </a:ext>
            </a:extLst>
          </p:cNvPr>
          <p:cNvSpPr>
            <a:spLocks noGrp="1"/>
          </p:cNvSpPr>
          <p:nvPr>
            <p:ph type="title"/>
          </p:nvPr>
        </p:nvSpPr>
        <p:spPr/>
        <p:txBody>
          <a:bodyPr/>
          <a:lstStyle/>
          <a:p>
            <a:r>
              <a:rPr lang="en-US" b="1"/>
              <a:t>Stay Connected to ACT News and information!</a:t>
            </a:r>
          </a:p>
        </p:txBody>
      </p:sp>
      <p:pic>
        <p:nvPicPr>
          <p:cNvPr id="13" name="Content Placeholder 12">
            <a:extLst>
              <a:ext uri="{FF2B5EF4-FFF2-40B4-BE49-F238E27FC236}">
                <a16:creationId xmlns:a16="http://schemas.microsoft.com/office/drawing/2014/main" id="{B54DE483-09D5-04E8-0688-76FD590BF941}"/>
              </a:ext>
            </a:extLst>
          </p:cNvPr>
          <p:cNvPicPr>
            <a:picLocks noGrp="1" noChangeAspect="1"/>
          </p:cNvPicPr>
          <p:nvPr>
            <p:ph sz="half" idx="1"/>
          </p:nvPr>
        </p:nvPicPr>
        <p:blipFill>
          <a:blip r:embed="rId2"/>
          <a:stretch>
            <a:fillRect/>
          </a:stretch>
        </p:blipFill>
        <p:spPr>
          <a:xfrm>
            <a:off x="1467059" y="1245120"/>
            <a:ext cx="3092879" cy="5246333"/>
          </a:xfrm>
          <a:custGeom>
            <a:avLst/>
            <a:gdLst>
              <a:gd name="connsiteX0" fmla="*/ 0 w 3092879"/>
              <a:gd name="connsiteY0" fmla="*/ 0 h 5246333"/>
              <a:gd name="connsiteX1" fmla="*/ 556718 w 3092879"/>
              <a:gd name="connsiteY1" fmla="*/ 0 h 5246333"/>
              <a:gd name="connsiteX2" fmla="*/ 1206223 w 3092879"/>
              <a:gd name="connsiteY2" fmla="*/ 0 h 5246333"/>
              <a:gd name="connsiteX3" fmla="*/ 1886656 w 3092879"/>
              <a:gd name="connsiteY3" fmla="*/ 0 h 5246333"/>
              <a:gd name="connsiteX4" fmla="*/ 2505232 w 3092879"/>
              <a:gd name="connsiteY4" fmla="*/ 0 h 5246333"/>
              <a:gd name="connsiteX5" fmla="*/ 3092879 w 3092879"/>
              <a:gd name="connsiteY5" fmla="*/ 0 h 5246333"/>
              <a:gd name="connsiteX6" fmla="*/ 3092879 w 3092879"/>
              <a:gd name="connsiteY6" fmla="*/ 603328 h 5246333"/>
              <a:gd name="connsiteX7" fmla="*/ 3092879 w 3092879"/>
              <a:gd name="connsiteY7" fmla="*/ 1206657 h 5246333"/>
              <a:gd name="connsiteX8" fmla="*/ 3092879 w 3092879"/>
              <a:gd name="connsiteY8" fmla="*/ 1809985 h 5246333"/>
              <a:gd name="connsiteX9" fmla="*/ 3092879 w 3092879"/>
              <a:gd name="connsiteY9" fmla="*/ 2308387 h 5246333"/>
              <a:gd name="connsiteX10" fmla="*/ 3092879 w 3092879"/>
              <a:gd name="connsiteY10" fmla="*/ 3016641 h 5246333"/>
              <a:gd name="connsiteX11" fmla="*/ 3092879 w 3092879"/>
              <a:gd name="connsiteY11" fmla="*/ 3724896 h 5246333"/>
              <a:gd name="connsiteX12" fmla="*/ 3092879 w 3092879"/>
              <a:gd name="connsiteY12" fmla="*/ 4485615 h 5246333"/>
              <a:gd name="connsiteX13" fmla="*/ 3092879 w 3092879"/>
              <a:gd name="connsiteY13" fmla="*/ 5246333 h 5246333"/>
              <a:gd name="connsiteX14" fmla="*/ 2443374 w 3092879"/>
              <a:gd name="connsiteY14" fmla="*/ 5246333 h 5246333"/>
              <a:gd name="connsiteX15" fmla="*/ 1762941 w 3092879"/>
              <a:gd name="connsiteY15" fmla="*/ 5246333 h 5246333"/>
              <a:gd name="connsiteX16" fmla="*/ 1206223 w 3092879"/>
              <a:gd name="connsiteY16" fmla="*/ 5246333 h 5246333"/>
              <a:gd name="connsiteX17" fmla="*/ 0 w 3092879"/>
              <a:gd name="connsiteY17" fmla="*/ 5246333 h 5246333"/>
              <a:gd name="connsiteX18" fmla="*/ 0 w 3092879"/>
              <a:gd name="connsiteY18" fmla="*/ 4485615 h 5246333"/>
              <a:gd name="connsiteX19" fmla="*/ 0 w 3092879"/>
              <a:gd name="connsiteY19" fmla="*/ 3829823 h 5246333"/>
              <a:gd name="connsiteX20" fmla="*/ 0 w 3092879"/>
              <a:gd name="connsiteY20" fmla="*/ 3121568 h 5246333"/>
              <a:gd name="connsiteX21" fmla="*/ 0 w 3092879"/>
              <a:gd name="connsiteY21" fmla="*/ 2360850 h 5246333"/>
              <a:gd name="connsiteX22" fmla="*/ 0 w 3092879"/>
              <a:gd name="connsiteY22" fmla="*/ 1705058 h 5246333"/>
              <a:gd name="connsiteX23" fmla="*/ 0 w 3092879"/>
              <a:gd name="connsiteY23" fmla="*/ 1049267 h 5246333"/>
              <a:gd name="connsiteX24" fmla="*/ 0 w 3092879"/>
              <a:gd name="connsiteY24" fmla="*/ 0 h 524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092879" h="5246333" fill="none" extrusionOk="0">
                <a:moveTo>
                  <a:pt x="0" y="0"/>
                </a:moveTo>
                <a:cubicBezTo>
                  <a:pt x="187611" y="18117"/>
                  <a:pt x="398036" y="-23442"/>
                  <a:pt x="556718" y="0"/>
                </a:cubicBezTo>
                <a:cubicBezTo>
                  <a:pt x="715400" y="23442"/>
                  <a:pt x="894558" y="15419"/>
                  <a:pt x="1206223" y="0"/>
                </a:cubicBezTo>
                <a:cubicBezTo>
                  <a:pt x="1517889" y="-15419"/>
                  <a:pt x="1604959" y="14563"/>
                  <a:pt x="1886656" y="0"/>
                </a:cubicBezTo>
                <a:cubicBezTo>
                  <a:pt x="2168353" y="-14563"/>
                  <a:pt x="2345661" y="7129"/>
                  <a:pt x="2505232" y="0"/>
                </a:cubicBezTo>
                <a:cubicBezTo>
                  <a:pt x="2664803" y="-7129"/>
                  <a:pt x="2966648" y="-964"/>
                  <a:pt x="3092879" y="0"/>
                </a:cubicBezTo>
                <a:cubicBezTo>
                  <a:pt x="3120050" y="284634"/>
                  <a:pt x="3122381" y="361746"/>
                  <a:pt x="3092879" y="603328"/>
                </a:cubicBezTo>
                <a:cubicBezTo>
                  <a:pt x="3063377" y="844910"/>
                  <a:pt x="3081232" y="946680"/>
                  <a:pt x="3092879" y="1206657"/>
                </a:cubicBezTo>
                <a:cubicBezTo>
                  <a:pt x="3104526" y="1466634"/>
                  <a:pt x="3083865" y="1636220"/>
                  <a:pt x="3092879" y="1809985"/>
                </a:cubicBezTo>
                <a:cubicBezTo>
                  <a:pt x="3101893" y="1983750"/>
                  <a:pt x="3080717" y="2061163"/>
                  <a:pt x="3092879" y="2308387"/>
                </a:cubicBezTo>
                <a:cubicBezTo>
                  <a:pt x="3105041" y="2555611"/>
                  <a:pt x="3082344" y="2706861"/>
                  <a:pt x="3092879" y="3016641"/>
                </a:cubicBezTo>
                <a:cubicBezTo>
                  <a:pt x="3103414" y="3326421"/>
                  <a:pt x="3064420" y="3498787"/>
                  <a:pt x="3092879" y="3724896"/>
                </a:cubicBezTo>
                <a:cubicBezTo>
                  <a:pt x="3121338" y="3951005"/>
                  <a:pt x="3070241" y="4133872"/>
                  <a:pt x="3092879" y="4485615"/>
                </a:cubicBezTo>
                <a:cubicBezTo>
                  <a:pt x="3115517" y="4837358"/>
                  <a:pt x="3082763" y="4996881"/>
                  <a:pt x="3092879" y="5246333"/>
                </a:cubicBezTo>
                <a:cubicBezTo>
                  <a:pt x="2782637" y="5225697"/>
                  <a:pt x="2764795" y="5263093"/>
                  <a:pt x="2443374" y="5246333"/>
                </a:cubicBezTo>
                <a:cubicBezTo>
                  <a:pt x="2121954" y="5229573"/>
                  <a:pt x="1936100" y="5237831"/>
                  <a:pt x="1762941" y="5246333"/>
                </a:cubicBezTo>
                <a:cubicBezTo>
                  <a:pt x="1589782" y="5254835"/>
                  <a:pt x="1318614" y="5218775"/>
                  <a:pt x="1206223" y="5246333"/>
                </a:cubicBezTo>
                <a:cubicBezTo>
                  <a:pt x="1093832" y="5273891"/>
                  <a:pt x="404646" y="5207413"/>
                  <a:pt x="0" y="5246333"/>
                </a:cubicBezTo>
                <a:cubicBezTo>
                  <a:pt x="16976" y="5059753"/>
                  <a:pt x="30464" y="4798638"/>
                  <a:pt x="0" y="4485615"/>
                </a:cubicBezTo>
                <a:cubicBezTo>
                  <a:pt x="-30464" y="4172592"/>
                  <a:pt x="6051" y="4022829"/>
                  <a:pt x="0" y="3829823"/>
                </a:cubicBezTo>
                <a:cubicBezTo>
                  <a:pt x="-6051" y="3636817"/>
                  <a:pt x="-24668" y="3464424"/>
                  <a:pt x="0" y="3121568"/>
                </a:cubicBezTo>
                <a:cubicBezTo>
                  <a:pt x="24668" y="2778712"/>
                  <a:pt x="13398" y="2693607"/>
                  <a:pt x="0" y="2360850"/>
                </a:cubicBezTo>
                <a:cubicBezTo>
                  <a:pt x="-13398" y="2028093"/>
                  <a:pt x="-1604" y="1945598"/>
                  <a:pt x="0" y="1705058"/>
                </a:cubicBezTo>
                <a:cubicBezTo>
                  <a:pt x="1604" y="1464518"/>
                  <a:pt x="16504" y="1243885"/>
                  <a:pt x="0" y="1049267"/>
                </a:cubicBezTo>
                <a:cubicBezTo>
                  <a:pt x="-16504" y="854649"/>
                  <a:pt x="-8907" y="226833"/>
                  <a:pt x="0" y="0"/>
                </a:cubicBezTo>
                <a:close/>
              </a:path>
              <a:path w="3092879" h="5246333" stroke="0" extrusionOk="0">
                <a:moveTo>
                  <a:pt x="0" y="0"/>
                </a:moveTo>
                <a:cubicBezTo>
                  <a:pt x="273346" y="-407"/>
                  <a:pt x="472217" y="28927"/>
                  <a:pt x="680433" y="0"/>
                </a:cubicBezTo>
                <a:cubicBezTo>
                  <a:pt x="888649" y="-28927"/>
                  <a:pt x="1085110" y="27170"/>
                  <a:pt x="1237152" y="0"/>
                </a:cubicBezTo>
                <a:cubicBezTo>
                  <a:pt x="1389194" y="-27170"/>
                  <a:pt x="1749865" y="28018"/>
                  <a:pt x="1917585" y="0"/>
                </a:cubicBezTo>
                <a:cubicBezTo>
                  <a:pt x="2085305" y="-28018"/>
                  <a:pt x="2198477" y="21904"/>
                  <a:pt x="2443374" y="0"/>
                </a:cubicBezTo>
                <a:cubicBezTo>
                  <a:pt x="2688271" y="-21904"/>
                  <a:pt x="2828714" y="-2656"/>
                  <a:pt x="3092879" y="0"/>
                </a:cubicBezTo>
                <a:cubicBezTo>
                  <a:pt x="3114880" y="102670"/>
                  <a:pt x="3077789" y="288180"/>
                  <a:pt x="3092879" y="498402"/>
                </a:cubicBezTo>
                <a:cubicBezTo>
                  <a:pt x="3107969" y="708624"/>
                  <a:pt x="3100348" y="808394"/>
                  <a:pt x="3092879" y="1101730"/>
                </a:cubicBezTo>
                <a:cubicBezTo>
                  <a:pt x="3085410" y="1395066"/>
                  <a:pt x="3063039" y="1430231"/>
                  <a:pt x="3092879" y="1705058"/>
                </a:cubicBezTo>
                <a:cubicBezTo>
                  <a:pt x="3122719" y="1979885"/>
                  <a:pt x="3067966" y="2258909"/>
                  <a:pt x="3092879" y="2413313"/>
                </a:cubicBezTo>
                <a:cubicBezTo>
                  <a:pt x="3117792" y="2567718"/>
                  <a:pt x="3111371" y="2901415"/>
                  <a:pt x="3092879" y="3121568"/>
                </a:cubicBezTo>
                <a:cubicBezTo>
                  <a:pt x="3074387" y="3341721"/>
                  <a:pt x="3069496" y="3569951"/>
                  <a:pt x="3092879" y="3882286"/>
                </a:cubicBezTo>
                <a:cubicBezTo>
                  <a:pt x="3116262" y="4194621"/>
                  <a:pt x="3113363" y="4270503"/>
                  <a:pt x="3092879" y="4433151"/>
                </a:cubicBezTo>
                <a:cubicBezTo>
                  <a:pt x="3072395" y="4595800"/>
                  <a:pt x="3071254" y="4972094"/>
                  <a:pt x="3092879" y="5246333"/>
                </a:cubicBezTo>
                <a:cubicBezTo>
                  <a:pt x="2868959" y="5269124"/>
                  <a:pt x="2758340" y="5257774"/>
                  <a:pt x="2474303" y="5246333"/>
                </a:cubicBezTo>
                <a:cubicBezTo>
                  <a:pt x="2190266" y="5234892"/>
                  <a:pt x="2078085" y="5222269"/>
                  <a:pt x="1855727" y="5246333"/>
                </a:cubicBezTo>
                <a:cubicBezTo>
                  <a:pt x="1633369" y="5270397"/>
                  <a:pt x="1505414" y="5224903"/>
                  <a:pt x="1299009" y="5246333"/>
                </a:cubicBezTo>
                <a:cubicBezTo>
                  <a:pt x="1092604" y="5267763"/>
                  <a:pt x="857740" y="5246051"/>
                  <a:pt x="649505" y="5246333"/>
                </a:cubicBezTo>
                <a:cubicBezTo>
                  <a:pt x="441270" y="5246615"/>
                  <a:pt x="134713" y="5248665"/>
                  <a:pt x="0" y="5246333"/>
                </a:cubicBezTo>
                <a:cubicBezTo>
                  <a:pt x="-12393" y="5037682"/>
                  <a:pt x="-11465" y="4824701"/>
                  <a:pt x="0" y="4695468"/>
                </a:cubicBezTo>
                <a:cubicBezTo>
                  <a:pt x="11465" y="4566235"/>
                  <a:pt x="7077" y="4346004"/>
                  <a:pt x="0" y="4092140"/>
                </a:cubicBezTo>
                <a:cubicBezTo>
                  <a:pt x="-7077" y="3838276"/>
                  <a:pt x="5974" y="3648594"/>
                  <a:pt x="0" y="3436348"/>
                </a:cubicBezTo>
                <a:cubicBezTo>
                  <a:pt x="-5974" y="3224102"/>
                  <a:pt x="6674" y="3089189"/>
                  <a:pt x="0" y="2885483"/>
                </a:cubicBezTo>
                <a:cubicBezTo>
                  <a:pt x="-6674" y="2681777"/>
                  <a:pt x="2141" y="2452447"/>
                  <a:pt x="0" y="2334618"/>
                </a:cubicBezTo>
                <a:cubicBezTo>
                  <a:pt x="-2141" y="2216790"/>
                  <a:pt x="20186" y="1928678"/>
                  <a:pt x="0" y="1678827"/>
                </a:cubicBezTo>
                <a:cubicBezTo>
                  <a:pt x="-20186" y="1428976"/>
                  <a:pt x="16094" y="1285283"/>
                  <a:pt x="0" y="1127962"/>
                </a:cubicBezTo>
                <a:cubicBezTo>
                  <a:pt x="-16094" y="970642"/>
                  <a:pt x="23016" y="275897"/>
                  <a:pt x="0" y="0"/>
                </a:cubicBezTo>
                <a:close/>
              </a:path>
            </a:pathLst>
          </a:custGeom>
          <a:ln w="38100">
            <a:solidFill>
              <a:srgbClr val="00B8B0"/>
            </a:solidFill>
            <a:extLst>
              <a:ext uri="{C807C97D-BFC1-408E-A445-0C87EB9F89A2}">
                <ask:lineSketchStyleProps xmlns:ask="http://schemas.microsoft.com/office/drawing/2018/sketchyshapes" sd="1792803589">
                  <ask:type>
                    <ask:lineSketchFreehand/>
                  </ask:type>
                </ask:lineSketchStyleProps>
              </a:ext>
            </a:extLst>
          </a:ln>
        </p:spPr>
      </p:pic>
      <p:pic>
        <p:nvPicPr>
          <p:cNvPr id="11" name="Picture 10">
            <a:extLst>
              <a:ext uri="{FF2B5EF4-FFF2-40B4-BE49-F238E27FC236}">
                <a16:creationId xmlns:a16="http://schemas.microsoft.com/office/drawing/2014/main" id="{F9C160A6-F5AF-0317-32D8-19C273C54479}"/>
              </a:ext>
            </a:extLst>
          </p:cNvPr>
          <p:cNvPicPr>
            <a:picLocks noChangeAspect="1"/>
          </p:cNvPicPr>
          <p:nvPr/>
        </p:nvPicPr>
        <p:blipFill>
          <a:blip r:embed="rId3"/>
          <a:stretch>
            <a:fillRect/>
          </a:stretch>
        </p:blipFill>
        <p:spPr>
          <a:xfrm>
            <a:off x="5219835" y="2680065"/>
            <a:ext cx="2412229" cy="2384180"/>
          </a:xfrm>
          <a:prstGeom prst="rect">
            <a:avLst/>
          </a:prstGeom>
          <a:ln w="38100" cap="sq">
            <a:solidFill>
              <a:srgbClr val="2975B5"/>
            </a:solidFill>
            <a:prstDash val="solid"/>
            <a:miter lim="800000"/>
          </a:ln>
          <a:effectLst>
            <a:outerShdw blurRad="50800" dist="38100" dir="2700000" algn="tl" rotWithShape="0">
              <a:srgbClr val="000000">
                <a:alpha val="43000"/>
              </a:srgbClr>
            </a:outerShdw>
          </a:effectLst>
        </p:spPr>
      </p:pic>
      <p:sp>
        <p:nvSpPr>
          <p:cNvPr id="14" name="TextBox 13">
            <a:extLst>
              <a:ext uri="{FF2B5EF4-FFF2-40B4-BE49-F238E27FC236}">
                <a16:creationId xmlns:a16="http://schemas.microsoft.com/office/drawing/2014/main" id="{3B82C5A6-B94E-F1B6-EA71-0201D683040A}"/>
              </a:ext>
            </a:extLst>
          </p:cNvPr>
          <p:cNvSpPr txBox="1"/>
          <p:nvPr/>
        </p:nvSpPr>
        <p:spPr>
          <a:xfrm>
            <a:off x="8068826" y="1959430"/>
            <a:ext cx="3788229" cy="3970318"/>
          </a:xfrm>
          <a:prstGeom prst="rect">
            <a:avLst/>
          </a:prstGeom>
          <a:noFill/>
        </p:spPr>
        <p:txBody>
          <a:bodyPr wrap="square" rtlCol="0">
            <a:spAutoFit/>
          </a:bodyPr>
          <a:lstStyle/>
          <a:p>
            <a:r>
              <a:rPr lang="en-US" sz="2800">
                <a:solidFill>
                  <a:srgbClr val="0070C0"/>
                </a:solidFill>
              </a:rPr>
              <a:t>Access the Newsletter by using the QR code to the LEFT!</a:t>
            </a:r>
          </a:p>
          <a:p>
            <a:endParaRPr lang="en-US" sz="2800">
              <a:solidFill>
                <a:srgbClr val="0070C0"/>
              </a:solidFill>
            </a:endParaRPr>
          </a:p>
          <a:p>
            <a:endParaRPr lang="en-US" sz="2800">
              <a:solidFill>
                <a:srgbClr val="0070C0"/>
              </a:solidFill>
            </a:endParaRPr>
          </a:p>
          <a:p>
            <a:endParaRPr lang="en-US" sz="2800">
              <a:solidFill>
                <a:srgbClr val="0070C0"/>
              </a:solidFill>
            </a:endParaRPr>
          </a:p>
          <a:p>
            <a:r>
              <a:rPr lang="en-US" sz="2800">
                <a:solidFill>
                  <a:srgbClr val="0070C0"/>
                </a:solidFill>
              </a:rPr>
              <a:t>Sign up to receive alerts once you visit the Newsletter.</a:t>
            </a:r>
          </a:p>
        </p:txBody>
      </p:sp>
      <p:sp>
        <p:nvSpPr>
          <p:cNvPr id="15" name="Arrow: Right 14">
            <a:extLst>
              <a:ext uri="{FF2B5EF4-FFF2-40B4-BE49-F238E27FC236}">
                <a16:creationId xmlns:a16="http://schemas.microsoft.com/office/drawing/2014/main" id="{6CD6797D-C25D-EF3F-34F0-BBBE88649C80}"/>
              </a:ext>
            </a:extLst>
          </p:cNvPr>
          <p:cNvSpPr/>
          <p:nvPr/>
        </p:nvSpPr>
        <p:spPr>
          <a:xfrm rot="10800000">
            <a:off x="8274817" y="3572800"/>
            <a:ext cx="3376246" cy="37178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6060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F4972-872E-30FC-9378-D5C5E27142DB}"/>
              </a:ext>
            </a:extLst>
          </p:cNvPr>
          <p:cNvSpPr>
            <a:spLocks noGrp="1"/>
          </p:cNvSpPr>
          <p:nvPr>
            <p:ph type="title"/>
          </p:nvPr>
        </p:nvSpPr>
        <p:spPr>
          <a:xfrm>
            <a:off x="838200" y="222190"/>
            <a:ext cx="10515600" cy="1527683"/>
          </a:xfrm>
        </p:spPr>
        <p:txBody>
          <a:bodyPr>
            <a:normAutofit/>
          </a:bodyPr>
          <a:lstStyle/>
          <a:p>
            <a:r>
              <a:rPr lang="en-US" sz="6600" b="1" dirty="0"/>
              <a:t>State Testing Windows</a:t>
            </a:r>
            <a:endParaRPr lang="en-US" sz="1800" dirty="0"/>
          </a:p>
        </p:txBody>
      </p:sp>
      <p:sp>
        <p:nvSpPr>
          <p:cNvPr id="5" name="TextBox 4">
            <a:extLst>
              <a:ext uri="{FF2B5EF4-FFF2-40B4-BE49-F238E27FC236}">
                <a16:creationId xmlns:a16="http://schemas.microsoft.com/office/drawing/2014/main" id="{290C9B05-1942-5457-6FF0-E2B97DEA4919}"/>
              </a:ext>
            </a:extLst>
          </p:cNvPr>
          <p:cNvSpPr txBox="1"/>
          <p:nvPr/>
        </p:nvSpPr>
        <p:spPr>
          <a:xfrm>
            <a:off x="1417763" y="3846244"/>
            <a:ext cx="9356474" cy="280076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b="1" dirty="0"/>
              <a:t>Paper Standard Testing MUST</a:t>
            </a:r>
            <a:r>
              <a:rPr lang="en-US" dirty="0"/>
              <a:t> occur on the Standard Testing date for primary testing; Accommodated Testing may occur throughout the window. </a:t>
            </a:r>
          </a:p>
          <a:p>
            <a:pPr marL="742950" lvl="1" indent="-285750">
              <a:buFont typeface="Arial" panose="020B0604020202020204" pitchFamily="34" charset="0"/>
              <a:buChar char="•"/>
            </a:pPr>
            <a:r>
              <a:rPr lang="en-US" sz="1600" i="1" dirty="0"/>
              <a:t>NOTE: Paper make-up testing MUST be scheduled for a different window. It cannot occur throughout the primary chosen window.</a:t>
            </a:r>
            <a:endParaRPr lang="en-US" sz="1600" i="1" dirty="0">
              <a:cs typeface="Calibri"/>
            </a:endParaRPr>
          </a:p>
          <a:p>
            <a:pPr marL="285750" indent="-285750">
              <a:buFont typeface="Arial" panose="020B0604020202020204" pitchFamily="34" charset="0"/>
              <a:buChar char="•"/>
            </a:pPr>
            <a:r>
              <a:rPr lang="en-US" b="1" dirty="0"/>
              <a:t>Digital Testing </a:t>
            </a:r>
            <a:r>
              <a:rPr lang="en-US" dirty="0"/>
              <a:t>(both Standard and Accommodated) may occur throughout the window. This includes make-up testing.</a:t>
            </a:r>
            <a:endParaRPr lang="en-US" dirty="0">
              <a:cs typeface="Calibri"/>
            </a:endParaRPr>
          </a:p>
          <a:p>
            <a:pPr marL="285750" indent="-285750">
              <a:buFont typeface="Arial" panose="020B0604020202020204" pitchFamily="34" charset="0"/>
              <a:buChar char="•"/>
            </a:pPr>
            <a:r>
              <a:rPr lang="en-US" b="1" dirty="0"/>
              <a:t>Both PreACT &amp; PreACT Secure</a:t>
            </a:r>
            <a:r>
              <a:rPr lang="en-US" dirty="0"/>
              <a:t> will be options for 10th grade State Test option this year.</a:t>
            </a:r>
            <a:endParaRPr lang="en-US" dirty="0">
              <a:cs typeface="Calibri"/>
            </a:endParaRPr>
          </a:p>
          <a:p>
            <a:pPr marL="285750" indent="-285750">
              <a:buFont typeface="Arial" panose="020B0604020202020204" pitchFamily="34" charset="0"/>
              <a:buChar char="•"/>
            </a:pPr>
            <a:r>
              <a:rPr lang="en-US" b="1" dirty="0"/>
              <a:t>The ACT State Schedule of Events </a:t>
            </a:r>
            <a:r>
              <a:rPr lang="en-US" dirty="0"/>
              <a:t>will be published later; plan NOW for accommodation processes. </a:t>
            </a:r>
            <a:r>
              <a:rPr lang="en-US" b="1" dirty="0"/>
              <a:t>Accommodations deadlines will be published soon for ACT. Plan now to complete prior to Winter Break.</a:t>
            </a:r>
            <a:endParaRPr lang="en-US" sz="1400" dirty="0">
              <a:cs typeface="Calibri"/>
            </a:endParaRPr>
          </a:p>
        </p:txBody>
      </p:sp>
      <p:pic>
        <p:nvPicPr>
          <p:cNvPr id="8" name="Picture 7">
            <a:extLst>
              <a:ext uri="{FF2B5EF4-FFF2-40B4-BE49-F238E27FC236}">
                <a16:creationId xmlns:a16="http://schemas.microsoft.com/office/drawing/2014/main" id="{54070D2A-37CF-5F1C-D65A-9679C2060F76}"/>
              </a:ext>
            </a:extLst>
          </p:cNvPr>
          <p:cNvPicPr>
            <a:picLocks noChangeAspect="1"/>
          </p:cNvPicPr>
          <p:nvPr/>
        </p:nvPicPr>
        <p:blipFill>
          <a:blip r:embed="rId3"/>
          <a:srcRect b="15921"/>
          <a:stretch>
            <a:fillRect/>
          </a:stretch>
        </p:blipFill>
        <p:spPr>
          <a:xfrm>
            <a:off x="2141429" y="986031"/>
            <a:ext cx="8071966" cy="1237288"/>
          </a:xfrm>
          <a:prstGeom prst="rect">
            <a:avLst/>
          </a:prstGeom>
        </p:spPr>
      </p:pic>
      <p:pic>
        <p:nvPicPr>
          <p:cNvPr id="7" name="Picture 6">
            <a:extLst>
              <a:ext uri="{FF2B5EF4-FFF2-40B4-BE49-F238E27FC236}">
                <a16:creationId xmlns:a16="http://schemas.microsoft.com/office/drawing/2014/main" id="{936A5653-C906-1636-8693-C592C2ECA005}"/>
              </a:ext>
            </a:extLst>
          </p:cNvPr>
          <p:cNvPicPr>
            <a:picLocks noChangeAspect="1"/>
          </p:cNvPicPr>
          <p:nvPr/>
        </p:nvPicPr>
        <p:blipFill>
          <a:blip r:embed="rId4"/>
          <a:stretch>
            <a:fillRect/>
          </a:stretch>
        </p:blipFill>
        <p:spPr>
          <a:xfrm>
            <a:off x="1978605" y="2175697"/>
            <a:ext cx="8479334" cy="1622926"/>
          </a:xfrm>
          <a:prstGeom prst="rect">
            <a:avLst/>
          </a:prstGeom>
        </p:spPr>
      </p:pic>
    </p:spTree>
    <p:extLst>
      <p:ext uri="{BB962C8B-B14F-4D97-AF65-F5344CB8AC3E}">
        <p14:creationId xmlns:p14="http://schemas.microsoft.com/office/powerpoint/2010/main" val="2257233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A6D0-9533-EC2A-A7E3-0C2CFAB43621}"/>
              </a:ext>
            </a:extLst>
          </p:cNvPr>
          <p:cNvSpPr>
            <a:spLocks noGrp="1"/>
          </p:cNvSpPr>
          <p:nvPr>
            <p:ph type="title"/>
          </p:nvPr>
        </p:nvSpPr>
        <p:spPr/>
        <p:txBody>
          <a:bodyPr/>
          <a:lstStyle/>
          <a:p>
            <a:pPr algn="ctr"/>
            <a:r>
              <a:rPr lang="en-US" b="1" dirty="0"/>
              <a:t>ACT National Test</a:t>
            </a:r>
          </a:p>
        </p:txBody>
      </p:sp>
      <p:sp>
        <p:nvSpPr>
          <p:cNvPr id="3" name="Rectangle: Rounded Corners 2">
            <a:extLst>
              <a:ext uri="{FF2B5EF4-FFF2-40B4-BE49-F238E27FC236}">
                <a16:creationId xmlns:a16="http://schemas.microsoft.com/office/drawing/2014/main" id="{15B1E632-EFB7-1DF4-25ED-F99B86915E99}"/>
              </a:ext>
            </a:extLst>
          </p:cNvPr>
          <p:cNvSpPr/>
          <p:nvPr/>
        </p:nvSpPr>
        <p:spPr>
          <a:xfrm>
            <a:off x="3247697" y="3237186"/>
            <a:ext cx="1271749" cy="357351"/>
          </a:xfrm>
          <a:prstGeom prst="roundRect">
            <a:avLst/>
          </a:prstGeom>
          <a:noFill/>
          <a:ln w="28575">
            <a:solidFill>
              <a:srgbClr val="193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C45120D8-0C92-9459-936E-DD1B071C437E}"/>
              </a:ext>
            </a:extLst>
          </p:cNvPr>
          <p:cNvSpPr/>
          <p:nvPr/>
        </p:nvSpPr>
        <p:spPr>
          <a:xfrm>
            <a:off x="3247696" y="3913106"/>
            <a:ext cx="1271751" cy="357351"/>
          </a:xfrm>
          <a:prstGeom prst="roundRect">
            <a:avLst/>
          </a:prstGeom>
          <a:noFill/>
          <a:ln w="28575">
            <a:solidFill>
              <a:srgbClr val="193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B852471F-6AFE-1A53-5E2B-9B9FC547FB52}"/>
              </a:ext>
            </a:extLst>
          </p:cNvPr>
          <p:cNvSpPr/>
          <p:nvPr/>
        </p:nvSpPr>
        <p:spPr>
          <a:xfrm>
            <a:off x="3247695" y="4346307"/>
            <a:ext cx="1271751" cy="357351"/>
          </a:xfrm>
          <a:prstGeom prst="roundRect">
            <a:avLst/>
          </a:prstGeom>
          <a:noFill/>
          <a:ln w="28575">
            <a:solidFill>
              <a:srgbClr val="193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0F351A4-A041-2582-F8B0-D79C22C3282F}"/>
              </a:ext>
            </a:extLst>
          </p:cNvPr>
          <p:cNvPicPr>
            <a:picLocks noChangeAspect="1"/>
          </p:cNvPicPr>
          <p:nvPr/>
        </p:nvPicPr>
        <p:blipFill>
          <a:blip r:embed="rId2"/>
          <a:stretch>
            <a:fillRect/>
          </a:stretch>
        </p:blipFill>
        <p:spPr>
          <a:xfrm>
            <a:off x="1888208" y="1333299"/>
            <a:ext cx="8415584" cy="4854850"/>
          </a:xfrm>
          <a:prstGeom prst="rect">
            <a:avLst/>
          </a:prstGeom>
        </p:spPr>
      </p:pic>
      <p:sp>
        <p:nvSpPr>
          <p:cNvPr id="11" name="TextBox 10">
            <a:extLst>
              <a:ext uri="{FF2B5EF4-FFF2-40B4-BE49-F238E27FC236}">
                <a16:creationId xmlns:a16="http://schemas.microsoft.com/office/drawing/2014/main" id="{CD220986-A1F3-BBDB-CCB2-01A8A26F5AD0}"/>
              </a:ext>
            </a:extLst>
          </p:cNvPr>
          <p:cNvSpPr txBox="1"/>
          <p:nvPr/>
        </p:nvSpPr>
        <p:spPr>
          <a:xfrm>
            <a:off x="2222205" y="6263999"/>
            <a:ext cx="7655442" cy="400110"/>
          </a:xfrm>
          <a:prstGeom prst="rect">
            <a:avLst/>
          </a:prstGeom>
          <a:noFill/>
        </p:spPr>
        <p:txBody>
          <a:bodyPr wrap="square" rtlCol="0">
            <a:spAutoFit/>
          </a:bodyPr>
          <a:lstStyle/>
          <a:p>
            <a:pPr algn="ctr"/>
            <a:r>
              <a:rPr lang="en-US" sz="2000" dirty="0">
                <a:solidFill>
                  <a:schemeClr val="bg1"/>
                </a:solidFill>
              </a:rPr>
              <a:t>Dates available for My ACT Answer Key purchase are outlined in </a:t>
            </a:r>
            <a:r>
              <a:rPr lang="en-US" sz="2000" b="1" dirty="0">
                <a:solidFill>
                  <a:srgbClr val="FF0000"/>
                </a:solidFill>
              </a:rPr>
              <a:t>RED</a:t>
            </a:r>
          </a:p>
        </p:txBody>
      </p:sp>
    </p:spTree>
    <p:extLst>
      <p:ext uri="{BB962C8B-B14F-4D97-AF65-F5344CB8AC3E}">
        <p14:creationId xmlns:p14="http://schemas.microsoft.com/office/powerpoint/2010/main" val="3599262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blue and white text with blue and yellow text&#10;&#10;AI-generated content may be incorrect.">
            <a:extLst>
              <a:ext uri="{FF2B5EF4-FFF2-40B4-BE49-F238E27FC236}">
                <a16:creationId xmlns:a16="http://schemas.microsoft.com/office/drawing/2014/main" id="{AEFBDEDD-2F53-E2DE-9094-A5F2AD4754C6}"/>
              </a:ext>
            </a:extLst>
          </p:cNvPr>
          <p:cNvPicPr>
            <a:picLocks noGrp="1" noChangeAspect="1"/>
          </p:cNvPicPr>
          <p:nvPr>
            <p:ph idx="1"/>
          </p:nvPr>
        </p:nvPicPr>
        <p:blipFill>
          <a:blip r:embed="rId2"/>
          <a:stretch>
            <a:fillRect/>
          </a:stretch>
        </p:blipFill>
        <p:spPr>
          <a:xfrm>
            <a:off x="668772" y="366203"/>
            <a:ext cx="10105373" cy="5672971"/>
          </a:xfrm>
          <a:prstGeom prst="rect">
            <a:avLst/>
          </a:prstGeom>
        </p:spPr>
      </p:pic>
      <p:sp>
        <p:nvSpPr>
          <p:cNvPr id="5" name="Rectangle 4">
            <a:extLst>
              <a:ext uri="{FF2B5EF4-FFF2-40B4-BE49-F238E27FC236}">
                <a16:creationId xmlns:a16="http://schemas.microsoft.com/office/drawing/2014/main" id="{C0801728-A743-8801-E0C3-FB7092C31726}"/>
              </a:ext>
            </a:extLst>
          </p:cNvPr>
          <p:cNvSpPr/>
          <p:nvPr/>
        </p:nvSpPr>
        <p:spPr>
          <a:xfrm>
            <a:off x="9197244" y="5169819"/>
            <a:ext cx="1568372" cy="8325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8822A27-CCB6-46ED-2981-5AF255ACC8CE}"/>
              </a:ext>
            </a:extLst>
          </p:cNvPr>
          <p:cNvSpPr txBox="1"/>
          <p:nvPr/>
        </p:nvSpPr>
        <p:spPr>
          <a:xfrm>
            <a:off x="4440712" y="5251464"/>
            <a:ext cx="2376978" cy="6633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4A66AC"/>
                </a:solidFill>
                <a:latin typeface="Arial"/>
                <a:cs typeface="Arial"/>
                <a:hlinkClick r:id="rId3"/>
              </a:rPr>
              <a:t>act.org/aop</a:t>
            </a:r>
            <a:endParaRPr lang="en-US"/>
          </a:p>
          <a:p>
            <a:pPr algn="l"/>
            <a:endParaRPr lang="en-US" dirty="0">
              <a:ea typeface="Calibri"/>
              <a:cs typeface="Calibri"/>
            </a:endParaRPr>
          </a:p>
        </p:txBody>
      </p:sp>
    </p:spTree>
    <p:extLst>
      <p:ext uri="{BB962C8B-B14F-4D97-AF65-F5344CB8AC3E}">
        <p14:creationId xmlns:p14="http://schemas.microsoft.com/office/powerpoint/2010/main" val="596814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FCA81-15A0-D3D8-67EC-EB425EDE6AE7}"/>
              </a:ext>
            </a:extLst>
          </p:cNvPr>
          <p:cNvSpPr>
            <a:spLocks noGrp="1"/>
          </p:cNvSpPr>
          <p:nvPr>
            <p:ph type="title"/>
          </p:nvPr>
        </p:nvSpPr>
        <p:spPr>
          <a:xfrm>
            <a:off x="4506124" y="663679"/>
            <a:ext cx="8618220" cy="1445339"/>
          </a:xfrm>
        </p:spPr>
        <p:txBody>
          <a:bodyPr anchor="ctr">
            <a:normAutofit/>
          </a:bodyPr>
          <a:lstStyle/>
          <a:p>
            <a:pPr algn="ctr"/>
            <a:r>
              <a:rPr lang="en-US" sz="6000" u="sng"/>
              <a:t>ACT Florida Contacts</a:t>
            </a:r>
          </a:p>
        </p:txBody>
      </p:sp>
      <p:sp>
        <p:nvSpPr>
          <p:cNvPr id="10" name="Subtitle 2">
            <a:extLst>
              <a:ext uri="{FF2B5EF4-FFF2-40B4-BE49-F238E27FC236}">
                <a16:creationId xmlns:a16="http://schemas.microsoft.com/office/drawing/2014/main" id="{FFCE60B9-2360-0275-2825-32C80E810138}"/>
              </a:ext>
            </a:extLst>
          </p:cNvPr>
          <p:cNvSpPr>
            <a:spLocks noGrp="1"/>
          </p:cNvSpPr>
          <p:nvPr>
            <p:ph type="subTitle" idx="1"/>
          </p:nvPr>
        </p:nvSpPr>
        <p:spPr>
          <a:xfrm>
            <a:off x="498861" y="347993"/>
            <a:ext cx="5721096" cy="1040018"/>
          </a:xfrm>
        </p:spPr>
        <p:txBody>
          <a:bodyPr lIns="91440" tIns="45720" rIns="91440" bIns="45720" anchor="t"/>
          <a:lstStyle/>
          <a:p>
            <a:r>
              <a:rPr lang="en-US" sz="2400" dirty="0">
                <a:latin typeface="Montserrat"/>
              </a:rPr>
              <a:t>Amber Dowdy, Client Relations North and Central Florida: </a:t>
            </a:r>
            <a:r>
              <a:rPr lang="en-US" sz="2400" dirty="0">
                <a:latin typeface="Montserrat"/>
                <a:hlinkClick r:id="rId2"/>
              </a:rPr>
              <a:t>Amber.Dowdy@act.org</a:t>
            </a:r>
            <a:r>
              <a:rPr lang="en-US" sz="2400" dirty="0">
                <a:latin typeface="Montserrat"/>
              </a:rPr>
              <a:t>, 813.690.4678</a:t>
            </a:r>
          </a:p>
          <a:p>
            <a:endParaRPr lang="en-US" sz="2400" dirty="0"/>
          </a:p>
          <a:p>
            <a:r>
              <a:rPr lang="en-US" sz="2400" dirty="0">
                <a:latin typeface="Montserrat"/>
              </a:rPr>
              <a:t>Jessica Duesler, Client Relations South and Central Florida: </a:t>
            </a:r>
            <a:r>
              <a:rPr lang="en-US" sz="2400" dirty="0">
                <a:latin typeface="Montserrat"/>
                <a:hlinkClick r:id="rId3"/>
              </a:rPr>
              <a:t>Jessica.Duesler@act.org</a:t>
            </a:r>
            <a:r>
              <a:rPr lang="en-US" sz="2400" dirty="0">
                <a:latin typeface="Montserrat"/>
              </a:rPr>
              <a:t>, 239.398.8702</a:t>
            </a:r>
          </a:p>
          <a:p>
            <a:endParaRPr lang="en-US" sz="2400" dirty="0"/>
          </a:p>
          <a:p>
            <a:r>
              <a:rPr lang="en-US" sz="2400" dirty="0">
                <a:latin typeface="Montserrat"/>
              </a:rPr>
              <a:t>Ginger Green, Southeast Region Director: </a:t>
            </a:r>
            <a:r>
              <a:rPr lang="en-US" sz="2400" dirty="0">
                <a:latin typeface="Montserrat"/>
                <a:hlinkClick r:id="rId4"/>
              </a:rPr>
              <a:t>Ginger.Green@act.org</a:t>
            </a:r>
            <a:endParaRPr lang="en-US" sz="2400" dirty="0">
              <a:latin typeface="Montserrat"/>
            </a:endParaRPr>
          </a:p>
          <a:p>
            <a:endParaRPr lang="en-US" sz="2400" dirty="0"/>
          </a:p>
          <a:p>
            <a:r>
              <a:rPr lang="en-US" sz="2400" dirty="0">
                <a:latin typeface="Montserrat"/>
              </a:rPr>
              <a:t>Samantha Southall, Program Manager: </a:t>
            </a:r>
            <a:r>
              <a:rPr lang="en-US" sz="2400" dirty="0">
                <a:latin typeface="Montserrat"/>
                <a:hlinkClick r:id="rId5"/>
              </a:rPr>
              <a:t>Samantha.Southall@act.org</a:t>
            </a:r>
            <a:endParaRPr lang="en-US" sz="2400" dirty="0">
              <a:latin typeface="Montserrat"/>
            </a:endParaRPr>
          </a:p>
          <a:p>
            <a:endParaRPr lang="en-US" sz="2400" dirty="0"/>
          </a:p>
          <a:p>
            <a:endParaRPr lang="en-US" sz="2400" dirty="0"/>
          </a:p>
        </p:txBody>
      </p:sp>
      <p:sp>
        <p:nvSpPr>
          <p:cNvPr id="7" name="TextBox 6">
            <a:extLst>
              <a:ext uri="{FF2B5EF4-FFF2-40B4-BE49-F238E27FC236}">
                <a16:creationId xmlns:a16="http://schemas.microsoft.com/office/drawing/2014/main" id="{AAB68020-3ACC-3EA2-A48C-402E2D87D7D1}"/>
              </a:ext>
            </a:extLst>
          </p:cNvPr>
          <p:cNvSpPr txBox="1"/>
          <p:nvPr/>
        </p:nvSpPr>
        <p:spPr>
          <a:xfrm>
            <a:off x="6440129" y="2582344"/>
            <a:ext cx="4591665" cy="1815882"/>
          </a:xfrm>
          <a:prstGeom prst="rect">
            <a:avLst/>
          </a:prstGeom>
          <a:noFill/>
        </p:spPr>
        <p:txBody>
          <a:bodyPr wrap="square" rtlCol="0">
            <a:spAutoFit/>
          </a:bodyPr>
          <a:lstStyle/>
          <a:p>
            <a:pPr algn="r"/>
            <a:r>
              <a:rPr lang="en-US" sz="2800" b="1">
                <a:solidFill>
                  <a:schemeClr val="bg1"/>
                </a:solidFill>
              </a:rPr>
              <a:t>Customer Support</a:t>
            </a:r>
          </a:p>
          <a:p>
            <a:pPr algn="r"/>
            <a:r>
              <a:rPr lang="en-US" sz="2800">
                <a:solidFill>
                  <a:schemeClr val="bg1"/>
                </a:solidFill>
              </a:rPr>
              <a:t>1.800.553.6244</a:t>
            </a:r>
          </a:p>
          <a:p>
            <a:pPr algn="r"/>
            <a:r>
              <a:rPr lang="en-US" sz="2800">
                <a:solidFill>
                  <a:schemeClr val="bg1"/>
                </a:solidFill>
              </a:rPr>
              <a:t>Test Administration: 2800</a:t>
            </a:r>
          </a:p>
          <a:p>
            <a:pPr algn="r"/>
            <a:r>
              <a:rPr lang="en-US" sz="2800">
                <a:solidFill>
                  <a:schemeClr val="bg1"/>
                </a:solidFill>
              </a:rPr>
              <a:t>Accommodations: 1788</a:t>
            </a:r>
          </a:p>
        </p:txBody>
      </p:sp>
    </p:spTree>
    <p:extLst>
      <p:ext uri="{BB962C8B-B14F-4D97-AF65-F5344CB8AC3E}">
        <p14:creationId xmlns:p14="http://schemas.microsoft.com/office/powerpoint/2010/main" val="675498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222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E1713-3784-2733-0210-551C3D16F465}"/>
              </a:ext>
            </a:extLst>
          </p:cNvPr>
          <p:cNvSpPr>
            <a:spLocks noGrp="1"/>
          </p:cNvSpPr>
          <p:nvPr>
            <p:ph type="title"/>
          </p:nvPr>
        </p:nvSpPr>
        <p:spPr/>
        <p:txBody>
          <a:bodyPr/>
          <a:lstStyle/>
          <a:p>
            <a:pPr algn="ctr"/>
            <a:r>
              <a:rPr kumimoji="0" lang="en-US" sz="4400" b="1" i="0" u="none" strike="noStrike" kern="1200" cap="none" spc="0" normalizeH="0" baseline="30000" noProof="0" dirty="0">
                <a:ln>
                  <a:noFill/>
                </a:ln>
                <a:solidFill>
                  <a:srgbClr val="002E5D"/>
                </a:solidFill>
                <a:effectLst/>
                <a:uLnTx/>
                <a:uFillTx/>
                <a:latin typeface="Montserrat"/>
              </a:rPr>
              <a:t>Enhancements to the ACT Test - Timeline</a:t>
            </a:r>
            <a:br>
              <a:rPr lang="en-US" sz="4400" b="1" i="0" u="none" strike="noStrike" kern="1200" cap="none" spc="0" normalizeH="0" baseline="30000" noProof="0" dirty="0">
                <a:ln>
                  <a:noFill/>
                </a:ln>
                <a:effectLst/>
                <a:uLnTx/>
                <a:uFillTx/>
                <a:latin typeface="Montserrat" pitchFamily="2" charset="77"/>
              </a:rPr>
            </a:br>
            <a:endParaRPr lang="en-US" dirty="0">
              <a:latin typeface="Montserrat"/>
            </a:endParaRPr>
          </a:p>
        </p:txBody>
      </p:sp>
      <p:grpSp>
        <p:nvGrpSpPr>
          <p:cNvPr id="4" name="Group 3">
            <a:extLst>
              <a:ext uri="{FF2B5EF4-FFF2-40B4-BE49-F238E27FC236}">
                <a16:creationId xmlns:a16="http://schemas.microsoft.com/office/drawing/2014/main" id="{27279200-AE1B-AC86-C060-B35E406CB02A}"/>
              </a:ext>
            </a:extLst>
          </p:cNvPr>
          <p:cNvGrpSpPr/>
          <p:nvPr/>
        </p:nvGrpSpPr>
        <p:grpSpPr>
          <a:xfrm>
            <a:off x="572590" y="2743663"/>
            <a:ext cx="2821290" cy="1933112"/>
            <a:chOff x="780567" y="833692"/>
            <a:chExt cx="2536598" cy="1088922"/>
          </a:xfrm>
        </p:grpSpPr>
        <p:sp>
          <p:nvSpPr>
            <p:cNvPr id="5" name="Rectangle: Rounded Corners 4">
              <a:extLst>
                <a:ext uri="{FF2B5EF4-FFF2-40B4-BE49-F238E27FC236}">
                  <a16:creationId xmlns:a16="http://schemas.microsoft.com/office/drawing/2014/main" id="{DE158980-663F-09DC-E32F-117F2385000B}"/>
                </a:ext>
              </a:extLst>
            </p:cNvPr>
            <p:cNvSpPr/>
            <p:nvPr/>
          </p:nvSpPr>
          <p:spPr>
            <a:xfrm>
              <a:off x="780567" y="833692"/>
              <a:ext cx="2536598" cy="1088922"/>
            </a:xfrm>
            <a:prstGeom prst="roundRect">
              <a:avLst>
                <a:gd name="adj" fmla="val 10000"/>
              </a:avLst>
            </a:prstGeom>
            <a:solidFill>
              <a:schemeClr val="accent6">
                <a:lumMod val="40000"/>
                <a:lumOff val="60000"/>
                <a:alpha val="90000"/>
              </a:schemeClr>
            </a:solidFill>
            <a:ln w="28575">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Rectangle: Rounded Corners 4">
              <a:extLst>
                <a:ext uri="{FF2B5EF4-FFF2-40B4-BE49-F238E27FC236}">
                  <a16:creationId xmlns:a16="http://schemas.microsoft.com/office/drawing/2014/main" id="{A9487680-D2EA-8762-5D7F-2AA4929FDC14}"/>
                </a:ext>
              </a:extLst>
            </p:cNvPr>
            <p:cNvSpPr txBox="1"/>
            <p:nvPr/>
          </p:nvSpPr>
          <p:spPr>
            <a:xfrm>
              <a:off x="812460" y="865585"/>
              <a:ext cx="2472812" cy="9524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a:t>April 2025</a:t>
              </a:r>
            </a:p>
            <a:p>
              <a:pPr marL="0" lvl="0" indent="0" algn="ctr" defTabSz="1066800">
                <a:lnSpc>
                  <a:spcPct val="90000"/>
                </a:lnSpc>
                <a:spcBef>
                  <a:spcPct val="0"/>
                </a:spcBef>
                <a:spcAft>
                  <a:spcPct val="35000"/>
                </a:spcAft>
                <a:buNone/>
              </a:pPr>
              <a:r>
                <a:rPr lang="en-US" sz="2000" kern="1200"/>
                <a:t>ACT National Online Only </a:t>
              </a:r>
            </a:p>
            <a:p>
              <a:pPr marL="0" lvl="0" indent="0" algn="ctr" defTabSz="1066800">
                <a:lnSpc>
                  <a:spcPct val="90000"/>
                </a:lnSpc>
                <a:spcBef>
                  <a:spcPct val="0"/>
                </a:spcBef>
                <a:spcAft>
                  <a:spcPct val="35000"/>
                </a:spcAft>
                <a:buNone/>
              </a:pPr>
              <a:r>
                <a:rPr lang="en-US" sz="1600" kern="1200"/>
                <a:t>(Science option begins)</a:t>
              </a:r>
            </a:p>
          </p:txBody>
        </p:sp>
      </p:grpSp>
      <p:grpSp>
        <p:nvGrpSpPr>
          <p:cNvPr id="7" name="Group 6">
            <a:extLst>
              <a:ext uri="{FF2B5EF4-FFF2-40B4-BE49-F238E27FC236}">
                <a16:creationId xmlns:a16="http://schemas.microsoft.com/office/drawing/2014/main" id="{962323AA-8FCD-F528-1BE6-B6932F57D573}"/>
              </a:ext>
            </a:extLst>
          </p:cNvPr>
          <p:cNvGrpSpPr/>
          <p:nvPr/>
        </p:nvGrpSpPr>
        <p:grpSpPr>
          <a:xfrm>
            <a:off x="4820919" y="2356618"/>
            <a:ext cx="2642889" cy="2520179"/>
            <a:chOff x="5800221" y="786040"/>
            <a:chExt cx="2244476" cy="1653837"/>
          </a:xfrm>
        </p:grpSpPr>
        <p:sp>
          <p:nvSpPr>
            <p:cNvPr id="8" name="Rectangle: Rounded Corners 7">
              <a:extLst>
                <a:ext uri="{FF2B5EF4-FFF2-40B4-BE49-F238E27FC236}">
                  <a16:creationId xmlns:a16="http://schemas.microsoft.com/office/drawing/2014/main" id="{22B2FDF5-B04F-867F-71ED-3CED3A55A8D4}"/>
                </a:ext>
              </a:extLst>
            </p:cNvPr>
            <p:cNvSpPr/>
            <p:nvPr/>
          </p:nvSpPr>
          <p:spPr>
            <a:xfrm>
              <a:off x="5800221" y="786040"/>
              <a:ext cx="2244476" cy="1653837"/>
            </a:xfrm>
            <a:prstGeom prst="roundRect">
              <a:avLst>
                <a:gd name="adj" fmla="val 10000"/>
              </a:avLst>
            </a:prstGeom>
            <a:solidFill>
              <a:schemeClr val="accent6">
                <a:lumMod val="40000"/>
                <a:lumOff val="60000"/>
                <a:alpha val="90000"/>
              </a:schemeClr>
            </a:solidFill>
            <a:ln w="28575">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Rectangle: Rounded Corners 4">
              <a:extLst>
                <a:ext uri="{FF2B5EF4-FFF2-40B4-BE49-F238E27FC236}">
                  <a16:creationId xmlns:a16="http://schemas.microsoft.com/office/drawing/2014/main" id="{3DB83E09-68A9-3D92-5658-EA7B468B239A}"/>
                </a:ext>
              </a:extLst>
            </p:cNvPr>
            <p:cNvSpPr txBox="1"/>
            <p:nvPr/>
          </p:nvSpPr>
          <p:spPr>
            <a:xfrm>
              <a:off x="5848660" y="834479"/>
              <a:ext cx="2147598" cy="15569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2400" b="1" kern="1200"/>
                <a:t>Sept 2025</a:t>
              </a:r>
            </a:p>
            <a:p>
              <a:pPr marL="0" lvl="0" indent="0" algn="ctr" defTabSz="666750">
                <a:lnSpc>
                  <a:spcPct val="90000"/>
                </a:lnSpc>
                <a:spcBef>
                  <a:spcPct val="0"/>
                </a:spcBef>
                <a:spcAft>
                  <a:spcPct val="35000"/>
                </a:spcAft>
                <a:buNone/>
              </a:pPr>
              <a:r>
                <a:rPr lang="en-US" sz="2000" kern="1200"/>
                <a:t>ACT National Paper &amp; International</a:t>
              </a:r>
            </a:p>
            <a:p>
              <a:pPr marL="0" lvl="0" indent="0" algn="ctr" defTabSz="666750">
                <a:lnSpc>
                  <a:spcPct val="90000"/>
                </a:lnSpc>
                <a:spcBef>
                  <a:spcPct val="0"/>
                </a:spcBef>
                <a:spcAft>
                  <a:spcPct val="35000"/>
                </a:spcAft>
                <a:buNone/>
              </a:pPr>
              <a:r>
                <a:rPr lang="en-US" sz="2000" kern="1200"/>
                <a:t>Updated Composite Score for All ACT Tests</a:t>
              </a:r>
            </a:p>
          </p:txBody>
        </p:sp>
      </p:grpSp>
      <p:grpSp>
        <p:nvGrpSpPr>
          <p:cNvPr id="10" name="Group 9">
            <a:extLst>
              <a:ext uri="{FF2B5EF4-FFF2-40B4-BE49-F238E27FC236}">
                <a16:creationId xmlns:a16="http://schemas.microsoft.com/office/drawing/2014/main" id="{F9AADF83-6572-9667-0F8E-9E473BE3C8FA}"/>
              </a:ext>
            </a:extLst>
          </p:cNvPr>
          <p:cNvGrpSpPr/>
          <p:nvPr/>
        </p:nvGrpSpPr>
        <p:grpSpPr>
          <a:xfrm>
            <a:off x="8801000" y="2792102"/>
            <a:ext cx="2914250" cy="1658747"/>
            <a:chOff x="7890127" y="843781"/>
            <a:chExt cx="2799690" cy="1075469"/>
          </a:xfrm>
        </p:grpSpPr>
        <p:sp>
          <p:nvSpPr>
            <p:cNvPr id="11" name="Rectangle: Rounded Corners 10">
              <a:extLst>
                <a:ext uri="{FF2B5EF4-FFF2-40B4-BE49-F238E27FC236}">
                  <a16:creationId xmlns:a16="http://schemas.microsoft.com/office/drawing/2014/main" id="{F09FC963-36BE-21B4-DF96-A6C5CCBCC140}"/>
                </a:ext>
              </a:extLst>
            </p:cNvPr>
            <p:cNvSpPr/>
            <p:nvPr/>
          </p:nvSpPr>
          <p:spPr>
            <a:xfrm>
              <a:off x="7890127" y="843781"/>
              <a:ext cx="2799690" cy="1075469"/>
            </a:xfrm>
            <a:prstGeom prst="roundRect">
              <a:avLst>
                <a:gd name="adj" fmla="val 10000"/>
              </a:avLst>
            </a:prstGeom>
            <a:solidFill>
              <a:schemeClr val="accent6">
                <a:lumMod val="40000"/>
                <a:lumOff val="60000"/>
                <a:alpha val="90000"/>
              </a:schemeClr>
            </a:solidFill>
            <a:ln w="28575">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2" name="Rectangle: Rounded Corners 4">
              <a:extLst>
                <a:ext uri="{FF2B5EF4-FFF2-40B4-BE49-F238E27FC236}">
                  <a16:creationId xmlns:a16="http://schemas.microsoft.com/office/drawing/2014/main" id="{6115937A-9593-A8F7-0804-777485C359F7}"/>
                </a:ext>
              </a:extLst>
            </p:cNvPr>
            <p:cNvSpPr txBox="1"/>
            <p:nvPr/>
          </p:nvSpPr>
          <p:spPr>
            <a:xfrm>
              <a:off x="7921626" y="875280"/>
              <a:ext cx="2736692" cy="1012471"/>
            </a:xfrm>
            <a:prstGeom prst="rect">
              <a:avLst/>
            </a:prstGeom>
            <a:ln w="28575"/>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a:t>Spring 2026</a:t>
              </a:r>
            </a:p>
            <a:p>
              <a:pPr marL="0" lvl="0" indent="0" algn="ctr" defTabSz="1066800">
                <a:lnSpc>
                  <a:spcPct val="90000"/>
                </a:lnSpc>
                <a:spcBef>
                  <a:spcPct val="0"/>
                </a:spcBef>
                <a:spcAft>
                  <a:spcPct val="35000"/>
                </a:spcAft>
                <a:buNone/>
              </a:pPr>
              <a:r>
                <a:rPr lang="en-US" sz="2000" kern="1200"/>
                <a:t>State &amp; District Spring 2026 Testing </a:t>
              </a:r>
            </a:p>
          </p:txBody>
        </p:sp>
      </p:grpSp>
      <p:pic>
        <p:nvPicPr>
          <p:cNvPr id="13" name="Picture 12">
            <a:extLst>
              <a:ext uri="{FF2B5EF4-FFF2-40B4-BE49-F238E27FC236}">
                <a16:creationId xmlns:a16="http://schemas.microsoft.com/office/drawing/2014/main" id="{F21F9C21-FD64-DB54-B8A9-4343D2ED4653}"/>
              </a:ext>
            </a:extLst>
          </p:cNvPr>
          <p:cNvPicPr>
            <a:picLocks noChangeAspect="1"/>
          </p:cNvPicPr>
          <p:nvPr/>
        </p:nvPicPr>
        <p:blipFill>
          <a:blip r:embed="rId2"/>
          <a:stretch>
            <a:fillRect/>
          </a:stretch>
        </p:blipFill>
        <p:spPr>
          <a:xfrm>
            <a:off x="3583497" y="3134021"/>
            <a:ext cx="1047804" cy="876345"/>
          </a:xfrm>
          <a:prstGeom prst="rect">
            <a:avLst/>
          </a:prstGeom>
        </p:spPr>
      </p:pic>
      <p:pic>
        <p:nvPicPr>
          <p:cNvPr id="14" name="Picture 13">
            <a:extLst>
              <a:ext uri="{FF2B5EF4-FFF2-40B4-BE49-F238E27FC236}">
                <a16:creationId xmlns:a16="http://schemas.microsoft.com/office/drawing/2014/main" id="{5C83F68E-0418-4225-B571-F1876C00E48B}"/>
              </a:ext>
            </a:extLst>
          </p:cNvPr>
          <p:cNvPicPr>
            <a:picLocks noChangeAspect="1"/>
          </p:cNvPicPr>
          <p:nvPr/>
        </p:nvPicPr>
        <p:blipFill>
          <a:blip r:embed="rId2"/>
          <a:stretch>
            <a:fillRect/>
          </a:stretch>
        </p:blipFill>
        <p:spPr>
          <a:xfrm>
            <a:off x="7653426" y="3132408"/>
            <a:ext cx="1047804" cy="876345"/>
          </a:xfrm>
          <a:prstGeom prst="rect">
            <a:avLst/>
          </a:prstGeom>
        </p:spPr>
      </p:pic>
    </p:spTree>
    <p:extLst>
      <p:ext uri="{BB962C8B-B14F-4D97-AF65-F5344CB8AC3E}">
        <p14:creationId xmlns:p14="http://schemas.microsoft.com/office/powerpoint/2010/main" val="92691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F4020A8-607E-91FD-9A29-FB568E5A6C6A}"/>
              </a:ext>
            </a:extLst>
          </p:cNvPr>
          <p:cNvGraphicFramePr>
            <a:graphicFrameLocks noGrp="1"/>
          </p:cNvGraphicFramePr>
          <p:nvPr>
            <p:ph idx="1"/>
            <p:extLst>
              <p:ext uri="{D42A27DB-BD31-4B8C-83A1-F6EECF244321}">
                <p14:modId xmlns:p14="http://schemas.microsoft.com/office/powerpoint/2010/main" val="1708499255"/>
              </p:ext>
            </p:extLst>
          </p:nvPr>
        </p:nvGraphicFramePr>
        <p:xfrm>
          <a:off x="317204" y="1805306"/>
          <a:ext cx="10515600" cy="39544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04F94FF-08D0-7678-60FA-20BC3B8068E4}"/>
              </a:ext>
            </a:extLst>
          </p:cNvPr>
          <p:cNvSpPr txBox="1"/>
          <p:nvPr/>
        </p:nvSpPr>
        <p:spPr>
          <a:xfrm>
            <a:off x="8545288" y="1801104"/>
            <a:ext cx="3450181" cy="954107"/>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en-US" sz="1400" dirty="0">
                <a:latin typeface="Montserrat "/>
                <a:cs typeface="Arial" panose="020B0604020202020204" pitchFamily="34" charset="0"/>
              </a:rPr>
              <a:t>44 items shorter across sections.</a:t>
            </a:r>
          </a:p>
          <a:p>
            <a:pPr marL="285750" indent="-285750">
              <a:buFont typeface="Arial" panose="020B0604020202020204" pitchFamily="34" charset="0"/>
              <a:buChar char="•"/>
            </a:pPr>
            <a:r>
              <a:rPr lang="en-US" sz="1400" dirty="0">
                <a:latin typeface="Montserrat "/>
                <a:cs typeface="Arial" panose="020B0604020202020204" pitchFamily="34" charset="0"/>
              </a:rPr>
              <a:t>Composite score in ~2 hours.</a:t>
            </a:r>
          </a:p>
          <a:p>
            <a:pPr marL="285750" indent="-285750">
              <a:buFont typeface="Arial" panose="020B0604020202020204" pitchFamily="34" charset="0"/>
              <a:buChar char="•"/>
            </a:pPr>
            <a:r>
              <a:rPr lang="en-US" sz="1400" dirty="0">
                <a:latin typeface="Montserrat "/>
                <a:cs typeface="Arial" panose="020B0604020202020204" pitchFamily="34" charset="0"/>
              </a:rPr>
              <a:t>~10 seconds + per item.</a:t>
            </a:r>
          </a:p>
          <a:p>
            <a:pPr marL="285750" indent="-285750">
              <a:buFont typeface="Arial" panose="020B0604020202020204" pitchFamily="34" charset="0"/>
              <a:buChar char="•"/>
            </a:pPr>
            <a:r>
              <a:rPr lang="en-US" sz="1400" dirty="0">
                <a:latin typeface="Montserrat "/>
                <a:cs typeface="Arial" panose="020B0604020202020204" pitchFamily="34" charset="0"/>
              </a:rPr>
              <a:t>Eliminate 5</a:t>
            </a:r>
            <a:r>
              <a:rPr lang="en-US" sz="1400" baseline="30000" dirty="0">
                <a:latin typeface="Montserrat "/>
                <a:cs typeface="Arial" panose="020B0604020202020204" pitchFamily="34" charset="0"/>
              </a:rPr>
              <a:t>th</a:t>
            </a:r>
            <a:r>
              <a:rPr lang="en-US" sz="1400" dirty="0">
                <a:latin typeface="Montserrat "/>
                <a:cs typeface="Arial" panose="020B0604020202020204" pitchFamily="34" charset="0"/>
              </a:rPr>
              <a:t> test. </a:t>
            </a:r>
          </a:p>
        </p:txBody>
      </p:sp>
      <p:sp>
        <p:nvSpPr>
          <p:cNvPr id="2" name="Title 1">
            <a:extLst>
              <a:ext uri="{FF2B5EF4-FFF2-40B4-BE49-F238E27FC236}">
                <a16:creationId xmlns:a16="http://schemas.microsoft.com/office/drawing/2014/main" id="{6109DD59-C8E8-7F23-5048-951B25D13DA7}"/>
              </a:ext>
            </a:extLst>
          </p:cNvPr>
          <p:cNvSpPr>
            <a:spLocks noGrp="1"/>
          </p:cNvSpPr>
          <p:nvPr>
            <p:ph type="title"/>
          </p:nvPr>
        </p:nvSpPr>
        <p:spPr/>
        <p:txBody>
          <a:bodyPr>
            <a:normAutofit/>
          </a:bodyPr>
          <a:lstStyle/>
          <a:p>
            <a:r>
              <a:rPr lang="en-US" sz="5400" b="1" dirty="0">
                <a:solidFill>
                  <a:schemeClr val="tx2"/>
                </a:solidFill>
                <a:latin typeface="Montserrat SemiBold"/>
              </a:rPr>
              <a:t>Key Updates to the ACT </a:t>
            </a:r>
          </a:p>
        </p:txBody>
      </p:sp>
      <p:sp>
        <p:nvSpPr>
          <p:cNvPr id="6" name="TextBox 5">
            <a:extLst>
              <a:ext uri="{FF2B5EF4-FFF2-40B4-BE49-F238E27FC236}">
                <a16:creationId xmlns:a16="http://schemas.microsoft.com/office/drawing/2014/main" id="{ED6409EF-5ED3-20EB-AE05-D047467409C5}"/>
              </a:ext>
            </a:extLst>
          </p:cNvPr>
          <p:cNvSpPr txBox="1"/>
          <p:nvPr/>
        </p:nvSpPr>
        <p:spPr>
          <a:xfrm>
            <a:off x="7054532" y="2981353"/>
            <a:ext cx="3450181" cy="738664"/>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en-US" sz="1400" dirty="0">
                <a:latin typeface="Montserrat "/>
                <a:cs typeface="Arial" panose="020B0604020202020204" pitchFamily="34" charset="0"/>
              </a:rPr>
              <a:t>Science is optional – like Writing.</a:t>
            </a:r>
          </a:p>
          <a:p>
            <a:pPr marL="285750" indent="-285750">
              <a:buFont typeface="Arial" panose="020B0604020202020204" pitchFamily="34" charset="0"/>
              <a:buChar char="•"/>
            </a:pPr>
            <a:r>
              <a:rPr lang="en-US" sz="1400" dirty="0">
                <a:latin typeface="Montserrat "/>
                <a:cs typeface="Arial" panose="020B0604020202020204" pitchFamily="34" charset="0"/>
              </a:rPr>
              <a:t>Composite Score based on English, Math &amp; Reading.</a:t>
            </a:r>
          </a:p>
        </p:txBody>
      </p:sp>
      <p:sp>
        <p:nvSpPr>
          <p:cNvPr id="7" name="TextBox 6">
            <a:extLst>
              <a:ext uri="{FF2B5EF4-FFF2-40B4-BE49-F238E27FC236}">
                <a16:creationId xmlns:a16="http://schemas.microsoft.com/office/drawing/2014/main" id="{8D3E28A1-F66D-1171-90FB-DF8DD1925314}"/>
              </a:ext>
            </a:extLst>
          </p:cNvPr>
          <p:cNvSpPr txBox="1"/>
          <p:nvPr/>
        </p:nvSpPr>
        <p:spPr>
          <a:xfrm>
            <a:off x="8424614" y="3941210"/>
            <a:ext cx="3450182" cy="738664"/>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en-US" sz="1400">
                <a:latin typeface="Montserrat "/>
                <a:cs typeface="Arial" panose="020B0604020202020204" pitchFamily="34" charset="0"/>
              </a:rPr>
              <a:t>Now available to National testers.</a:t>
            </a:r>
          </a:p>
          <a:p>
            <a:pPr marL="285750" indent="-285750">
              <a:buFont typeface="Arial" panose="020B0604020202020204" pitchFamily="34" charset="0"/>
              <a:buChar char="•"/>
            </a:pPr>
            <a:r>
              <a:rPr lang="en-US" sz="1400">
                <a:latin typeface="Montserrat "/>
                <a:cs typeface="Arial" panose="020B0604020202020204" pitchFamily="34" charset="0"/>
              </a:rPr>
              <a:t>Online test is linear, not adaptive.</a:t>
            </a:r>
          </a:p>
          <a:p>
            <a:pPr marL="285750" indent="-285750">
              <a:buFont typeface="Arial" panose="020B0604020202020204" pitchFamily="34" charset="0"/>
              <a:buChar char="•"/>
            </a:pPr>
            <a:r>
              <a:rPr lang="en-US" sz="1400">
                <a:latin typeface="Montserrat "/>
                <a:cs typeface="Arial" panose="020B0604020202020204" pitchFamily="34" charset="0"/>
              </a:rPr>
              <a:t>Committed to paper testing.</a:t>
            </a:r>
          </a:p>
        </p:txBody>
      </p:sp>
      <p:sp>
        <p:nvSpPr>
          <p:cNvPr id="8" name="TextBox 7">
            <a:extLst>
              <a:ext uri="{FF2B5EF4-FFF2-40B4-BE49-F238E27FC236}">
                <a16:creationId xmlns:a16="http://schemas.microsoft.com/office/drawing/2014/main" id="{00D89F12-0F16-63FD-F7B3-2F6D950F96D2}"/>
              </a:ext>
            </a:extLst>
          </p:cNvPr>
          <p:cNvSpPr txBox="1"/>
          <p:nvPr/>
        </p:nvSpPr>
        <p:spPr>
          <a:xfrm>
            <a:off x="6448475" y="4838657"/>
            <a:ext cx="3450182" cy="738664"/>
          </a:xfrm>
          <a:prstGeom prst="rect">
            <a:avLst/>
          </a:prstGeom>
          <a:solidFill>
            <a:schemeClr val="bg1">
              <a:lumMod val="85000"/>
            </a:schemeClr>
          </a:solidFill>
        </p:spPr>
        <p:txBody>
          <a:bodyPr wrap="square" rtlCol="0">
            <a:spAutoFit/>
          </a:bodyPr>
          <a:lstStyle/>
          <a:p>
            <a:pPr marL="285750" indent="-285750">
              <a:buFont typeface="Arial" panose="020B0604020202020204" pitchFamily="34" charset="0"/>
              <a:buChar char="•"/>
            </a:pPr>
            <a:r>
              <a:rPr lang="en-US" sz="1400">
                <a:latin typeface="Montserrat "/>
                <a:cs typeface="Arial" panose="020B0604020202020204" pitchFamily="34" charset="0"/>
              </a:rPr>
              <a:t>Rebalance reporting categories.</a:t>
            </a:r>
          </a:p>
          <a:p>
            <a:pPr marL="285750" indent="-285750">
              <a:buFont typeface="Arial" panose="020B0604020202020204" pitchFamily="34" charset="0"/>
              <a:buChar char="•"/>
            </a:pPr>
            <a:r>
              <a:rPr lang="en-US" sz="1400">
                <a:latin typeface="Montserrat "/>
                <a:cs typeface="Arial" panose="020B0604020202020204" pitchFamily="34" charset="0"/>
              </a:rPr>
              <a:t>Math – 4 answer choices.  </a:t>
            </a:r>
          </a:p>
          <a:p>
            <a:pPr marL="285750" indent="-285750">
              <a:buFont typeface="Arial" panose="020B0604020202020204" pitchFamily="34" charset="0"/>
              <a:buChar char="•"/>
            </a:pPr>
            <a:r>
              <a:rPr lang="en-US" sz="1400">
                <a:latin typeface="Montserrat "/>
                <a:cs typeface="Arial" panose="020B0604020202020204" pitchFamily="34" charset="0"/>
              </a:rPr>
              <a:t>Science – engineering &amp; design.</a:t>
            </a:r>
          </a:p>
        </p:txBody>
      </p:sp>
      <p:pic>
        <p:nvPicPr>
          <p:cNvPr id="12" name="Graphic 11" descr="Fork In Road with solid fill">
            <a:extLst>
              <a:ext uri="{FF2B5EF4-FFF2-40B4-BE49-F238E27FC236}">
                <a16:creationId xmlns:a16="http://schemas.microsoft.com/office/drawing/2014/main" id="{1E13EA03-E46D-EF4B-3EF8-D52D63A012D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6494" y="2900553"/>
            <a:ext cx="808126" cy="808126"/>
          </a:xfrm>
          <a:prstGeom prst="rect">
            <a:avLst/>
          </a:prstGeom>
        </p:spPr>
      </p:pic>
      <p:pic>
        <p:nvPicPr>
          <p:cNvPr id="14" name="Graphic 13" descr="Laptop with solid fill">
            <a:extLst>
              <a:ext uri="{FF2B5EF4-FFF2-40B4-BE49-F238E27FC236}">
                <a16:creationId xmlns:a16="http://schemas.microsoft.com/office/drawing/2014/main" id="{03C9BF35-B8DF-C210-3D13-F9DAC6503F9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45962" y="3823297"/>
            <a:ext cx="775566" cy="775566"/>
          </a:xfrm>
          <a:prstGeom prst="rect">
            <a:avLst/>
          </a:prstGeom>
        </p:spPr>
      </p:pic>
      <p:pic>
        <p:nvPicPr>
          <p:cNvPr id="16" name="Graphic 15" descr="Books with solid fill">
            <a:extLst>
              <a:ext uri="{FF2B5EF4-FFF2-40B4-BE49-F238E27FC236}">
                <a16:creationId xmlns:a16="http://schemas.microsoft.com/office/drawing/2014/main" id="{E86462BE-965A-8459-6DF1-40572773BA2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41899" y="4803926"/>
            <a:ext cx="808126" cy="808126"/>
          </a:xfrm>
          <a:prstGeom prst="rect">
            <a:avLst/>
          </a:prstGeom>
        </p:spPr>
      </p:pic>
      <p:pic>
        <p:nvPicPr>
          <p:cNvPr id="18" name="Graphic 17" descr="Clock with solid fill">
            <a:extLst>
              <a:ext uri="{FF2B5EF4-FFF2-40B4-BE49-F238E27FC236}">
                <a16:creationId xmlns:a16="http://schemas.microsoft.com/office/drawing/2014/main" id="{1B130C4B-116D-CD51-5BA9-F3A69092EB7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26064" y="2028767"/>
            <a:ext cx="839796" cy="839796"/>
          </a:xfrm>
          <a:prstGeom prst="rect">
            <a:avLst/>
          </a:prstGeom>
        </p:spPr>
      </p:pic>
    </p:spTree>
    <p:extLst>
      <p:ext uri="{BB962C8B-B14F-4D97-AF65-F5344CB8AC3E}">
        <p14:creationId xmlns:p14="http://schemas.microsoft.com/office/powerpoint/2010/main" val="370533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18AAF-4F22-F7BD-0833-338C00D3EE22}"/>
              </a:ext>
            </a:extLst>
          </p:cNvPr>
          <p:cNvSpPr>
            <a:spLocks noGrp="1"/>
          </p:cNvSpPr>
          <p:nvPr>
            <p:ph type="title"/>
          </p:nvPr>
        </p:nvSpPr>
        <p:spPr/>
        <p:txBody>
          <a:bodyPr>
            <a:normAutofit/>
          </a:bodyPr>
          <a:lstStyle/>
          <a:p>
            <a:r>
              <a:rPr lang="en-US" dirty="0">
                <a:solidFill>
                  <a:schemeClr val="bg1"/>
                </a:solidFill>
                <a:latin typeface="Montserrat SemiBold" panose="00000700000000000000" pitchFamily="2" charset="0"/>
                <a:hlinkClick r:id="rId3">
                  <a:extLst>
                    <a:ext uri="{A12FA001-AC4F-418D-AE19-62706E023703}">
                      <ahyp:hlinkClr xmlns:ahyp="http://schemas.microsoft.com/office/drawing/2018/hyperlinkcolor" val="tx"/>
                    </a:ext>
                  </a:extLst>
                </a:hlinkClick>
              </a:rPr>
              <a:t>ACT Concordance Scores 2025-2026</a:t>
            </a:r>
            <a:endParaRPr lang="en-US" dirty="0">
              <a:solidFill>
                <a:schemeClr val="bg1"/>
              </a:solidFill>
              <a:latin typeface="Montserrat SemiBold" panose="00000700000000000000" pitchFamily="2" charset="0"/>
            </a:endParaRPr>
          </a:p>
        </p:txBody>
      </p:sp>
      <p:pic>
        <p:nvPicPr>
          <p:cNvPr id="7" name="Picture 6">
            <a:extLst>
              <a:ext uri="{FF2B5EF4-FFF2-40B4-BE49-F238E27FC236}">
                <a16:creationId xmlns:a16="http://schemas.microsoft.com/office/drawing/2014/main" id="{8E7E6EE4-E26F-355C-19C1-D459E6BE3D6E}"/>
              </a:ext>
            </a:extLst>
          </p:cNvPr>
          <p:cNvPicPr>
            <a:picLocks noGrp="1" noRot="1" noChangeAspect="1" noMove="1" noResize="1" noEditPoints="1" noAdjustHandles="1" noChangeArrowheads="1" noChangeShapeType="1" noCrop="1"/>
          </p:cNvPicPr>
          <p:nvPr/>
        </p:nvPicPr>
        <p:blipFill>
          <a:blip r:embed="rId4"/>
          <a:srcRect t="3738" b="58770"/>
          <a:stretch>
            <a:fillRect/>
          </a:stretch>
        </p:blipFill>
        <p:spPr>
          <a:xfrm>
            <a:off x="5190518" y="1131074"/>
            <a:ext cx="6815553" cy="1726462"/>
          </a:xfrm>
          <a:prstGeom prst="rect">
            <a:avLst/>
          </a:prstGeom>
        </p:spPr>
      </p:pic>
      <p:pic>
        <p:nvPicPr>
          <p:cNvPr id="9" name="Picture 8">
            <a:extLst>
              <a:ext uri="{FF2B5EF4-FFF2-40B4-BE49-F238E27FC236}">
                <a16:creationId xmlns:a16="http://schemas.microsoft.com/office/drawing/2014/main" id="{22397927-729E-8728-7BF9-B3890702B5E6}"/>
              </a:ext>
            </a:extLst>
          </p:cNvPr>
          <p:cNvPicPr>
            <a:picLocks noChangeAspect="1"/>
          </p:cNvPicPr>
          <p:nvPr/>
        </p:nvPicPr>
        <p:blipFill>
          <a:blip r:embed="rId5"/>
          <a:stretch>
            <a:fillRect/>
          </a:stretch>
        </p:blipFill>
        <p:spPr>
          <a:xfrm>
            <a:off x="353882" y="3675888"/>
            <a:ext cx="6813991" cy="29604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F6030640-16BF-331D-C2EA-B7FDED724C8E}"/>
              </a:ext>
            </a:extLst>
          </p:cNvPr>
          <p:cNvPicPr>
            <a:picLocks noGrp="1" noRot="1" noChangeAspect="1" noMove="1" noResize="1" noEditPoints="1" noAdjustHandles="1" noChangeArrowheads="1" noChangeShapeType="1" noCrop="1"/>
          </p:cNvPicPr>
          <p:nvPr/>
        </p:nvPicPr>
        <p:blipFill>
          <a:blip r:embed="rId6"/>
          <a:stretch>
            <a:fillRect/>
          </a:stretch>
        </p:blipFill>
        <p:spPr>
          <a:xfrm>
            <a:off x="5376672" y="2774082"/>
            <a:ext cx="6552061" cy="739748"/>
          </a:xfrm>
          <a:prstGeom prst="rect">
            <a:avLst/>
          </a:prstGeom>
        </p:spPr>
      </p:pic>
      <p:sp>
        <p:nvSpPr>
          <p:cNvPr id="18" name="Rectangle 17">
            <a:extLst>
              <a:ext uri="{FF2B5EF4-FFF2-40B4-BE49-F238E27FC236}">
                <a16:creationId xmlns:a16="http://schemas.microsoft.com/office/drawing/2014/main" id="{D80C8DE2-A8BC-10B0-543A-F300122BEC05}"/>
              </a:ext>
            </a:extLst>
          </p:cNvPr>
          <p:cNvSpPr/>
          <p:nvPr/>
        </p:nvSpPr>
        <p:spPr>
          <a:xfrm>
            <a:off x="5266944" y="1131074"/>
            <a:ext cx="6813991" cy="2480806"/>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7A92363-B5CD-3732-C5D2-955AE326F8B2}"/>
              </a:ext>
            </a:extLst>
          </p:cNvPr>
          <p:cNvSpPr/>
          <p:nvPr/>
        </p:nvSpPr>
        <p:spPr>
          <a:xfrm>
            <a:off x="5115654" y="1857800"/>
            <a:ext cx="6369210" cy="689130"/>
          </a:xfrm>
          <a:prstGeom prst="ellipse">
            <a:avLst/>
          </a:prstGeom>
          <a:noFill/>
          <a:ln w="76200">
            <a:solidFill>
              <a:srgbClr val="FEEF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3B23297-0D33-882B-87A8-F5430A5BEDFF}"/>
              </a:ext>
            </a:extLst>
          </p:cNvPr>
          <p:cNvSpPr/>
          <p:nvPr/>
        </p:nvSpPr>
        <p:spPr>
          <a:xfrm>
            <a:off x="5190518" y="2921543"/>
            <a:ext cx="6455664" cy="592287"/>
          </a:xfrm>
          <a:prstGeom prst="ellipse">
            <a:avLst/>
          </a:prstGeom>
          <a:noFill/>
          <a:ln w="76200">
            <a:solidFill>
              <a:srgbClr val="FEEF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12C4754C-2A6F-DD5A-42C3-C99929F96D21}"/>
              </a:ext>
            </a:extLst>
          </p:cNvPr>
          <p:cNvPicPr>
            <a:picLocks noChangeAspect="1"/>
          </p:cNvPicPr>
          <p:nvPr/>
        </p:nvPicPr>
        <p:blipFill>
          <a:blip r:embed="rId7"/>
          <a:stretch>
            <a:fillRect/>
          </a:stretch>
        </p:blipFill>
        <p:spPr>
          <a:xfrm>
            <a:off x="0" y="4430232"/>
            <a:ext cx="6711979" cy="803756"/>
          </a:xfrm>
          <a:prstGeom prst="rect">
            <a:avLst/>
          </a:prstGeom>
        </p:spPr>
      </p:pic>
      <p:pic>
        <p:nvPicPr>
          <p:cNvPr id="22" name="Picture 21">
            <a:extLst>
              <a:ext uri="{FF2B5EF4-FFF2-40B4-BE49-F238E27FC236}">
                <a16:creationId xmlns:a16="http://schemas.microsoft.com/office/drawing/2014/main" id="{55622170-72E4-AC80-9B74-6BF7CBC93C08}"/>
              </a:ext>
            </a:extLst>
          </p:cNvPr>
          <p:cNvPicPr>
            <a:picLocks noChangeAspect="1"/>
          </p:cNvPicPr>
          <p:nvPr/>
        </p:nvPicPr>
        <p:blipFill>
          <a:blip r:embed="rId8"/>
          <a:stretch>
            <a:fillRect/>
          </a:stretch>
        </p:blipFill>
        <p:spPr>
          <a:xfrm>
            <a:off x="176501" y="5865579"/>
            <a:ext cx="6535478" cy="670618"/>
          </a:xfrm>
          <a:prstGeom prst="rect">
            <a:avLst/>
          </a:prstGeom>
        </p:spPr>
      </p:pic>
      <p:sp>
        <p:nvSpPr>
          <p:cNvPr id="23" name="TextBox 22">
            <a:extLst>
              <a:ext uri="{FF2B5EF4-FFF2-40B4-BE49-F238E27FC236}">
                <a16:creationId xmlns:a16="http://schemas.microsoft.com/office/drawing/2014/main" id="{12B630C4-B2C2-9679-2369-59B5BC902AFA}"/>
              </a:ext>
            </a:extLst>
          </p:cNvPr>
          <p:cNvSpPr txBox="1"/>
          <p:nvPr/>
        </p:nvSpPr>
        <p:spPr>
          <a:xfrm>
            <a:off x="576349" y="1975098"/>
            <a:ext cx="4479221" cy="923330"/>
          </a:xfrm>
          <a:prstGeom prst="rect">
            <a:avLst/>
          </a:prstGeom>
          <a:noFill/>
        </p:spPr>
        <p:txBody>
          <a:bodyPr wrap="square" rtlCol="0">
            <a:spAutoFit/>
          </a:bodyPr>
          <a:lstStyle/>
          <a:p>
            <a:pPr algn="r"/>
            <a:r>
              <a:rPr lang="en-US" b="1" dirty="0"/>
              <a:t>Grade 10 ELA Concordant Scores</a:t>
            </a:r>
          </a:p>
          <a:p>
            <a:endParaRPr lang="en-US" b="1" dirty="0"/>
          </a:p>
          <a:p>
            <a:endParaRPr lang="en-US" dirty="0"/>
          </a:p>
        </p:txBody>
      </p:sp>
      <p:sp>
        <p:nvSpPr>
          <p:cNvPr id="24" name="Arrow: Right 23">
            <a:extLst>
              <a:ext uri="{FF2B5EF4-FFF2-40B4-BE49-F238E27FC236}">
                <a16:creationId xmlns:a16="http://schemas.microsoft.com/office/drawing/2014/main" id="{04A70B0C-5176-E518-3443-4ABA807276F1}"/>
              </a:ext>
            </a:extLst>
          </p:cNvPr>
          <p:cNvSpPr/>
          <p:nvPr/>
        </p:nvSpPr>
        <p:spPr>
          <a:xfrm>
            <a:off x="1446464" y="2371477"/>
            <a:ext cx="3328416"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8A1F885-E4CC-6343-456F-8700F012C867}"/>
              </a:ext>
            </a:extLst>
          </p:cNvPr>
          <p:cNvSpPr txBox="1"/>
          <p:nvPr/>
        </p:nvSpPr>
        <p:spPr>
          <a:xfrm>
            <a:off x="7521755" y="4647444"/>
            <a:ext cx="3803904" cy="369332"/>
          </a:xfrm>
          <a:prstGeom prst="rect">
            <a:avLst/>
          </a:prstGeom>
          <a:noFill/>
        </p:spPr>
        <p:txBody>
          <a:bodyPr wrap="square" rtlCol="0">
            <a:spAutoFit/>
          </a:bodyPr>
          <a:lstStyle/>
          <a:p>
            <a:r>
              <a:rPr lang="en-US" b="1" dirty="0"/>
              <a:t>Algebra 1 Concordant Scores</a:t>
            </a:r>
          </a:p>
        </p:txBody>
      </p:sp>
      <p:pic>
        <p:nvPicPr>
          <p:cNvPr id="26" name="Picture 25">
            <a:extLst>
              <a:ext uri="{FF2B5EF4-FFF2-40B4-BE49-F238E27FC236}">
                <a16:creationId xmlns:a16="http://schemas.microsoft.com/office/drawing/2014/main" id="{4EF7E15E-533E-C20F-4A8C-84CB2E9CCB60}"/>
              </a:ext>
            </a:extLst>
          </p:cNvPr>
          <p:cNvPicPr>
            <a:picLocks noChangeAspect="1"/>
          </p:cNvPicPr>
          <p:nvPr/>
        </p:nvPicPr>
        <p:blipFill>
          <a:blip r:embed="rId9"/>
          <a:stretch>
            <a:fillRect/>
          </a:stretch>
        </p:blipFill>
        <p:spPr>
          <a:xfrm rot="10800000">
            <a:off x="7521755" y="5021975"/>
            <a:ext cx="3346994" cy="268247"/>
          </a:xfrm>
          <a:prstGeom prst="rect">
            <a:avLst/>
          </a:prstGeom>
        </p:spPr>
      </p:pic>
      <p:pic>
        <p:nvPicPr>
          <p:cNvPr id="4" name="Picture 3">
            <a:extLst>
              <a:ext uri="{FF2B5EF4-FFF2-40B4-BE49-F238E27FC236}">
                <a16:creationId xmlns:a16="http://schemas.microsoft.com/office/drawing/2014/main" id="{914726FE-2A80-D2D7-C238-E3A97AE46449}"/>
              </a:ext>
            </a:extLst>
          </p:cNvPr>
          <p:cNvPicPr>
            <a:picLocks noChangeAspect="1"/>
          </p:cNvPicPr>
          <p:nvPr/>
        </p:nvPicPr>
        <p:blipFill>
          <a:blip r:embed="rId10"/>
          <a:stretch>
            <a:fillRect/>
          </a:stretch>
        </p:blipFill>
        <p:spPr>
          <a:xfrm>
            <a:off x="675024" y="137973"/>
            <a:ext cx="10650635" cy="1322947"/>
          </a:xfrm>
          <a:prstGeom prst="rect">
            <a:avLst/>
          </a:prstGeom>
        </p:spPr>
      </p:pic>
      <p:pic>
        <p:nvPicPr>
          <p:cNvPr id="5" name="Picture 4">
            <a:extLst>
              <a:ext uri="{FF2B5EF4-FFF2-40B4-BE49-F238E27FC236}">
                <a16:creationId xmlns:a16="http://schemas.microsoft.com/office/drawing/2014/main" id="{B88D6011-7D6E-E74B-6020-F4E08E21852D}"/>
              </a:ext>
            </a:extLst>
          </p:cNvPr>
          <p:cNvPicPr>
            <a:picLocks noChangeAspect="1"/>
          </p:cNvPicPr>
          <p:nvPr/>
        </p:nvPicPr>
        <p:blipFill>
          <a:blip r:embed="rId11"/>
          <a:stretch>
            <a:fillRect/>
          </a:stretch>
        </p:blipFill>
        <p:spPr>
          <a:xfrm>
            <a:off x="8215065" y="-279021"/>
            <a:ext cx="1694835" cy="1700931"/>
          </a:xfrm>
          <a:prstGeom prst="rect">
            <a:avLst/>
          </a:prstGeom>
        </p:spPr>
      </p:pic>
    </p:spTree>
    <p:extLst>
      <p:ext uri="{BB962C8B-B14F-4D97-AF65-F5344CB8AC3E}">
        <p14:creationId xmlns:p14="http://schemas.microsoft.com/office/powerpoint/2010/main" val="757694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F173C8-2893-B050-087D-00836D1ACFFE}"/>
              </a:ext>
            </a:extLst>
          </p:cNvPr>
          <p:cNvSpPr>
            <a:spLocks noGrp="1"/>
          </p:cNvSpPr>
          <p:nvPr>
            <p:ph type="title"/>
          </p:nvPr>
        </p:nvSpPr>
        <p:spPr/>
        <p:txBody>
          <a:bodyPr/>
          <a:lstStyle/>
          <a:p>
            <a:r>
              <a:rPr lang="en-US" sz="4000" b="1" dirty="0"/>
              <a:t>PreACT Secure</a:t>
            </a:r>
            <a:br>
              <a:rPr lang="en-US" sz="4000" b="1" dirty="0"/>
            </a:br>
            <a:r>
              <a:rPr lang="en-US" sz="4000" b="1" dirty="0"/>
              <a:t>Information</a:t>
            </a:r>
            <a:br>
              <a:rPr lang="en-US" b="1" dirty="0"/>
            </a:br>
            <a:endParaRPr lang="en-US" b="1" dirty="0"/>
          </a:p>
        </p:txBody>
      </p:sp>
      <p:sp>
        <p:nvSpPr>
          <p:cNvPr id="6" name="Text Placeholder 5">
            <a:extLst>
              <a:ext uri="{FF2B5EF4-FFF2-40B4-BE49-F238E27FC236}">
                <a16:creationId xmlns:a16="http://schemas.microsoft.com/office/drawing/2014/main" id="{470A396D-21F7-2072-EE4A-B048C8D79626}"/>
              </a:ext>
            </a:extLst>
          </p:cNvPr>
          <p:cNvSpPr>
            <a:spLocks noGrp="1"/>
          </p:cNvSpPr>
          <p:nvPr>
            <p:ph type="body" sz="half" idx="2"/>
          </p:nvPr>
        </p:nvSpPr>
        <p:spPr>
          <a:xfrm>
            <a:off x="331337" y="2057399"/>
            <a:ext cx="5381891" cy="4441371"/>
          </a:xfrm>
          <a:ln w="57150">
            <a:gradFill>
              <a:gsLst>
                <a:gs pos="0">
                  <a:srgbClr val="F1646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a:lstStyle/>
          <a:p>
            <a:pPr marL="285750" indent="-285750">
              <a:buFont typeface="Arial" panose="020B0604020202020204" pitchFamily="34" charset="0"/>
              <a:buChar char="•"/>
            </a:pPr>
            <a:r>
              <a:rPr lang="en-US" sz="1800" dirty="0"/>
              <a:t>Added as concordance option for both ELA 10 and Algebra 1</a:t>
            </a:r>
          </a:p>
          <a:p>
            <a:pPr marL="285750" indent="-285750">
              <a:buFont typeface="Arial" panose="020B0604020202020204" pitchFamily="34" charset="0"/>
              <a:buChar char="•"/>
            </a:pPr>
            <a:r>
              <a:rPr lang="en-US" sz="1800" dirty="0"/>
              <a:t>21.00 per completed assessment</a:t>
            </a:r>
          </a:p>
          <a:p>
            <a:pPr marL="285750" indent="-285750">
              <a:buFont typeface="Arial" panose="020B0604020202020204" pitchFamily="34" charset="0"/>
              <a:buChar char="•"/>
            </a:pPr>
            <a:r>
              <a:rPr lang="en-US" sz="1800" dirty="0"/>
              <a:t>ONLINE ONLY</a:t>
            </a:r>
          </a:p>
          <a:p>
            <a:pPr marL="285750" indent="-285750">
              <a:buFont typeface="Arial" panose="020B0604020202020204" pitchFamily="34" charset="0"/>
              <a:buChar char="•"/>
            </a:pPr>
            <a:r>
              <a:rPr lang="en-US" sz="1800" dirty="0"/>
              <a:t>Desmos Embedded into the testing platform: </a:t>
            </a:r>
            <a:r>
              <a:rPr lang="en-US" sz="1800" dirty="0">
                <a:hlinkClick r:id="rId3"/>
              </a:rPr>
              <a:t>PreACT Secure practice </a:t>
            </a:r>
            <a:endParaRPr lang="en-US" sz="1800" dirty="0"/>
          </a:p>
          <a:p>
            <a:pPr marL="285750" indent="-285750">
              <a:buFont typeface="Arial" panose="020B0604020202020204" pitchFamily="34" charset="0"/>
              <a:buChar char="•"/>
            </a:pPr>
            <a:r>
              <a:rPr lang="en-US" sz="1800" dirty="0"/>
              <a:t>3 Test Events pictured above</a:t>
            </a:r>
          </a:p>
          <a:p>
            <a:pPr marL="285750" indent="-285750">
              <a:buFont typeface="Arial" panose="020B0604020202020204" pitchFamily="34" charset="0"/>
              <a:buChar char="•"/>
            </a:pPr>
            <a:r>
              <a:rPr lang="en-US" sz="1800" dirty="0"/>
              <a:t>You may use ALL Test Events, but a student may test only once</a:t>
            </a:r>
          </a:p>
          <a:p>
            <a:pPr marL="285750" indent="-285750">
              <a:buFont typeface="Arial" panose="020B0604020202020204" pitchFamily="34" charset="0"/>
              <a:buChar char="•"/>
            </a:pPr>
            <a:r>
              <a:rPr lang="en-US" sz="1800" dirty="0"/>
              <a:t>No conflict with any ACT administration, so students can sit for Secure and an ACT administration</a:t>
            </a:r>
          </a:p>
          <a:p>
            <a:pPr marL="285750" indent="-285750">
              <a:buFont typeface="Arial" panose="020B0604020202020204" pitchFamily="34" charset="0"/>
              <a:buChar char="•"/>
            </a:pPr>
            <a:r>
              <a:rPr lang="en-US" sz="1800" b="1" dirty="0"/>
              <a:t>Deadline to enroll is March 27</a:t>
            </a:r>
          </a:p>
          <a:p>
            <a:pPr marL="285750" indent="-285750">
              <a:buFont typeface="Arial" panose="020B0604020202020204" pitchFamily="34" charset="0"/>
              <a:buChar char="•"/>
            </a:pPr>
            <a:endParaRPr lang="en-US" dirty="0"/>
          </a:p>
        </p:txBody>
      </p:sp>
      <p:pic>
        <p:nvPicPr>
          <p:cNvPr id="11" name="Picture Placeholder 10">
            <a:extLst>
              <a:ext uri="{FF2B5EF4-FFF2-40B4-BE49-F238E27FC236}">
                <a16:creationId xmlns:a16="http://schemas.microsoft.com/office/drawing/2014/main" id="{895253B0-9CF2-4AF6-0C31-AFB979DFAC93}"/>
              </a:ext>
            </a:extLst>
          </p:cNvPr>
          <p:cNvPicPr>
            <a:picLocks noGrp="1" noChangeAspect="1"/>
          </p:cNvPicPr>
          <p:nvPr>
            <p:ph type="pic" idx="1"/>
          </p:nvPr>
        </p:nvPicPr>
        <p:blipFill>
          <a:blip r:embed="rId4"/>
          <a:srcRect l="60530" t="17177" r="2071" b="3898"/>
          <a:stretch>
            <a:fillRect/>
          </a:stretch>
        </p:blipFill>
        <p:spPr>
          <a:xfrm>
            <a:off x="7137918" y="636729"/>
            <a:ext cx="4339973" cy="5293537"/>
          </a:xfrm>
          <a:prstGeom prst="rect">
            <a:avLst/>
          </a:prstGeom>
          <a:ln w="38100" cap="sq">
            <a:solidFill>
              <a:srgbClr val="F94868"/>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4AB6747D-3F0E-F10A-9835-E7422555568B}"/>
              </a:ext>
            </a:extLst>
          </p:cNvPr>
          <p:cNvPicPr>
            <a:picLocks noChangeAspect="1"/>
          </p:cNvPicPr>
          <p:nvPr/>
        </p:nvPicPr>
        <p:blipFill>
          <a:blip r:embed="rId5"/>
          <a:stretch>
            <a:fillRect/>
          </a:stretch>
        </p:blipFill>
        <p:spPr>
          <a:xfrm>
            <a:off x="4002944" y="580930"/>
            <a:ext cx="2562583" cy="1352739"/>
          </a:xfrm>
          <a:prstGeom prst="rect">
            <a:avLst/>
          </a:prstGeom>
          <a:ln w="50800">
            <a:solidFill>
              <a:schemeClr val="accent2"/>
            </a:solidFill>
          </a:ln>
        </p:spPr>
      </p:pic>
    </p:spTree>
    <p:extLst>
      <p:ext uri="{BB962C8B-B14F-4D97-AF65-F5344CB8AC3E}">
        <p14:creationId xmlns:p14="http://schemas.microsoft.com/office/powerpoint/2010/main" val="2902459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18904-E668-6FAB-A2C4-70B830DB7D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0278BD-D70E-AE0C-8F79-3FC82A0D64E9}"/>
              </a:ext>
            </a:extLst>
          </p:cNvPr>
          <p:cNvSpPr>
            <a:spLocks noGrp="1"/>
          </p:cNvSpPr>
          <p:nvPr>
            <p:ph type="title"/>
          </p:nvPr>
        </p:nvSpPr>
        <p:spPr/>
        <p:txBody>
          <a:bodyPr>
            <a:normAutofit/>
          </a:bodyPr>
          <a:lstStyle/>
          <a:p>
            <a:r>
              <a:rPr lang="en-US" dirty="0">
                <a:solidFill>
                  <a:schemeClr val="bg1"/>
                </a:solidFill>
                <a:latin typeface="Montserrat SemiBold" panose="00000700000000000000" pitchFamily="2" charset="0"/>
                <a:hlinkClick r:id="rId2">
                  <a:extLst>
                    <a:ext uri="{A12FA001-AC4F-418D-AE19-62706E023703}">
                      <ahyp:hlinkClr xmlns:ahyp="http://schemas.microsoft.com/office/drawing/2018/hyperlinkcolor" val="tx"/>
                    </a:ext>
                  </a:extLst>
                </a:hlinkClick>
              </a:rPr>
              <a:t>ACT Bright Futures Scores 2025-2026</a:t>
            </a:r>
            <a:endParaRPr lang="en-US" dirty="0">
              <a:solidFill>
                <a:schemeClr val="bg1"/>
              </a:solidFill>
              <a:latin typeface="Montserrat SemiBold" panose="00000700000000000000" pitchFamily="2" charset="0"/>
            </a:endParaRPr>
          </a:p>
        </p:txBody>
      </p:sp>
      <p:pic>
        <p:nvPicPr>
          <p:cNvPr id="5" name="Picture 4">
            <a:extLst>
              <a:ext uri="{FF2B5EF4-FFF2-40B4-BE49-F238E27FC236}">
                <a16:creationId xmlns:a16="http://schemas.microsoft.com/office/drawing/2014/main" id="{1002602B-E05B-B89E-602A-C1918238CCF2}"/>
              </a:ext>
            </a:extLst>
          </p:cNvPr>
          <p:cNvPicPr>
            <a:picLocks noChangeAspect="1"/>
          </p:cNvPicPr>
          <p:nvPr/>
        </p:nvPicPr>
        <p:blipFill>
          <a:blip r:embed="rId3"/>
          <a:srcRect t="1654" r="1583" b="20605"/>
          <a:stretch>
            <a:fillRect/>
          </a:stretch>
        </p:blipFill>
        <p:spPr>
          <a:xfrm>
            <a:off x="576349" y="1380744"/>
            <a:ext cx="7022315" cy="2688336"/>
          </a:xfrm>
          <a:prstGeom prst="rect">
            <a:avLst/>
          </a:prstGeom>
        </p:spPr>
      </p:pic>
      <p:pic>
        <p:nvPicPr>
          <p:cNvPr id="11" name="Picture 10">
            <a:extLst>
              <a:ext uri="{FF2B5EF4-FFF2-40B4-BE49-F238E27FC236}">
                <a16:creationId xmlns:a16="http://schemas.microsoft.com/office/drawing/2014/main" id="{14E2337D-885D-7306-2014-59A135C992D4}"/>
              </a:ext>
            </a:extLst>
          </p:cNvPr>
          <p:cNvPicPr>
            <a:picLocks noChangeAspect="1"/>
          </p:cNvPicPr>
          <p:nvPr/>
        </p:nvPicPr>
        <p:blipFill>
          <a:blip r:embed="rId4"/>
          <a:stretch>
            <a:fillRect/>
          </a:stretch>
        </p:blipFill>
        <p:spPr>
          <a:xfrm>
            <a:off x="658368" y="4287002"/>
            <a:ext cx="6940295" cy="19765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Oval 3">
            <a:extLst>
              <a:ext uri="{FF2B5EF4-FFF2-40B4-BE49-F238E27FC236}">
                <a16:creationId xmlns:a16="http://schemas.microsoft.com/office/drawing/2014/main" id="{A421CDFB-A51F-CA3F-EE44-001A2A2FDF85}"/>
              </a:ext>
            </a:extLst>
          </p:cNvPr>
          <p:cNvSpPr/>
          <p:nvPr/>
        </p:nvSpPr>
        <p:spPr>
          <a:xfrm>
            <a:off x="4261104" y="2240280"/>
            <a:ext cx="201168" cy="219456"/>
          </a:xfrm>
          <a:prstGeom prst="ellipse">
            <a:avLst/>
          </a:prstGeom>
          <a:noFill/>
          <a:ln w="57150">
            <a:solidFill>
              <a:srgbClr val="57B6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8644A70-1422-B73E-7436-657E518E55CD}"/>
              </a:ext>
            </a:extLst>
          </p:cNvPr>
          <p:cNvSpPr/>
          <p:nvPr/>
        </p:nvSpPr>
        <p:spPr>
          <a:xfrm>
            <a:off x="4315968" y="2650226"/>
            <a:ext cx="201168" cy="219456"/>
          </a:xfrm>
          <a:prstGeom prst="ellipse">
            <a:avLst/>
          </a:prstGeom>
          <a:noFill/>
          <a:ln w="57150">
            <a:solidFill>
              <a:srgbClr val="57B6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99F4C631-E3A9-E8B4-3626-E3AD1B2317A2}"/>
              </a:ext>
            </a:extLst>
          </p:cNvPr>
          <p:cNvSpPr/>
          <p:nvPr/>
        </p:nvSpPr>
        <p:spPr>
          <a:xfrm>
            <a:off x="4261104" y="3261596"/>
            <a:ext cx="201168" cy="219456"/>
          </a:xfrm>
          <a:prstGeom prst="ellipse">
            <a:avLst/>
          </a:prstGeom>
          <a:noFill/>
          <a:ln w="57150">
            <a:solidFill>
              <a:srgbClr val="57B6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96903160-54AB-1747-D3A6-2C02B0A5CC6F}"/>
              </a:ext>
            </a:extLst>
          </p:cNvPr>
          <p:cNvSpPr/>
          <p:nvPr/>
        </p:nvSpPr>
        <p:spPr>
          <a:xfrm>
            <a:off x="4261104" y="3665338"/>
            <a:ext cx="201168" cy="219456"/>
          </a:xfrm>
          <a:prstGeom prst="ellipse">
            <a:avLst/>
          </a:prstGeom>
          <a:noFill/>
          <a:ln w="57150">
            <a:solidFill>
              <a:srgbClr val="57B6C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762B74C-6DA0-F065-661D-1E5C1A2D03A5}"/>
              </a:ext>
            </a:extLst>
          </p:cNvPr>
          <p:cNvSpPr txBox="1"/>
          <p:nvPr/>
        </p:nvSpPr>
        <p:spPr>
          <a:xfrm>
            <a:off x="7707761" y="1620630"/>
            <a:ext cx="4014216" cy="4308872"/>
          </a:xfrm>
          <a:custGeom>
            <a:avLst/>
            <a:gdLst>
              <a:gd name="connsiteX0" fmla="*/ 0 w 4014216"/>
              <a:gd name="connsiteY0" fmla="*/ 0 h 4308872"/>
              <a:gd name="connsiteX1" fmla="*/ 548610 w 4014216"/>
              <a:gd name="connsiteY1" fmla="*/ 0 h 4308872"/>
              <a:gd name="connsiteX2" fmla="*/ 1257788 w 4014216"/>
              <a:gd name="connsiteY2" fmla="*/ 0 h 4308872"/>
              <a:gd name="connsiteX3" fmla="*/ 2007108 w 4014216"/>
              <a:gd name="connsiteY3" fmla="*/ 0 h 4308872"/>
              <a:gd name="connsiteX4" fmla="*/ 2676144 w 4014216"/>
              <a:gd name="connsiteY4" fmla="*/ 0 h 4308872"/>
              <a:gd name="connsiteX5" fmla="*/ 3224754 w 4014216"/>
              <a:gd name="connsiteY5" fmla="*/ 0 h 4308872"/>
              <a:gd name="connsiteX6" fmla="*/ 4014216 w 4014216"/>
              <a:gd name="connsiteY6" fmla="*/ 0 h 4308872"/>
              <a:gd name="connsiteX7" fmla="*/ 4014216 w 4014216"/>
              <a:gd name="connsiteY7" fmla="*/ 615553 h 4308872"/>
              <a:gd name="connsiteX8" fmla="*/ 4014216 w 4014216"/>
              <a:gd name="connsiteY8" fmla="*/ 1274195 h 4308872"/>
              <a:gd name="connsiteX9" fmla="*/ 4014216 w 4014216"/>
              <a:gd name="connsiteY9" fmla="*/ 1760482 h 4308872"/>
              <a:gd name="connsiteX10" fmla="*/ 4014216 w 4014216"/>
              <a:gd name="connsiteY10" fmla="*/ 2246769 h 4308872"/>
              <a:gd name="connsiteX11" fmla="*/ 4014216 w 4014216"/>
              <a:gd name="connsiteY11" fmla="*/ 2948500 h 4308872"/>
              <a:gd name="connsiteX12" fmla="*/ 4014216 w 4014216"/>
              <a:gd name="connsiteY12" fmla="*/ 3477875 h 4308872"/>
              <a:gd name="connsiteX13" fmla="*/ 4014216 w 4014216"/>
              <a:gd name="connsiteY13" fmla="*/ 4308872 h 4308872"/>
              <a:gd name="connsiteX14" fmla="*/ 3465606 w 4014216"/>
              <a:gd name="connsiteY14" fmla="*/ 4308872 h 4308872"/>
              <a:gd name="connsiteX15" fmla="*/ 2796570 w 4014216"/>
              <a:gd name="connsiteY15" fmla="*/ 4308872 h 4308872"/>
              <a:gd name="connsiteX16" fmla="*/ 2247961 w 4014216"/>
              <a:gd name="connsiteY16" fmla="*/ 4308872 h 4308872"/>
              <a:gd name="connsiteX17" fmla="*/ 1619067 w 4014216"/>
              <a:gd name="connsiteY17" fmla="*/ 4308872 h 4308872"/>
              <a:gd name="connsiteX18" fmla="*/ 909889 w 4014216"/>
              <a:gd name="connsiteY18" fmla="*/ 4308872 h 4308872"/>
              <a:gd name="connsiteX19" fmla="*/ 0 w 4014216"/>
              <a:gd name="connsiteY19" fmla="*/ 4308872 h 4308872"/>
              <a:gd name="connsiteX20" fmla="*/ 0 w 4014216"/>
              <a:gd name="connsiteY20" fmla="*/ 3822585 h 4308872"/>
              <a:gd name="connsiteX21" fmla="*/ 0 w 4014216"/>
              <a:gd name="connsiteY21" fmla="*/ 3250121 h 4308872"/>
              <a:gd name="connsiteX22" fmla="*/ 0 w 4014216"/>
              <a:gd name="connsiteY22" fmla="*/ 2677656 h 4308872"/>
              <a:gd name="connsiteX23" fmla="*/ 0 w 4014216"/>
              <a:gd name="connsiteY23" fmla="*/ 2105192 h 4308872"/>
              <a:gd name="connsiteX24" fmla="*/ 0 w 4014216"/>
              <a:gd name="connsiteY24" fmla="*/ 1403461 h 4308872"/>
              <a:gd name="connsiteX25" fmla="*/ 0 w 4014216"/>
              <a:gd name="connsiteY25" fmla="*/ 917174 h 4308872"/>
              <a:gd name="connsiteX26" fmla="*/ 0 w 4014216"/>
              <a:gd name="connsiteY26" fmla="*/ 0 h 430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14216" h="4308872" extrusionOk="0">
                <a:moveTo>
                  <a:pt x="0" y="0"/>
                </a:moveTo>
                <a:cubicBezTo>
                  <a:pt x="227644" y="490"/>
                  <a:pt x="294900" y="3120"/>
                  <a:pt x="548610" y="0"/>
                </a:cubicBezTo>
                <a:cubicBezTo>
                  <a:pt x="802320" y="-3120"/>
                  <a:pt x="1083344" y="-25129"/>
                  <a:pt x="1257788" y="0"/>
                </a:cubicBezTo>
                <a:cubicBezTo>
                  <a:pt x="1432232" y="25129"/>
                  <a:pt x="1672167" y="-26398"/>
                  <a:pt x="2007108" y="0"/>
                </a:cubicBezTo>
                <a:cubicBezTo>
                  <a:pt x="2342049" y="26398"/>
                  <a:pt x="2361727" y="-24457"/>
                  <a:pt x="2676144" y="0"/>
                </a:cubicBezTo>
                <a:cubicBezTo>
                  <a:pt x="2990561" y="24457"/>
                  <a:pt x="3087756" y="4781"/>
                  <a:pt x="3224754" y="0"/>
                </a:cubicBezTo>
                <a:cubicBezTo>
                  <a:pt x="3361752" y="-4781"/>
                  <a:pt x="3774014" y="15351"/>
                  <a:pt x="4014216" y="0"/>
                </a:cubicBezTo>
                <a:cubicBezTo>
                  <a:pt x="4012855" y="297478"/>
                  <a:pt x="4026760" y="486847"/>
                  <a:pt x="4014216" y="615553"/>
                </a:cubicBezTo>
                <a:cubicBezTo>
                  <a:pt x="4001672" y="744259"/>
                  <a:pt x="4003010" y="1103585"/>
                  <a:pt x="4014216" y="1274195"/>
                </a:cubicBezTo>
                <a:cubicBezTo>
                  <a:pt x="4025422" y="1444805"/>
                  <a:pt x="4001723" y="1584462"/>
                  <a:pt x="4014216" y="1760482"/>
                </a:cubicBezTo>
                <a:cubicBezTo>
                  <a:pt x="4026709" y="1936502"/>
                  <a:pt x="4002652" y="2048098"/>
                  <a:pt x="4014216" y="2246769"/>
                </a:cubicBezTo>
                <a:cubicBezTo>
                  <a:pt x="4025780" y="2445440"/>
                  <a:pt x="4040470" y="2719299"/>
                  <a:pt x="4014216" y="2948500"/>
                </a:cubicBezTo>
                <a:cubicBezTo>
                  <a:pt x="3987962" y="3177701"/>
                  <a:pt x="4031116" y="3268692"/>
                  <a:pt x="4014216" y="3477875"/>
                </a:cubicBezTo>
                <a:cubicBezTo>
                  <a:pt x="3997316" y="3687059"/>
                  <a:pt x="4053090" y="4140583"/>
                  <a:pt x="4014216" y="4308872"/>
                </a:cubicBezTo>
                <a:cubicBezTo>
                  <a:pt x="3796296" y="4306211"/>
                  <a:pt x="3607013" y="4289811"/>
                  <a:pt x="3465606" y="4308872"/>
                </a:cubicBezTo>
                <a:cubicBezTo>
                  <a:pt x="3324199" y="4327934"/>
                  <a:pt x="3057949" y="4284828"/>
                  <a:pt x="2796570" y="4308872"/>
                </a:cubicBezTo>
                <a:cubicBezTo>
                  <a:pt x="2535191" y="4332916"/>
                  <a:pt x="2451326" y="4332798"/>
                  <a:pt x="2247961" y="4308872"/>
                </a:cubicBezTo>
                <a:cubicBezTo>
                  <a:pt x="2044596" y="4284946"/>
                  <a:pt x="1901313" y="4291203"/>
                  <a:pt x="1619067" y="4308872"/>
                </a:cubicBezTo>
                <a:cubicBezTo>
                  <a:pt x="1336821" y="4326541"/>
                  <a:pt x="1052864" y="4317518"/>
                  <a:pt x="909889" y="4308872"/>
                </a:cubicBezTo>
                <a:cubicBezTo>
                  <a:pt x="766914" y="4300226"/>
                  <a:pt x="219426" y="4280681"/>
                  <a:pt x="0" y="4308872"/>
                </a:cubicBezTo>
                <a:cubicBezTo>
                  <a:pt x="-13609" y="4145276"/>
                  <a:pt x="4676" y="3964736"/>
                  <a:pt x="0" y="3822585"/>
                </a:cubicBezTo>
                <a:cubicBezTo>
                  <a:pt x="-4676" y="3680434"/>
                  <a:pt x="-4360" y="3430117"/>
                  <a:pt x="0" y="3250121"/>
                </a:cubicBezTo>
                <a:cubicBezTo>
                  <a:pt x="4360" y="3070125"/>
                  <a:pt x="-4872" y="2846642"/>
                  <a:pt x="0" y="2677656"/>
                </a:cubicBezTo>
                <a:cubicBezTo>
                  <a:pt x="4872" y="2508670"/>
                  <a:pt x="7880" y="2261152"/>
                  <a:pt x="0" y="2105192"/>
                </a:cubicBezTo>
                <a:cubicBezTo>
                  <a:pt x="-7880" y="1949232"/>
                  <a:pt x="31896" y="1551916"/>
                  <a:pt x="0" y="1403461"/>
                </a:cubicBezTo>
                <a:cubicBezTo>
                  <a:pt x="-31896" y="1255006"/>
                  <a:pt x="14626" y="1104955"/>
                  <a:pt x="0" y="917174"/>
                </a:cubicBezTo>
                <a:cubicBezTo>
                  <a:pt x="-14626" y="729393"/>
                  <a:pt x="-6144" y="231539"/>
                  <a:pt x="0" y="0"/>
                </a:cubicBezTo>
                <a:close/>
              </a:path>
            </a:pathLst>
          </a:custGeom>
          <a:noFill/>
          <a:ln w="38100">
            <a:solidFill>
              <a:schemeClr val="tx1"/>
            </a:solidFill>
            <a:extLst>
              <a:ext uri="{C807C97D-BFC1-408E-A445-0C87EB9F89A2}">
                <ask:lineSketchStyleProps xmlns:ask="http://schemas.microsoft.com/office/drawing/2018/sketchyshapes" sd="1569579787">
                  <a:prstGeom prst="rect">
                    <a:avLst/>
                  </a:prstGeom>
                  <ask:type>
                    <ask:lineSketchFreehand/>
                  </ask:type>
                </ask:lineSketchStyleProps>
              </a:ext>
            </a:extLst>
          </a:ln>
        </p:spPr>
        <p:txBody>
          <a:bodyPr wrap="square" rtlCol="0">
            <a:spAutoFit/>
          </a:bodyPr>
          <a:lstStyle/>
          <a:p>
            <a:r>
              <a:rPr lang="en-US" dirty="0"/>
              <a:t>-</a:t>
            </a:r>
            <a:r>
              <a:rPr lang="en-US" sz="1600" dirty="0"/>
              <a:t>Questions about BF policy should be directed to their offices:</a:t>
            </a:r>
          </a:p>
          <a:p>
            <a:pPr marL="285750" indent="-285750">
              <a:buFont typeface="Arial" panose="020B0604020202020204" pitchFamily="34" charset="0"/>
              <a:buChar char="•"/>
            </a:pPr>
            <a:r>
              <a:rPr lang="en-US" sz="1600" dirty="0"/>
              <a:t>Toll Free Customer Service Line: 888-827-2004</a:t>
            </a:r>
          </a:p>
          <a:p>
            <a:pPr marL="285750" indent="-285750">
              <a:buFont typeface="Arial" panose="020B0604020202020204" pitchFamily="34" charset="0"/>
              <a:buChar char="•"/>
            </a:pPr>
            <a:r>
              <a:rPr lang="en-US" sz="1600" dirty="0"/>
              <a:t>E-mail: </a:t>
            </a:r>
            <a:r>
              <a:rPr lang="en-US" sz="1600" u="sng" dirty="0"/>
              <a:t>osfa@fldoe.org</a:t>
            </a:r>
            <a:endParaRPr lang="en-US" sz="1600" dirty="0"/>
          </a:p>
          <a:p>
            <a:endParaRPr lang="en-US" sz="1600" dirty="0"/>
          </a:p>
          <a:p>
            <a:r>
              <a:rPr lang="en-US" sz="1600" dirty="0"/>
              <a:t>-As of 8/18/25, FL DOE WILL be including Science as part of the state contract</a:t>
            </a:r>
          </a:p>
          <a:p>
            <a:endParaRPr lang="en-US" sz="1600" dirty="0"/>
          </a:p>
          <a:p>
            <a:r>
              <a:rPr lang="en-US" sz="1600" dirty="0"/>
              <a:t>-ACT has a </a:t>
            </a:r>
            <a:r>
              <a:rPr lang="en-US" sz="1600" dirty="0">
                <a:hlinkClick r:id="rId5"/>
              </a:rPr>
              <a:t>wealth of research</a:t>
            </a:r>
            <a:r>
              <a:rPr lang="en-US" sz="1600" dirty="0"/>
              <a:t>, including information about scores:</a:t>
            </a:r>
          </a:p>
          <a:p>
            <a:pPr marL="285750" indent="-285750">
              <a:buFont typeface="Arial" panose="020B0604020202020204" pitchFamily="34" charset="0"/>
              <a:buChar char="•"/>
            </a:pPr>
            <a:r>
              <a:rPr lang="en-US" sz="1600" dirty="0">
                <a:hlinkClick r:id="rId6"/>
              </a:rPr>
              <a:t>Interpreting Scores on the Enhanced ACT: Guidance for K-12 and Higher Education Institutions</a:t>
            </a:r>
            <a:endParaRPr lang="en-US" sz="1600" dirty="0"/>
          </a:p>
          <a:p>
            <a:pPr marL="285750" indent="-285750">
              <a:buFont typeface="Arial" panose="020B0604020202020204" pitchFamily="34" charset="0"/>
              <a:buChar char="•"/>
            </a:pPr>
            <a:r>
              <a:rPr lang="en-US" sz="1600" dirty="0">
                <a:hlinkClick r:id="rId7"/>
              </a:rPr>
              <a:t>Initial Evidence Supporting Interpretations of Scores from the Enhanced ACT Test</a:t>
            </a:r>
            <a:endParaRPr lang="en-US" sz="1600" dirty="0"/>
          </a:p>
        </p:txBody>
      </p:sp>
      <p:sp>
        <p:nvSpPr>
          <p:cNvPr id="9" name="TextBox 8">
            <a:extLst>
              <a:ext uri="{FF2B5EF4-FFF2-40B4-BE49-F238E27FC236}">
                <a16:creationId xmlns:a16="http://schemas.microsoft.com/office/drawing/2014/main" id="{325974E2-4718-B108-0084-2CD1B0F575C1}"/>
              </a:ext>
            </a:extLst>
          </p:cNvPr>
          <p:cNvSpPr txBox="1"/>
          <p:nvPr/>
        </p:nvSpPr>
        <p:spPr>
          <a:xfrm>
            <a:off x="838200" y="499730"/>
            <a:ext cx="8223397" cy="584775"/>
          </a:xfrm>
          <a:prstGeom prst="rect">
            <a:avLst/>
          </a:prstGeom>
          <a:noFill/>
        </p:spPr>
        <p:txBody>
          <a:bodyPr wrap="square">
            <a:spAutoFit/>
          </a:bodyPr>
          <a:lstStyle/>
          <a:p>
            <a:r>
              <a:rPr lang="en-US" sz="3200" b="1" dirty="0">
                <a:latin typeface="Montserrat SemiBold" panose="00000700000000000000" pitchFamily="2" charset="0"/>
                <a:hlinkClick r:id="rId2">
                  <a:extLst>
                    <a:ext uri="{A12FA001-AC4F-418D-AE19-62706E023703}">
                      <ahyp:hlinkClr xmlns:ahyp="http://schemas.microsoft.com/office/drawing/2018/hyperlinkcolor" val="tx"/>
                    </a:ext>
                  </a:extLst>
                </a:hlinkClick>
              </a:rPr>
              <a:t>ACT Bright Futures Scores 2025-2026</a:t>
            </a:r>
            <a:endParaRPr lang="en-US" sz="3200" b="1" dirty="0"/>
          </a:p>
        </p:txBody>
      </p:sp>
    </p:spTree>
    <p:extLst>
      <p:ext uri="{BB962C8B-B14F-4D97-AF65-F5344CB8AC3E}">
        <p14:creationId xmlns:p14="http://schemas.microsoft.com/office/powerpoint/2010/main" val="187366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82C66-3757-9A8B-4DD6-82F6048E3F48}"/>
              </a:ext>
            </a:extLst>
          </p:cNvPr>
          <p:cNvSpPr>
            <a:spLocks noGrp="1"/>
          </p:cNvSpPr>
          <p:nvPr>
            <p:ph type="title"/>
          </p:nvPr>
        </p:nvSpPr>
        <p:spPr/>
        <p:txBody>
          <a:bodyPr>
            <a:normAutofit/>
          </a:bodyPr>
          <a:lstStyle/>
          <a:p>
            <a:r>
              <a:rPr lang="en-US" b="1" dirty="0">
                <a:latin typeface="Montserrat SemiBold" panose="00000700000000000000" pitchFamily="2" charset="0"/>
              </a:rPr>
              <a:t>Changes to Composite and Super Scores: </a:t>
            </a:r>
            <a:br>
              <a:rPr lang="en-US" b="1" dirty="0">
                <a:latin typeface="Montserrat SemiBold" panose="00000700000000000000" pitchFamily="2" charset="0"/>
              </a:rPr>
            </a:br>
            <a:r>
              <a:rPr lang="en-US" sz="5400" b="1" dirty="0">
                <a:solidFill>
                  <a:schemeClr val="accent1"/>
                </a:solidFill>
                <a:latin typeface="Montserrat SemiBold" panose="00000700000000000000" pitchFamily="2" charset="0"/>
              </a:rPr>
              <a:t>September 2025</a:t>
            </a:r>
            <a:r>
              <a:rPr lang="en-US" b="1" dirty="0">
                <a:latin typeface="Montserrat SemiBold" panose="00000700000000000000" pitchFamily="2" charset="0"/>
              </a:rPr>
              <a:t> for all ACT tests (EMR)</a:t>
            </a:r>
            <a:endParaRPr lang="en-US" b="1" dirty="0"/>
          </a:p>
        </p:txBody>
      </p:sp>
      <p:pic>
        <p:nvPicPr>
          <p:cNvPr id="5" name="Picture 4">
            <a:extLst>
              <a:ext uri="{FF2B5EF4-FFF2-40B4-BE49-F238E27FC236}">
                <a16:creationId xmlns:a16="http://schemas.microsoft.com/office/drawing/2014/main" id="{E24251E4-56B8-0034-A0B7-1F9E801BC04B}"/>
              </a:ext>
            </a:extLst>
          </p:cNvPr>
          <p:cNvPicPr>
            <a:picLocks noChangeAspect="1"/>
          </p:cNvPicPr>
          <p:nvPr/>
        </p:nvPicPr>
        <p:blipFill>
          <a:blip r:embed="rId3"/>
          <a:stretch>
            <a:fillRect/>
          </a:stretch>
        </p:blipFill>
        <p:spPr>
          <a:xfrm>
            <a:off x="2146434" y="1400564"/>
            <a:ext cx="7014006" cy="5018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98365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DD3D1-E58C-88F8-3D94-69069F96F2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06B7EE-96BD-D29D-CE51-1179C8635762}"/>
              </a:ext>
            </a:extLst>
          </p:cNvPr>
          <p:cNvSpPr>
            <a:spLocks noGrp="1"/>
          </p:cNvSpPr>
          <p:nvPr>
            <p:ph type="title"/>
          </p:nvPr>
        </p:nvSpPr>
        <p:spPr/>
        <p:txBody>
          <a:bodyPr>
            <a:normAutofit/>
          </a:bodyPr>
          <a:lstStyle/>
          <a:p>
            <a:r>
              <a:rPr lang="en-US" sz="4000" b="1" dirty="0">
                <a:solidFill>
                  <a:srgbClr val="002060"/>
                </a:solidFill>
                <a:latin typeface="Montserrat SemiBold"/>
                <a:cs typeface="Arial"/>
              </a:rPr>
              <a:t>Legacy and new Composite scores will be in the market simultaneously</a:t>
            </a:r>
          </a:p>
        </p:txBody>
      </p:sp>
      <p:sp>
        <p:nvSpPr>
          <p:cNvPr id="3" name="Content Placeholder 2">
            <a:extLst>
              <a:ext uri="{FF2B5EF4-FFF2-40B4-BE49-F238E27FC236}">
                <a16:creationId xmlns:a16="http://schemas.microsoft.com/office/drawing/2014/main" id="{89634A76-F419-779D-28EE-F2F567F3B3DA}"/>
              </a:ext>
            </a:extLst>
          </p:cNvPr>
          <p:cNvSpPr>
            <a:spLocks noGrp="1"/>
          </p:cNvSpPr>
          <p:nvPr>
            <p:ph idx="1"/>
          </p:nvPr>
        </p:nvSpPr>
        <p:spPr>
          <a:xfrm>
            <a:off x="838200" y="1451378"/>
            <a:ext cx="10515600" cy="3955243"/>
          </a:xfrm>
        </p:spPr>
        <p:txBody>
          <a:bodyPr lIns="91440" tIns="45720" rIns="91440" bIns="45720" anchor="t">
            <a:noAutofit/>
          </a:bodyPr>
          <a:lstStyle/>
          <a:p>
            <a:pPr marL="0" indent="0">
              <a:buNone/>
            </a:pPr>
            <a:r>
              <a:rPr lang="en-US" sz="1800" dirty="0">
                <a:latin typeface="Montserrat" panose="00000500000000000000" pitchFamily="2" charset="0"/>
                <a:cs typeface="Arial"/>
              </a:rPr>
              <a:t>Legacy and new Composite can be used </a:t>
            </a:r>
            <a:r>
              <a:rPr lang="en-US" sz="1800" u="sng" dirty="0">
                <a:latin typeface="Montserrat" panose="00000500000000000000" pitchFamily="2" charset="0"/>
                <a:cs typeface="Arial"/>
              </a:rPr>
              <a:t>interchangeably</a:t>
            </a:r>
            <a:r>
              <a:rPr lang="en-US" sz="1800" dirty="0">
                <a:latin typeface="Montserrat" panose="00000500000000000000" pitchFamily="2" charset="0"/>
                <a:cs typeface="Arial"/>
              </a:rPr>
              <a:t> with the understanding that there are some </a:t>
            </a:r>
            <a:r>
              <a:rPr lang="en-US" sz="1800" u="sng" dirty="0">
                <a:latin typeface="Montserrat" panose="00000500000000000000" pitchFamily="2" charset="0"/>
                <a:cs typeface="Arial"/>
              </a:rPr>
              <a:t>practical differences</a:t>
            </a:r>
            <a:r>
              <a:rPr lang="en-US" sz="1800" dirty="0">
                <a:latin typeface="Montserrat" panose="00000500000000000000" pitchFamily="2" charset="0"/>
                <a:cs typeface="Arial"/>
              </a:rPr>
              <a:t> between the two scores.</a:t>
            </a:r>
          </a:p>
          <a:p>
            <a:pPr marL="0" indent="0">
              <a:buNone/>
            </a:pPr>
            <a:endParaRPr lang="en-US" sz="1800" i="1" dirty="0">
              <a:latin typeface="Montserrat" panose="00000500000000000000" pitchFamily="2" charset="0"/>
              <a:cs typeface="Arial" panose="020B0604020202020204" pitchFamily="34" charset="0"/>
            </a:endParaRPr>
          </a:p>
          <a:p>
            <a:pPr marL="0" indent="0">
              <a:buNone/>
            </a:pPr>
            <a:r>
              <a:rPr lang="en-US" sz="1800" b="1" dirty="0">
                <a:solidFill>
                  <a:schemeClr val="tx2"/>
                </a:solidFill>
                <a:latin typeface="Montserrat" panose="00000500000000000000" pitchFamily="2" charset="0"/>
                <a:cs typeface="Arial"/>
              </a:rPr>
              <a:t>The Composite scores can be used interchangeably:</a:t>
            </a:r>
          </a:p>
          <a:p>
            <a:pPr marL="285750" indent="-285750">
              <a:buFont typeface="Arial" panose="020B0604020202020204" pitchFamily="34" charset="0"/>
              <a:buChar char="•"/>
            </a:pPr>
            <a:r>
              <a:rPr lang="en-US" sz="1800" dirty="0">
                <a:solidFill>
                  <a:schemeClr val="tx2"/>
                </a:solidFill>
                <a:latin typeface="Montserrat" panose="00000500000000000000" pitchFamily="2" charset="0"/>
                <a:cs typeface="Arial"/>
              </a:rPr>
              <a:t>This means that either score can be used:</a:t>
            </a:r>
          </a:p>
          <a:p>
            <a:pPr marL="742950" lvl="1" indent="-285750">
              <a:spcBef>
                <a:spcPts val="1000"/>
              </a:spcBef>
              <a:buFont typeface="Arial" panose="020B0604020202020204" pitchFamily="34" charset="0"/>
              <a:buChar char="•"/>
            </a:pPr>
            <a:r>
              <a:rPr lang="en-US" sz="1800" dirty="0">
                <a:solidFill>
                  <a:schemeClr val="tx2"/>
                </a:solidFill>
                <a:latin typeface="Montserrat" panose="00000500000000000000" pitchFamily="2" charset="0"/>
                <a:cs typeface="Arial"/>
              </a:rPr>
              <a:t>as a measure of general academic readiness for college.</a:t>
            </a:r>
            <a:endParaRPr lang="en-US" sz="1800" dirty="0">
              <a:solidFill>
                <a:schemeClr val="tx2"/>
              </a:solidFill>
              <a:latin typeface="Montserrat" panose="00000500000000000000" pitchFamily="2" charset="0"/>
              <a:cs typeface="Arial" panose="020B0604020202020204" pitchFamily="34" charset="0"/>
            </a:endParaRPr>
          </a:p>
          <a:p>
            <a:pPr marL="742950" lvl="1" indent="-285750">
              <a:spcBef>
                <a:spcPts val="1000"/>
              </a:spcBef>
              <a:buFont typeface="Arial" panose="020B0604020202020204" pitchFamily="34" charset="0"/>
              <a:buChar char="•"/>
            </a:pPr>
            <a:r>
              <a:rPr lang="en-US" sz="1800" dirty="0">
                <a:solidFill>
                  <a:schemeClr val="tx2"/>
                </a:solidFill>
                <a:latin typeface="Montserrat" panose="00000500000000000000" pitchFamily="2" charset="0"/>
                <a:cs typeface="Arial"/>
              </a:rPr>
              <a:t>as a predictor of general academic performance in college. </a:t>
            </a:r>
          </a:p>
          <a:p>
            <a:pPr marL="742950" lvl="1" indent="-285750">
              <a:spcBef>
                <a:spcPts val="1000"/>
              </a:spcBef>
              <a:buFont typeface="Arial" panose="020B0604020202020204" pitchFamily="34" charset="0"/>
              <a:buChar char="•"/>
            </a:pPr>
            <a:r>
              <a:rPr lang="en-US" sz="1800" dirty="0">
                <a:solidFill>
                  <a:schemeClr val="tx2"/>
                </a:solidFill>
                <a:latin typeface="Montserrat" panose="00000500000000000000" pitchFamily="2" charset="0"/>
                <a:cs typeface="Arial"/>
              </a:rPr>
              <a:t>as a criterion for decisions that are based on general academic readiness.</a:t>
            </a:r>
            <a:endParaRPr lang="en-US" sz="1800" dirty="0">
              <a:solidFill>
                <a:schemeClr val="tx2"/>
              </a:solidFill>
              <a:latin typeface="Montserrat" panose="00000500000000000000" pitchFamily="2" charset="0"/>
              <a:cs typeface="Arial" panose="020B0604020202020204" pitchFamily="34" charset="0"/>
            </a:endParaRPr>
          </a:p>
          <a:p>
            <a:pPr marL="0" indent="0">
              <a:buNone/>
            </a:pPr>
            <a:r>
              <a:rPr lang="en-US" sz="1800" b="1" dirty="0">
                <a:solidFill>
                  <a:schemeClr val="tx2"/>
                </a:solidFill>
                <a:latin typeface="Montserrat" panose="00000500000000000000" pitchFamily="2" charset="0"/>
                <a:cs typeface="Arial"/>
              </a:rPr>
              <a:t>The scores have practical differences:</a:t>
            </a:r>
            <a:endParaRPr lang="en-US" sz="1800" i="1" dirty="0">
              <a:solidFill>
                <a:schemeClr val="tx2"/>
              </a:solidFill>
              <a:latin typeface="Montserrat" panose="00000500000000000000" pitchFamily="2" charset="0"/>
              <a:cs typeface="Arial"/>
            </a:endParaRPr>
          </a:p>
          <a:p>
            <a:pPr marL="285750" indent="-285750">
              <a:buFont typeface="Arial" panose="020B0604020202020204" pitchFamily="34" charset="0"/>
              <a:buChar char="•"/>
            </a:pPr>
            <a:r>
              <a:rPr lang="en-US" sz="1800" dirty="0">
                <a:solidFill>
                  <a:schemeClr val="tx2"/>
                </a:solidFill>
                <a:latin typeface="Montserrat" panose="00000500000000000000" pitchFamily="2" charset="0"/>
                <a:cs typeface="Arial"/>
              </a:rPr>
              <a:t>This means that:</a:t>
            </a:r>
          </a:p>
          <a:p>
            <a:pPr marL="742950" lvl="1" indent="-285750">
              <a:spcBef>
                <a:spcPts val="1000"/>
              </a:spcBef>
              <a:buFont typeface="Arial" panose="020B0604020202020204" pitchFamily="34" charset="0"/>
              <a:buChar char="•"/>
            </a:pPr>
            <a:r>
              <a:rPr lang="en-US" sz="1800" dirty="0">
                <a:solidFill>
                  <a:schemeClr val="tx2"/>
                </a:solidFill>
                <a:latin typeface="Montserrat" panose="00000500000000000000" pitchFamily="2" charset="0"/>
                <a:cs typeface="Arial"/>
              </a:rPr>
              <a:t>A student’s EMR Composite score may not always equal their EMRS Composite score.</a:t>
            </a:r>
            <a:endParaRPr lang="en-US" sz="1800" dirty="0">
              <a:solidFill>
                <a:schemeClr val="tx2"/>
              </a:solidFill>
              <a:latin typeface="Montserrat" panose="00000500000000000000" pitchFamily="2" charset="0"/>
              <a:cs typeface="Arial" panose="020B0604020202020204" pitchFamily="34" charset="0"/>
            </a:endParaRPr>
          </a:p>
          <a:p>
            <a:pPr marL="742950" lvl="1" indent="-285750">
              <a:spcBef>
                <a:spcPts val="1000"/>
              </a:spcBef>
              <a:buFont typeface="Arial" panose="020B0604020202020204" pitchFamily="34" charset="0"/>
              <a:buChar char="•"/>
            </a:pPr>
            <a:r>
              <a:rPr lang="en-US" sz="1800" dirty="0">
                <a:solidFill>
                  <a:schemeClr val="tx2"/>
                </a:solidFill>
                <a:latin typeface="Montserrat" panose="00000500000000000000" pitchFamily="2" charset="0"/>
                <a:cs typeface="Arial"/>
              </a:rPr>
              <a:t>The scores will not follow the exact same distribution.</a:t>
            </a:r>
            <a:endParaRPr lang="en-US" sz="1800" dirty="0">
              <a:solidFill>
                <a:schemeClr val="tx2"/>
              </a:solidFill>
              <a:latin typeface="Montserrat" panose="00000500000000000000" pitchFamily="2" charset="0"/>
              <a:cs typeface="Arial" panose="020B0604020202020204" pitchFamily="34" charset="0"/>
            </a:endParaRPr>
          </a:p>
        </p:txBody>
      </p:sp>
    </p:spTree>
    <p:extLst>
      <p:ext uri="{BB962C8B-B14F-4D97-AF65-F5344CB8AC3E}">
        <p14:creationId xmlns:p14="http://schemas.microsoft.com/office/powerpoint/2010/main" val="3293430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A14DE-F579-F65D-4D40-953A2EF25305}"/>
              </a:ext>
            </a:extLst>
          </p:cNvPr>
          <p:cNvSpPr>
            <a:spLocks noGrp="1"/>
          </p:cNvSpPr>
          <p:nvPr>
            <p:ph type="title"/>
          </p:nvPr>
        </p:nvSpPr>
        <p:spPr>
          <a:xfrm>
            <a:off x="838200" y="0"/>
            <a:ext cx="10515600" cy="1123877"/>
          </a:xfrm>
        </p:spPr>
        <p:txBody>
          <a:bodyPr>
            <a:normAutofit/>
          </a:bodyPr>
          <a:lstStyle/>
          <a:p>
            <a:r>
              <a:rPr lang="en-US" dirty="0">
                <a:latin typeface="Montserrat SemiBold" panose="00000700000000000000" pitchFamily="2" charset="0"/>
              </a:rPr>
              <a:t>Waivers: Two fee waivers per student</a:t>
            </a:r>
          </a:p>
        </p:txBody>
      </p:sp>
      <p:sp>
        <p:nvSpPr>
          <p:cNvPr id="3" name="Text Placeholder 2">
            <a:extLst>
              <a:ext uri="{FF2B5EF4-FFF2-40B4-BE49-F238E27FC236}">
                <a16:creationId xmlns:a16="http://schemas.microsoft.com/office/drawing/2014/main" id="{907F9A09-E073-2AEB-9EC5-EEB2D0BF0C79}"/>
              </a:ext>
            </a:extLst>
          </p:cNvPr>
          <p:cNvSpPr>
            <a:spLocks noGrp="1"/>
          </p:cNvSpPr>
          <p:nvPr>
            <p:ph idx="1"/>
          </p:nvPr>
        </p:nvSpPr>
        <p:spPr>
          <a:xfrm>
            <a:off x="572385" y="861237"/>
            <a:ext cx="10515600" cy="3813846"/>
          </a:xfrm>
        </p:spPr>
        <p:txBody>
          <a:bodyPr>
            <a:normAutofit fontScale="25000" lnSpcReduction="20000"/>
          </a:bodyPr>
          <a:lstStyle/>
          <a:p>
            <a:r>
              <a:rPr lang="en-US" sz="6400" b="1" dirty="0"/>
              <a:t>ACT Test Fees Are Covered</a:t>
            </a:r>
          </a:p>
          <a:p>
            <a:pPr marL="0" indent="0">
              <a:buNone/>
            </a:pPr>
            <a:r>
              <a:rPr lang="en-US" sz="6400" dirty="0"/>
              <a:t>	The registration fee for up to two ACT tests, </a:t>
            </a:r>
            <a:r>
              <a:rPr lang="en-US" sz="6400" b="1" dirty="0"/>
              <a:t>plus the add-on fee(s) for optional science 	and/or writing is covered</a:t>
            </a:r>
            <a:r>
              <a:rPr lang="en-US" sz="6400" dirty="0"/>
              <a:t>. Late fees are ALSO covered.</a:t>
            </a:r>
          </a:p>
          <a:p>
            <a:r>
              <a:rPr lang="en-US" sz="6400" b="1" dirty="0"/>
              <a:t>Free Learning Resources</a:t>
            </a:r>
          </a:p>
          <a:p>
            <a:pPr marL="914400" lvl="1" indent="-457200"/>
            <a:r>
              <a:rPr lang="en-US" sz="5600" dirty="0"/>
              <a:t>Students registering with a fee waiver will also receive free access to </a:t>
            </a:r>
            <a:r>
              <a:rPr lang="en-US" sz="5600" u="sng" dirty="0">
                <a:hlinkClick r:id="rId2"/>
              </a:rPr>
              <a:t>The Official ACT® Self-Paced Course, Powered by Kaplan®</a:t>
            </a:r>
            <a:r>
              <a:rPr lang="en-US" sz="5600" dirty="0"/>
              <a:t> where you can find bite-sized, on-demand lessons, which offer the perfect mix of structure and flexibility. The offering is automatically added to your order at no cost.</a:t>
            </a:r>
          </a:p>
          <a:p>
            <a:pPr marL="914400" lvl="1" indent="-457200"/>
            <a:r>
              <a:rPr lang="en-US" sz="5600" dirty="0"/>
              <a:t>Learn anywhere, anytime with on-demand tutorials through 30 short, self-paced video lessons</a:t>
            </a:r>
          </a:p>
          <a:p>
            <a:pPr marL="914400" lvl="1" indent="-457200"/>
            <a:r>
              <a:rPr lang="en-US" sz="5600" dirty="0"/>
              <a:t>Access 2,000+ ACT test questions and answers; 5 full-length ACT practice tests; 1 year of access</a:t>
            </a:r>
            <a:br>
              <a:rPr lang="en-US" sz="6000" dirty="0"/>
            </a:br>
            <a:endParaRPr lang="en-US" sz="6000" dirty="0"/>
          </a:p>
          <a:p>
            <a:r>
              <a:rPr lang="en-US" sz="6400" b="1" dirty="0"/>
              <a:t>Free ACT My Answer Key (formerly TIR) </a:t>
            </a:r>
          </a:p>
          <a:p>
            <a:pPr marL="0" indent="0">
              <a:buNone/>
            </a:pPr>
            <a:r>
              <a:rPr lang="en-US" sz="6400" dirty="0"/>
              <a:t>	Students who register for the ACT with a fee waiver qualify to add ACT My Answer Key (TIR) 	to their registration at no extra cost. Offered on three test dates a year, ACT My Answer Key 	(TIR) allows you to see your test questions and answers after your test. </a:t>
            </a:r>
            <a:r>
              <a:rPr lang="en-US" sz="6400" b="1" dirty="0"/>
              <a:t>Free </a:t>
            </a:r>
          </a:p>
          <a:p>
            <a:r>
              <a:rPr lang="en-US" sz="6400" b="1" dirty="0"/>
              <a:t>Additional Score Reports</a:t>
            </a:r>
          </a:p>
          <a:p>
            <a:pPr marL="0" indent="0">
              <a:buNone/>
            </a:pPr>
            <a:r>
              <a:rPr lang="en-US" sz="6400" dirty="0"/>
              <a:t>	You can send additional ACT score reports for free to colleges and/or scholarship agencies at 	any time during your college search process. Your fee waiver covers one report to your high 	school and up to six college choices. After registration, you can request unlimited score 	reports for free.</a:t>
            </a:r>
          </a:p>
          <a:p>
            <a:r>
              <a:rPr lang="en-US" sz="6400" b="1" dirty="0"/>
              <a:t>Apply to Colleges—For Free</a:t>
            </a:r>
          </a:p>
          <a:p>
            <a:pPr marL="0" indent="0">
              <a:buNone/>
            </a:pPr>
            <a:r>
              <a:rPr lang="en-US" sz="6400" dirty="0"/>
              <a:t>	College application fees can really add up, but there’s good news! Students who test with an 	ACT fee waiver may also request a Waiver or Deferral of College Admission Applications Fee. 	To have a college application fee waived, you must submit your fee waiver directly to the 	college to which you are applying (not to ACT).</a:t>
            </a:r>
          </a:p>
          <a:p>
            <a:endParaRPr lang="en-US" dirty="0"/>
          </a:p>
        </p:txBody>
      </p:sp>
    </p:spTree>
    <p:extLst>
      <p:ext uri="{BB962C8B-B14F-4D97-AF65-F5344CB8AC3E}">
        <p14:creationId xmlns:p14="http://schemas.microsoft.com/office/powerpoint/2010/main" val="4114058688"/>
      </p:ext>
    </p:extLst>
  </p:cSld>
  <p:clrMapOvr>
    <a:masterClrMapping/>
  </p:clrMapOvr>
</p:sld>
</file>

<file path=ppt/theme/theme1.xml><?xml version="1.0" encoding="utf-8"?>
<a:theme xmlns:a="http://schemas.openxmlformats.org/drawingml/2006/main" name="1_Office Theme">
  <a:themeElements>
    <a:clrScheme name="ACT Corporate">
      <a:dk1>
        <a:srgbClr val="002E5D"/>
      </a:dk1>
      <a:lt1>
        <a:srgbClr val="FFFFFF"/>
      </a:lt1>
      <a:dk2>
        <a:srgbClr val="2875B5"/>
      </a:dk2>
      <a:lt2>
        <a:srgbClr val="D9D9D6"/>
      </a:lt2>
      <a:accent1>
        <a:srgbClr val="00BFB8"/>
      </a:accent1>
      <a:accent2>
        <a:srgbClr val="00B27B"/>
      </a:accent2>
      <a:accent3>
        <a:srgbClr val="F94868"/>
      </a:accent3>
      <a:accent4>
        <a:srgbClr val="FF8204"/>
      </a:accent4>
      <a:accent5>
        <a:srgbClr val="A539B2"/>
      </a:accent5>
      <a:accent6>
        <a:srgbClr val="FBE232"/>
      </a:accent6>
      <a:hlink>
        <a:srgbClr val="2E95FF"/>
      </a:hlink>
      <a:folHlink>
        <a:srgbClr val="A539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T Corporate PPT Template 2023" id="{D1583CC9-742E-4262-8E2C-021945921F65}" vid="{BBDF9E74-B4F1-4F99-9743-CFA8A0B0C2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6e371c87-eca2-45fe-ad1f-c7462bb8ad09" ContentTypeId="0x010100E642F059E0794A4BA4F6778BE3D68B3F"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CCEA11FDB502D440BF0FA59031F4EC96" ma:contentTypeVersion="18" ma:contentTypeDescription="Create a new document." ma:contentTypeScope="" ma:versionID="a7c223f8433ddd60b5818b459b59d44b">
  <xsd:schema xmlns:xsd="http://www.w3.org/2001/XMLSchema" xmlns:xs="http://www.w3.org/2001/XMLSchema" xmlns:p="http://schemas.microsoft.com/office/2006/metadata/properties" xmlns:ns2="f2783ffb-5ccd-4701-bdc4-5ae590562bbf" xmlns:ns3="3f422995-1f91-4bde-b2e7-ad6af32cea02" targetNamespace="http://schemas.microsoft.com/office/2006/metadata/properties" ma:root="true" ma:fieldsID="7bb8d3198c44a65cf0ba4345005ed418" ns2:_="" ns3:_="">
    <xsd:import namespace="f2783ffb-5ccd-4701-bdc4-5ae590562bbf"/>
    <xsd:import namespace="3f422995-1f91-4bde-b2e7-ad6af32cea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83ffb-5ccd-4701-bdc4-5ae590562b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91af29b-e898-46cd-ad54-75745d14b3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f422995-1f91-4bde-b2e7-ad6af32cea0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4c6fa4b-c358-4e5a-b359-1fd9f42b7fcf}" ma:internalName="TaxCatchAll" ma:showField="CatchAllData" ma:web="3f422995-1f91-4bde-b2e7-ad6af32cea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3f422995-1f91-4bde-b2e7-ad6af32cea02">
      <Value>139</Value>
      <Value>47</Value>
      <Value>119</Value>
    </TaxCatchAll>
    <lcf76f155ced4ddcb4097134ff3c332f xmlns="f2783ffb-5ccd-4701-bdc4-5ae590562bb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813ED0C-5248-40CD-A0A6-A87FF3D85E9D}">
  <ds:schemaRefs>
    <ds:schemaRef ds:uri="Microsoft.SharePoint.Taxonomy.ContentTypeSync"/>
  </ds:schemaRefs>
</ds:datastoreItem>
</file>

<file path=customXml/itemProps2.xml><?xml version="1.0" encoding="utf-8"?>
<ds:datastoreItem xmlns:ds="http://schemas.openxmlformats.org/officeDocument/2006/customXml" ds:itemID="{F6BAE098-94B6-441C-ABFA-1AB7D8F97C3C}"/>
</file>

<file path=customXml/itemProps3.xml><?xml version="1.0" encoding="utf-8"?>
<ds:datastoreItem xmlns:ds="http://schemas.openxmlformats.org/officeDocument/2006/customXml" ds:itemID="{AEFF247E-9510-4F41-8889-3ECF6A0092F4}">
  <ds:schemaRefs>
    <ds:schemaRef ds:uri="http://schemas.microsoft.com/sharepoint/v3/contenttype/forms"/>
  </ds:schemaRefs>
</ds:datastoreItem>
</file>

<file path=customXml/itemProps4.xml><?xml version="1.0" encoding="utf-8"?>
<ds:datastoreItem xmlns:ds="http://schemas.openxmlformats.org/officeDocument/2006/customXml" ds:itemID="{72BBCA4A-344C-44CC-A198-751FFA750658}">
  <ds:schemaRefs>
    <ds:schemaRef ds:uri="http://purl.org/dc/elements/1.1/"/>
    <ds:schemaRef ds:uri="http://schemas.microsoft.com/office/2006/metadata/properties"/>
    <ds:schemaRef ds:uri="http://schemas.microsoft.com/office/2006/documentManagement/types"/>
    <ds:schemaRef ds:uri="9f1458bd-bc57-4c25-b737-8958434fcad7"/>
    <ds:schemaRef ds:uri="http://schemas.microsoft.com/office/infopath/2007/PartnerControls"/>
    <ds:schemaRef ds:uri="http://schemas.openxmlformats.org/package/2006/metadata/core-properties"/>
    <ds:schemaRef ds:uri="http://www.w3.org/XML/1998/namespace"/>
    <ds:schemaRef ds:uri="http://purl.org/dc/terms/"/>
    <ds:schemaRef ds:uri="dc333b62-54e2-4a7b-9da0-8ef18e958572"/>
    <ds:schemaRef ds:uri="a0dee75e-c88c-4141-be6a-f87053e3339a"/>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ACT Corporate PPT template (4)</Template>
  <TotalTime>10686</TotalTime>
  <Words>1871</Words>
  <Application>Microsoft Office PowerPoint</Application>
  <PresentationFormat>Widescreen</PresentationFormat>
  <Paragraphs>164</Paragraphs>
  <Slides>18</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Aptos</vt:lpstr>
      <vt:lpstr>Arial</vt:lpstr>
      <vt:lpstr>Calibri</vt:lpstr>
      <vt:lpstr>Calibri Light</vt:lpstr>
      <vt:lpstr>Montserrat</vt:lpstr>
      <vt:lpstr>Montserrat </vt:lpstr>
      <vt:lpstr>Montserrat Black</vt:lpstr>
      <vt:lpstr>Montserrat ExtraBold</vt:lpstr>
      <vt:lpstr>Montserrat Light</vt:lpstr>
      <vt:lpstr>Montserrat Medium</vt:lpstr>
      <vt:lpstr>Montserrat SemiBold</vt:lpstr>
      <vt:lpstr>1_Office Theme</vt:lpstr>
      <vt:lpstr>PowerPoint Presentation</vt:lpstr>
      <vt:lpstr>Enhancements to the ACT Test - Timeline </vt:lpstr>
      <vt:lpstr>Key Updates to the ACT </vt:lpstr>
      <vt:lpstr>ACT Concordance Scores 2025-2026</vt:lpstr>
      <vt:lpstr>PreACT Secure Information </vt:lpstr>
      <vt:lpstr>ACT Bright Futures Scores 2025-2026</vt:lpstr>
      <vt:lpstr>Changes to Composite and Super Scores:  September 2025 for all ACT tests (EMR)</vt:lpstr>
      <vt:lpstr>Legacy and new Composite scores will be in the market simultaneously</vt:lpstr>
      <vt:lpstr>Waivers: Two fee waivers per student</vt:lpstr>
      <vt:lpstr>Changes to EL Accommodations Processes</vt:lpstr>
      <vt:lpstr>PowerPoint Presentation</vt:lpstr>
      <vt:lpstr>Counselor Resources</vt:lpstr>
      <vt:lpstr>Stay Connected to ACT News and information!</vt:lpstr>
      <vt:lpstr>State Testing Windows</vt:lpstr>
      <vt:lpstr>ACT National Test</vt:lpstr>
      <vt:lpstr>PowerPoint Presentation</vt:lpstr>
      <vt:lpstr>ACT Florida Contacts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Updates 24-25AY &amp; Beyond</dc:title>
  <dc:creator>Amber Dowdy</dc:creator>
  <cp:lastModifiedBy>Amber Dowdy</cp:lastModifiedBy>
  <cp:revision>20</cp:revision>
  <dcterms:created xsi:type="dcterms:W3CDTF">2024-07-27T13:53:04Z</dcterms:created>
  <dcterms:modified xsi:type="dcterms:W3CDTF">2025-09-02T21:07:58Z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0x010100CCEA11FDB502D440BF0FA59031F4EC96</vt:lpwstr>
  </property>
  <property fmtid="{D5CDD505-2E9C-101B-9397-08002B2CF9AE}" pid="3" name="Business_x0020_Area0">
    <vt:lpwstr/>
  </property>
  <property fmtid="{D5CDD505-2E9C-101B-9397-08002B2CF9AE}" pid="4" name="Business Area">
    <vt:lpwstr>119;#Sales|7d6053ec-4bc4-4e0e-bbb7-34a3d7c44f5c</vt:lpwstr>
  </property>
  <property fmtid="{D5CDD505-2E9C-101B-9397-08002B2CF9AE}" pid="5" name="DocumentType">
    <vt:lpwstr>47;#Guidelines:Template|ba5d1a82-6ac2-477a-8fdc-1f6ddf147772</vt:lpwstr>
  </property>
  <property fmtid="{D5CDD505-2E9C-101B-9397-08002B2CF9AE}" pid="6" name="ba2ab2a8df6c4d449676ab6b7bcc8e0d">
    <vt:lpwstr/>
  </property>
  <property fmtid="{D5CDD505-2E9C-101B-9397-08002B2CF9AE}" pid="7" name="Program Page">
    <vt:lpwstr>139;#Communication Tools|a17a5257-a320-416f-82ed-7aa3a73de1c2</vt:lpwstr>
  </property>
  <property fmtid="{D5CDD505-2E9C-101B-9397-08002B2CF9AE}" pid="8" name="Business Area0">
    <vt:lpwstr/>
  </property>
  <property fmtid="{D5CDD505-2E9C-101B-9397-08002B2CF9AE}" pid="9" name="ProgramPage">
    <vt:lpwstr>139;#Communication Tools|a17a5257-a320-416f-82ed-7aa3a73de1c2</vt:lpwstr>
  </property>
  <property fmtid="{D5CDD505-2E9C-101B-9397-08002B2CF9AE}" pid="10" name="MSIP_Label_b1a9ee2d-7f97-43f8-9c16-151195c3e305_Name">
    <vt:lpwstr>b1a9ee2d-7f97-43f8-9c16-151195c3e305</vt:lpwstr>
  </property>
  <property fmtid="{D5CDD505-2E9C-101B-9397-08002B2CF9AE}" pid="11" name="MSIP_Label_b1a9ee2d-7f97-43f8-9c16-151195c3e305_ContentBits">
    <vt:lpwstr>0</vt:lpwstr>
  </property>
  <property fmtid="{D5CDD505-2E9C-101B-9397-08002B2CF9AE}" pid="12" name="MSIP_Label_b1a9ee2d-7f97-43f8-9c16-151195c3e305_SiteId">
    <vt:lpwstr>65cb0346-9d88-41d9-8ca6-f72047670d0f</vt:lpwstr>
  </property>
  <property fmtid="{D5CDD505-2E9C-101B-9397-08002B2CF9AE}" pid="13" name="MSIP_Label_b1a9ee2d-7f97-43f8-9c16-151195c3e305_Method">
    <vt:lpwstr>Standard</vt:lpwstr>
  </property>
  <property fmtid="{D5CDD505-2E9C-101B-9397-08002B2CF9AE}" pid="14" name="MSIP_Label_b1a9ee2d-7f97-43f8-9c16-151195c3e305_Enabled">
    <vt:lpwstr>true</vt:lpwstr>
  </property>
  <property fmtid="{D5CDD505-2E9C-101B-9397-08002B2CF9AE}" pid="15" name="MSIP_Label_b1a9ee2d-7f97-43f8-9c16-151195c3e305_ActionId">
    <vt:lpwstr>63dc3ad5-d6cc-4a19-a03a-6438e80baa77</vt:lpwstr>
  </property>
  <property fmtid="{D5CDD505-2E9C-101B-9397-08002B2CF9AE}" pid="16" name="MSIP_Label_b1a9ee2d-7f97-43f8-9c16-151195c3e305_SetDate">
    <vt:lpwstr>2023-09-19T16:50:37Z</vt:lpwstr>
  </property>
</Properties>
</file>