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700" r:id="rId5"/>
  </p:sldMasterIdLst>
  <p:notesMasterIdLst>
    <p:notesMasterId r:id="rId34"/>
  </p:notesMasterIdLst>
  <p:sldIdLst>
    <p:sldId id="274" r:id="rId6"/>
    <p:sldId id="396" r:id="rId7"/>
    <p:sldId id="471" r:id="rId8"/>
    <p:sldId id="470" r:id="rId9"/>
    <p:sldId id="459" r:id="rId10"/>
    <p:sldId id="439" r:id="rId11"/>
    <p:sldId id="456" r:id="rId12"/>
    <p:sldId id="472" r:id="rId13"/>
    <p:sldId id="477" r:id="rId14"/>
    <p:sldId id="479" r:id="rId15"/>
    <p:sldId id="473" r:id="rId16"/>
    <p:sldId id="474" r:id="rId17"/>
    <p:sldId id="476" r:id="rId18"/>
    <p:sldId id="460" r:id="rId19"/>
    <p:sldId id="402" r:id="rId20"/>
    <p:sldId id="442" r:id="rId21"/>
    <p:sldId id="451" r:id="rId22"/>
    <p:sldId id="445" r:id="rId23"/>
    <p:sldId id="454" r:id="rId24"/>
    <p:sldId id="400" r:id="rId25"/>
    <p:sldId id="423" r:id="rId26"/>
    <p:sldId id="449" r:id="rId27"/>
    <p:sldId id="458" r:id="rId28"/>
    <p:sldId id="426" r:id="rId29"/>
    <p:sldId id="404" r:id="rId30"/>
    <p:sldId id="453" r:id="rId31"/>
    <p:sldId id="387" r:id="rId32"/>
    <p:sldId id="417" r:id="rId33"/>
  </p:sldIdLst>
  <p:sldSz cx="12192000" cy="6858000"/>
  <p:notesSz cx="6858000" cy="9144000"/>
  <p:embeddedFontLst>
    <p:embeddedFont>
      <p:font typeface="Obviously Wide Semi" panose="020B0604020202020204" charset="0"/>
      <p:bold r:id="rId35"/>
      <p:boldItalic r:id="rId36"/>
    </p:embeddedFont>
    <p:embeddedFont>
      <p:font typeface="Obviously-ExtdBlck" panose="040D0908050403040306" charset="0"/>
      <p:bold r:id="rId37"/>
    </p:embeddedFont>
    <p:embeddedFont>
      <p:font typeface="Obviously-WideLghtItalic" panose="040D04070504030B0306" charset="0"/>
      <p:boldItalic r:id="rId38"/>
    </p:embeddedFont>
    <p:embeddedFont>
      <p:font typeface="Gentona Bold" panose="020B0604020202020204" charset="0"/>
      <p:italic r:id="rId39"/>
    </p:embeddedFont>
    <p:embeddedFont>
      <p:font typeface="Billion Dreams" panose="02000600000000000000" charset="0"/>
      <p:regular r:id="rId40"/>
    </p:embeddedFont>
    <p:embeddedFont>
      <p:font typeface="Calibri" panose="020F0502020204030204" pitchFamily="34" charset="0"/>
      <p:regular r:id="rId41"/>
      <p:bold r:id="rId42"/>
      <p:italic r:id="rId43"/>
      <p:boldItalic r:id="rId44"/>
    </p:embeddedFont>
    <p:embeddedFont>
      <p:font typeface="Gentona Medium Italic" panose="020B0604020202020204" charset="0"/>
      <p:regular r:id="rId45"/>
    </p:embeddedFont>
    <p:embeddedFont>
      <p:font typeface="Obviously-WideSemi" panose="040D0707050403040306" charset="0"/>
      <p:bold r:id="rId46"/>
    </p:embeddedFont>
    <p:embeddedFont>
      <p:font typeface="Gentona Light Italic" panose="020B0604020202020204" charset="0"/>
      <p:regular r:id="rId47"/>
    </p:embeddedFont>
    <p:embeddedFont>
      <p:font typeface="Gentona SemiBold" panose="020B0604020202020204" charset="0"/>
      <p:bold r:id="rId48"/>
    </p:embeddedFont>
    <p:embeddedFont>
      <p:font typeface="Gentona ExtraBold Italic" panose="020B0604020202020204" charset="0"/>
      <p:bold r:id="rId49"/>
    </p:embeddedFont>
    <p:embeddedFont>
      <p:font typeface="Gentona Medium" panose="020B0604020202020204" charset="0"/>
      <p:regular r:id="rId50"/>
    </p:embeddedFont>
    <p:embeddedFont>
      <p:font typeface="Gentona Heavy Italic" panose="020B0604020202020204" charset="0"/>
      <p:bold r:id="rId51"/>
    </p:embeddedFont>
    <p:embeddedFont>
      <p:font typeface="Gentona ExtraBold" panose="020B0604020202020204" charset="0"/>
      <p:bold r:id="rId52"/>
    </p:embeddedFont>
    <p:embeddedFont>
      <p:font typeface="Gentona Light" panose="020B0604020202020204" charset="0"/>
      <p:regular r:id="rId53"/>
    </p:embeddedFont>
    <p:embeddedFont>
      <p:font typeface="Gentona Heavy" panose="020B0604020202020204" charset="0"/>
      <p:bold r:id="rId54"/>
    </p:embeddedFont>
    <p:embeddedFont>
      <p:font typeface="Gentona SemiBold Italic" panose="020B0604020202020204" charset="0"/>
      <p:regular r:id="rId55"/>
    </p:embeddedFont>
    <p:embeddedFont>
      <p:font typeface="Gentona Book" panose="00000800000000000000" charset="0"/>
      <p:regular r:id="rId56"/>
      <p:bold r:id="rId57"/>
      <p:italic r:id="rId58"/>
    </p:embeddedFont>
    <p:embeddedFont>
      <p:font typeface="Obviously Extd Blck" panose="020B0604020202020204" charset="0"/>
      <p:bold r:id="rId59"/>
      <p:boldItalic r:id="rId60"/>
    </p:embeddedFont>
    <p:embeddedFont>
      <p:font typeface="Obviously Extd Bold" panose="020B0604020202020204" charset="0"/>
      <p:bold r:id="rId61"/>
      <p:boldItalic r:id="rId62"/>
    </p:embeddedFont>
    <p:embeddedFont>
      <p:font typeface="Obviously Extd Lght" panose="020B0604020202020204" charset="0"/>
      <p:bold r:id="rId63"/>
      <p:boldItalic r:id="rId64"/>
    </p:embeddedFont>
    <p:embeddedFont>
      <p:font typeface="Obviously Extd Medi" panose="020B0604020202020204" charset="0"/>
      <p:bold r:id="rId65"/>
      <p:boldItalic r:id="rId66"/>
    </p:embeddedFont>
    <p:embeddedFont>
      <p:font typeface="Obviously Wide Blck" panose="020B0604020202020204" charset="0"/>
      <p:bold r:id="rId67"/>
      <p:boldItalic r:id="rId68"/>
    </p:embeddedFont>
    <p:embeddedFont>
      <p:font typeface="Obviously Wide Bold" panose="020B0604020202020204" charset="0"/>
      <p:bold r:id="rId69"/>
      <p:boldItalic r:id="rId70"/>
    </p:embeddedFont>
    <p:embeddedFont>
      <p:font typeface="Obviously Wide Lght" panose="020B0604020202020204" charset="0"/>
      <p:bold r:id="rId71"/>
      <p:boldItalic r:id="rId72"/>
    </p:embeddedFont>
    <p:embeddedFont>
      <p:font typeface="Obviously Extd" panose="020B0604020202020204" charset="0"/>
      <p:bold r:id="rId73"/>
      <p:boldItalic r:id="rId74"/>
    </p:embeddedFont>
    <p:embeddedFont>
      <p:font typeface="Obviously Wide Medi" panose="020B0604020202020204" charset="0"/>
      <p:bold r:id="rId75"/>
      <p:boldItalic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58B"/>
    <a:srgbClr val="0021A5"/>
    <a:srgbClr val="FA4616"/>
    <a:srgbClr val="FFFFFF"/>
    <a:srgbClr val="002657"/>
    <a:srgbClr val="22884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46" autoAdjust="0"/>
    <p:restoredTop sz="98053"/>
  </p:normalViewPr>
  <p:slideViewPr>
    <p:cSldViewPr snapToGrid="0" snapToObjects="1">
      <p:cViewPr varScale="1">
        <p:scale>
          <a:sx n="57" d="100"/>
          <a:sy n="57" d="100"/>
        </p:scale>
        <p:origin x="552" y="48"/>
      </p:cViewPr>
      <p:guideLst/>
    </p:cSldViewPr>
  </p:slideViewPr>
  <p:outlineViewPr>
    <p:cViewPr>
      <p:scale>
        <a:sx n="33" d="100"/>
        <a:sy n="33" d="100"/>
      </p:scale>
      <p:origin x="0" y="-604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5.fntdata"/><Relationship Id="rId21" Type="http://schemas.openxmlformats.org/officeDocument/2006/relationships/slide" Target="slides/slide16.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openxmlformats.org/officeDocument/2006/relationships/font" Target="fonts/font29.fntdata"/><Relationship Id="rId68" Type="http://schemas.openxmlformats.org/officeDocument/2006/relationships/font" Target="fonts/font34.fntdata"/><Relationship Id="rId76" Type="http://schemas.openxmlformats.org/officeDocument/2006/relationships/font" Target="fonts/font42.fntdata"/><Relationship Id="rId7" Type="http://schemas.openxmlformats.org/officeDocument/2006/relationships/slide" Target="slides/slide2.xml"/><Relationship Id="rId71" Type="http://schemas.openxmlformats.org/officeDocument/2006/relationships/font" Target="fonts/font37.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66" Type="http://schemas.openxmlformats.org/officeDocument/2006/relationships/font" Target="fonts/font32.fntdata"/><Relationship Id="rId74" Type="http://schemas.openxmlformats.org/officeDocument/2006/relationships/font" Target="fonts/font40.fntdata"/><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2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font" Target="fonts/font31.fntdata"/><Relationship Id="rId73" Type="http://schemas.openxmlformats.org/officeDocument/2006/relationships/font" Target="fonts/font39.fntdata"/><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font" Target="fonts/font30.fntdata"/><Relationship Id="rId69" Type="http://schemas.openxmlformats.org/officeDocument/2006/relationships/font" Target="fonts/font35.fntdata"/><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17.fntdata"/><Relationship Id="rId72" Type="http://schemas.openxmlformats.org/officeDocument/2006/relationships/font" Target="fonts/font38.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openxmlformats.org/officeDocument/2006/relationships/font" Target="fonts/font33.fntdata"/><Relationship Id="rId20" Type="http://schemas.openxmlformats.org/officeDocument/2006/relationships/slide" Target="slides/slide15.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font" Target="fonts/font28.fntdata"/><Relationship Id="rId70" Type="http://schemas.openxmlformats.org/officeDocument/2006/relationships/font" Target="fonts/font36.fntdata"/><Relationship Id="rId75" Type="http://schemas.openxmlformats.org/officeDocument/2006/relationships/font" Target="fonts/font41.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2983CB-B324-8A48-B923-B1E98691A0CE}" type="datetimeFigureOut">
              <a:rPr lang="en-US" smtClean="0"/>
              <a:t>9/20/2022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126960-BD50-C743-9902-30B65879899A}" type="slidenum">
              <a:rPr lang="en-US" smtClean="0"/>
              <a:t>‹#›</a:t>
            </a:fld>
            <a:endParaRPr lang="en-US"/>
          </a:p>
        </p:txBody>
      </p:sp>
    </p:spTree>
    <p:extLst>
      <p:ext uri="{BB962C8B-B14F-4D97-AF65-F5344CB8AC3E}">
        <p14:creationId xmlns:p14="http://schemas.microsoft.com/office/powerpoint/2010/main" val="545477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Title Bo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5830AB5F-E899-994A-A744-38255A8620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A8CDC4-F842-5844-AD41-00DFCF8B195F}"/>
              </a:ext>
            </a:extLst>
          </p:cNvPr>
          <p:cNvSpPr>
            <a:spLocks noGrp="1"/>
          </p:cNvSpPr>
          <p:nvPr>
            <p:ph type="ctrTitle" hasCustomPrompt="1"/>
          </p:nvPr>
        </p:nvSpPr>
        <p:spPr>
          <a:xfrm>
            <a:off x="2568992" y="2953714"/>
            <a:ext cx="9379552" cy="1345359"/>
          </a:xfrm>
        </p:spPr>
        <p:txBody>
          <a:bodyPr lIns="0" tIns="0" rIns="0" bIns="0" anchor="t" anchorCtr="0">
            <a:noAutofit/>
          </a:bodyPr>
          <a:lstStyle>
            <a:lvl1pPr algn="l">
              <a:lnSpc>
                <a:spcPct val="80000"/>
              </a:lnSpc>
              <a:defRPr sz="5400" b="1" i="0">
                <a:solidFill>
                  <a:srgbClr val="FFFFFF"/>
                </a:solidFill>
                <a:latin typeface="Obviously Wide Blck" pitchFamily="82" charset="77"/>
              </a:defRPr>
            </a:lvl1pPr>
          </a:lstStyle>
          <a:p>
            <a:r>
              <a:rPr lang="en-US" dirty="0"/>
              <a:t>CLICK TO ADD MAIN TITLE</a:t>
            </a:r>
          </a:p>
        </p:txBody>
      </p:sp>
      <p:sp>
        <p:nvSpPr>
          <p:cNvPr id="3" name="Subtitle 2">
            <a:extLst>
              <a:ext uri="{FF2B5EF4-FFF2-40B4-BE49-F238E27FC236}">
                <a16:creationId xmlns:a16="http://schemas.microsoft.com/office/drawing/2014/main" id="{604EE4B4-1809-204B-A83F-47E1A1F23681}"/>
              </a:ext>
            </a:extLst>
          </p:cNvPr>
          <p:cNvSpPr>
            <a:spLocks noGrp="1"/>
          </p:cNvSpPr>
          <p:nvPr>
            <p:ph type="subTitle" idx="1" hasCustomPrompt="1"/>
          </p:nvPr>
        </p:nvSpPr>
        <p:spPr>
          <a:xfrm>
            <a:off x="2568992" y="4355719"/>
            <a:ext cx="6574969" cy="594233"/>
          </a:xfrm>
        </p:spPr>
        <p:txBody>
          <a:bodyPr lIns="0" tIns="0" rIns="0" bIns="0">
            <a:noAutofit/>
          </a:bodyPr>
          <a:lstStyle>
            <a:lvl1pPr marL="0" indent="0" algn="l">
              <a:spcBef>
                <a:spcPts val="0"/>
              </a:spcBef>
              <a:buNone/>
              <a:defRPr sz="1400" b="1" i="1" spc="100" baseline="0">
                <a:solidFill>
                  <a:schemeClr val="accent1"/>
                </a:solidFill>
                <a:latin typeface="Gentona 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 OR FURTHER DESCRIPTION, AS NECESSARY -CAN BE MULTIPLE LINES</a:t>
            </a:r>
          </a:p>
        </p:txBody>
      </p:sp>
      <p:sp>
        <p:nvSpPr>
          <p:cNvPr id="16" name="Text Placeholder 15">
            <a:extLst>
              <a:ext uri="{FF2B5EF4-FFF2-40B4-BE49-F238E27FC236}">
                <a16:creationId xmlns:a16="http://schemas.microsoft.com/office/drawing/2014/main" id="{DFA1C115-DB67-C448-92EF-186762A3325A}"/>
              </a:ext>
            </a:extLst>
          </p:cNvPr>
          <p:cNvSpPr>
            <a:spLocks noGrp="1"/>
          </p:cNvSpPr>
          <p:nvPr>
            <p:ph type="body" sz="quarter" idx="10" hasCustomPrompt="1"/>
          </p:nvPr>
        </p:nvSpPr>
        <p:spPr>
          <a:xfrm>
            <a:off x="2568992" y="1519783"/>
            <a:ext cx="3564476" cy="158546"/>
          </a:xfrm>
        </p:spPr>
        <p:txBody>
          <a:bodyPr lIns="0" tIns="0" rIns="0" bIns="0">
            <a:noAutofit/>
          </a:bodyPr>
          <a:lstStyle>
            <a:lvl1pPr marL="0" indent="0" algn="l">
              <a:buFont typeface="Arial" panose="020B0604020202020204" pitchFamily="34" charset="0"/>
              <a:buNone/>
              <a:defRPr sz="1000" b="0" i="1" spc="100" baseline="0">
                <a:solidFill>
                  <a:srgbClr val="FFFFFF"/>
                </a:solidFill>
                <a:latin typeface="Gentona Medium Italic" pitchFamily="2" charset="77"/>
              </a:defRPr>
            </a:lvl1pPr>
          </a:lstStyle>
          <a:p>
            <a:pPr lvl="0"/>
            <a:r>
              <a:rPr lang="en-US" dirty="0"/>
              <a:t>CLICK TO ADD DATE HERE</a:t>
            </a:r>
          </a:p>
        </p:txBody>
      </p:sp>
      <p:sp>
        <p:nvSpPr>
          <p:cNvPr id="18" name="Text Placeholder 17">
            <a:extLst>
              <a:ext uri="{FF2B5EF4-FFF2-40B4-BE49-F238E27FC236}">
                <a16:creationId xmlns:a16="http://schemas.microsoft.com/office/drawing/2014/main" id="{50A5C1CF-F3E7-EB4A-BC97-F192E8DDFEDF}"/>
              </a:ext>
            </a:extLst>
          </p:cNvPr>
          <p:cNvSpPr>
            <a:spLocks noGrp="1"/>
          </p:cNvSpPr>
          <p:nvPr>
            <p:ph type="body" sz="quarter" idx="11" hasCustomPrompt="1"/>
          </p:nvPr>
        </p:nvSpPr>
        <p:spPr>
          <a:xfrm>
            <a:off x="2568992" y="1688877"/>
            <a:ext cx="3681358" cy="365864"/>
          </a:xfrm>
        </p:spPr>
        <p:txBody>
          <a:bodyPr lIns="0" tIns="0" rIns="0" bIns="0">
            <a:noAutofit/>
          </a:bodyPr>
          <a:lstStyle>
            <a:lvl1pPr marL="0" indent="0" algn="l">
              <a:buFont typeface="Arial" panose="020B0604020202020204" pitchFamily="34" charset="0"/>
              <a:buNone/>
              <a:defRPr sz="1000" b="0" i="1" spc="100" baseline="0">
                <a:solidFill>
                  <a:srgbClr val="FFFFFF"/>
                </a:solidFill>
                <a:latin typeface="Gentona Medium Italic" pitchFamily="2" charset="77"/>
              </a:defRPr>
            </a:lvl1pPr>
          </a:lstStyle>
          <a:p>
            <a:pPr lvl="0"/>
            <a:r>
              <a:rPr lang="en-US" dirty="0"/>
              <a:t>CLICK TO ADD PRESENTER NAME HERE</a:t>
            </a:r>
          </a:p>
        </p:txBody>
      </p:sp>
      <p:cxnSp>
        <p:nvCxnSpPr>
          <p:cNvPr id="19" name="Straight Connector 18">
            <a:extLst>
              <a:ext uri="{FF2B5EF4-FFF2-40B4-BE49-F238E27FC236}">
                <a16:creationId xmlns:a16="http://schemas.microsoft.com/office/drawing/2014/main" id="{E1A7D0E3-C300-7E4D-B803-0CC8342A9691}"/>
              </a:ext>
            </a:extLst>
          </p:cNvPr>
          <p:cNvCxnSpPr>
            <a:cxnSpLocks/>
          </p:cNvCxnSpPr>
          <p:nvPr userDrawn="1"/>
        </p:nvCxnSpPr>
        <p:spPr>
          <a:xfrm>
            <a:off x="801490" y="1591877"/>
            <a:ext cx="1210249" cy="0"/>
          </a:xfrm>
          <a:prstGeom prst="line">
            <a:avLst/>
          </a:prstGeom>
          <a:ln w="9525">
            <a:solidFill>
              <a:srgbClr val="F26A36"/>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464D91A-78D7-FB4F-8462-0AB9A80AA9A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01490" y="2953067"/>
            <a:ext cx="1210249" cy="1210249"/>
          </a:xfrm>
          <a:prstGeom prst="rect">
            <a:avLst/>
          </a:prstGeom>
        </p:spPr>
      </p:pic>
    </p:spTree>
    <p:extLst>
      <p:ext uri="{BB962C8B-B14F-4D97-AF65-F5344CB8AC3E}">
        <p14:creationId xmlns:p14="http://schemas.microsoft.com/office/powerpoint/2010/main" val="3325459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Section Bold">
    <p:bg>
      <p:bgPr>
        <a:solidFill>
          <a:schemeClr val="accent1"/>
        </a:solidFill>
        <a:effectLst/>
      </p:bgPr>
    </p:bg>
    <p:spTree>
      <p:nvGrpSpPr>
        <p:cNvPr id="1" name=""/>
        <p:cNvGrpSpPr/>
        <p:nvPr/>
      </p:nvGrpSpPr>
      <p:grpSpPr>
        <a:xfrm>
          <a:off x="0" y="0"/>
          <a:ext cx="0" cy="0"/>
          <a:chOff x="0" y="0"/>
          <a:chExt cx="0" cy="0"/>
        </a:xfrm>
      </p:grpSpPr>
      <p:pic>
        <p:nvPicPr>
          <p:cNvPr id="24" name="object 3">
            <a:extLst>
              <a:ext uri="{FF2B5EF4-FFF2-40B4-BE49-F238E27FC236}">
                <a16:creationId xmlns:a16="http://schemas.microsoft.com/office/drawing/2014/main" id="{1D146FFE-4B01-6D48-A006-9612F23ADB0C}"/>
              </a:ext>
            </a:extLst>
          </p:cNvPr>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0" y="0"/>
            <a:ext cx="12215405" cy="6858001"/>
          </a:xfrm>
          <a:prstGeom prst="rect">
            <a:avLst/>
          </a:prstGeom>
          <a:noFill/>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720507" y="3305975"/>
            <a:ext cx="4125194" cy="691868"/>
          </a:xfrm>
        </p:spPr>
        <p:txBody>
          <a:bodyPr lIns="0" tIns="0" rIns="0" bIns="0" anchor="t" anchorCtr="0">
            <a:noAutofit/>
          </a:bodyPr>
          <a:lstStyle>
            <a:lvl1pPr algn="l">
              <a:lnSpc>
                <a:spcPct val="90000"/>
              </a:lnSpc>
              <a:defRPr sz="1800" b="1" i="1" spc="100" baseline="0">
                <a:solidFill>
                  <a:srgbClr val="FFFFFF"/>
                </a:solidFill>
                <a:latin typeface="Obviously Extd Blck" pitchFamily="82" charset="77"/>
              </a:defRPr>
            </a:lvl1pPr>
          </a:lstStyle>
          <a:p>
            <a:r>
              <a:rPr lang="en-US" dirty="0"/>
              <a:t>CLICK TO </a:t>
            </a:r>
            <a:br>
              <a:rPr lang="en-US" dirty="0"/>
            </a:br>
            <a:r>
              <a:rPr lang="en-US" dirty="0"/>
              <a:t>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720507" y="3027918"/>
            <a:ext cx="4125195" cy="299324"/>
          </a:xfrm>
        </p:spPr>
        <p:txBody>
          <a:bodyPr lIns="0" tIns="0" rIns="0" bIns="0">
            <a:noAutofit/>
          </a:bodyPr>
          <a:lstStyle>
            <a:lvl1pPr marL="0" indent="0">
              <a:buNone/>
              <a:defRPr sz="1600" b="1" i="1" spc="100" baseline="0">
                <a:solidFill>
                  <a:srgbClr val="FFFFFF"/>
                </a:solidFill>
                <a:latin typeface="Obviously Wide Lght" pitchFamily="82" charset="77"/>
              </a:defRPr>
            </a:lvl1pPr>
          </a:lstStyle>
          <a:p>
            <a:pPr lvl="0"/>
            <a:r>
              <a:rPr lang="en-US" dirty="0"/>
              <a:t>CLICK TO ADD SECTION #</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grpSp>
        <p:nvGrpSpPr>
          <p:cNvPr id="17" name="Group 16">
            <a:extLst>
              <a:ext uri="{FF2B5EF4-FFF2-40B4-BE49-F238E27FC236}">
                <a16:creationId xmlns:a16="http://schemas.microsoft.com/office/drawing/2014/main" id="{E0109C4A-0026-6F48-A51B-736C8445B013}"/>
              </a:ext>
            </a:extLst>
          </p:cNvPr>
          <p:cNvGrpSpPr/>
          <p:nvPr userDrawn="1"/>
        </p:nvGrpSpPr>
        <p:grpSpPr>
          <a:xfrm>
            <a:off x="-250156" y="0"/>
            <a:ext cx="2289125" cy="6858000"/>
            <a:chOff x="-350874" y="1"/>
            <a:chExt cx="2331655" cy="7767048"/>
          </a:xfrm>
        </p:grpSpPr>
        <p:sp>
          <p:nvSpPr>
            <p:cNvPr id="45" name="object 4">
              <a:extLst>
                <a:ext uri="{FF2B5EF4-FFF2-40B4-BE49-F238E27FC236}">
                  <a16:creationId xmlns:a16="http://schemas.microsoft.com/office/drawing/2014/main" id="{E79BFA78-D8DB-7040-B376-D6CB77221E9C}"/>
                </a:ext>
              </a:extLst>
            </p:cNvPr>
            <p:cNvSpPr/>
            <p:nvPr/>
          </p:nvSpPr>
          <p:spPr>
            <a:xfrm>
              <a:off x="-350874" y="3883525"/>
              <a:ext cx="839846" cy="0"/>
            </a:xfrm>
            <a:custGeom>
              <a:avLst/>
              <a:gdLst/>
              <a:ahLst/>
              <a:cxnLst/>
              <a:rect l="l" t="t" r="r" b="b"/>
              <a:pathLst>
                <a:path w="1183640">
                  <a:moveTo>
                    <a:pt x="0" y="0"/>
                  </a:moveTo>
                  <a:lnTo>
                    <a:pt x="1183319" y="0"/>
                  </a:lnTo>
                </a:path>
              </a:pathLst>
            </a:custGeom>
            <a:ln w="19050">
              <a:solidFill>
                <a:srgbClr val="FFFFFF"/>
              </a:solidFill>
            </a:ln>
          </p:spPr>
          <p:txBody>
            <a:bodyPr wrap="square" lIns="0" tIns="0" rIns="0" bIns="0" rtlCol="0"/>
            <a:lstStyle/>
            <a:p>
              <a:endParaRPr/>
            </a:p>
          </p:txBody>
        </p:sp>
        <p:grpSp>
          <p:nvGrpSpPr>
            <p:cNvPr id="16" name="Group 15">
              <a:extLst>
                <a:ext uri="{FF2B5EF4-FFF2-40B4-BE49-F238E27FC236}">
                  <a16:creationId xmlns:a16="http://schemas.microsoft.com/office/drawing/2014/main" id="{A51CB8F4-3FA3-E649-BC8A-DFF476EC8219}"/>
                </a:ext>
              </a:extLst>
            </p:cNvPr>
            <p:cNvGrpSpPr/>
            <p:nvPr userDrawn="1"/>
          </p:nvGrpSpPr>
          <p:grpSpPr>
            <a:xfrm>
              <a:off x="-350874" y="1"/>
              <a:ext cx="2331655" cy="3180687"/>
              <a:chOff x="-343367" y="1"/>
              <a:chExt cx="2331655" cy="3180687"/>
            </a:xfrm>
          </p:grpSpPr>
          <p:sp>
            <p:nvSpPr>
              <p:cNvPr id="44" name="object 3">
                <a:extLst>
                  <a:ext uri="{FF2B5EF4-FFF2-40B4-BE49-F238E27FC236}">
                    <a16:creationId xmlns:a16="http://schemas.microsoft.com/office/drawing/2014/main" id="{C4A32115-CFBA-AE47-8B60-517628AC4D65}"/>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dirty="0"/>
              </a:p>
            </p:txBody>
          </p:sp>
          <p:sp>
            <p:nvSpPr>
              <p:cNvPr id="47" name="object 6">
                <a:extLst>
                  <a:ext uri="{FF2B5EF4-FFF2-40B4-BE49-F238E27FC236}">
                    <a16:creationId xmlns:a16="http://schemas.microsoft.com/office/drawing/2014/main" id="{60B3994B-3367-E24D-9A1A-D7B937EF96F3}"/>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a:p>
            </p:txBody>
          </p:sp>
        </p:grpSp>
        <p:grpSp>
          <p:nvGrpSpPr>
            <p:cNvPr id="49" name="Group 48">
              <a:extLst>
                <a:ext uri="{FF2B5EF4-FFF2-40B4-BE49-F238E27FC236}">
                  <a16:creationId xmlns:a16="http://schemas.microsoft.com/office/drawing/2014/main" id="{271C63C7-FCE5-1545-B0EF-5DC7B4212645}"/>
                </a:ext>
              </a:extLst>
            </p:cNvPr>
            <p:cNvGrpSpPr/>
            <p:nvPr userDrawn="1"/>
          </p:nvGrpSpPr>
          <p:grpSpPr>
            <a:xfrm flipV="1">
              <a:off x="-350874" y="4586362"/>
              <a:ext cx="2331655" cy="3180687"/>
              <a:chOff x="-343367" y="1"/>
              <a:chExt cx="2331655" cy="3180687"/>
            </a:xfrm>
          </p:grpSpPr>
          <p:sp>
            <p:nvSpPr>
              <p:cNvPr id="50" name="object 3">
                <a:extLst>
                  <a:ext uri="{FF2B5EF4-FFF2-40B4-BE49-F238E27FC236}">
                    <a16:creationId xmlns:a16="http://schemas.microsoft.com/office/drawing/2014/main" id="{A6DBB7D7-455F-064E-879A-DC53EC3E860F}"/>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a:p>
            </p:txBody>
          </p:sp>
          <p:sp>
            <p:nvSpPr>
              <p:cNvPr id="51" name="object 6">
                <a:extLst>
                  <a:ext uri="{FF2B5EF4-FFF2-40B4-BE49-F238E27FC236}">
                    <a16:creationId xmlns:a16="http://schemas.microsoft.com/office/drawing/2014/main" id="{18AE461D-02F8-EA48-87CE-6DE637A39858}"/>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a:p>
            </p:txBody>
          </p:sp>
        </p:grpSp>
      </p:grpSp>
      <p:sp>
        <p:nvSpPr>
          <p:cNvPr id="21" name="Text Placeholder 20">
            <a:extLst>
              <a:ext uri="{FF2B5EF4-FFF2-40B4-BE49-F238E27FC236}">
                <a16:creationId xmlns:a16="http://schemas.microsoft.com/office/drawing/2014/main" id="{AFB84C91-9E01-3342-B68E-77076D39FB68}"/>
              </a:ext>
            </a:extLst>
          </p:cNvPr>
          <p:cNvSpPr>
            <a:spLocks noGrp="1"/>
          </p:cNvSpPr>
          <p:nvPr>
            <p:ph type="body" sz="quarter" idx="18" hasCustomPrompt="1"/>
          </p:nvPr>
        </p:nvSpPr>
        <p:spPr>
          <a:xfrm>
            <a:off x="4997931" y="1381065"/>
            <a:ext cx="5305425" cy="2914483"/>
          </a:xfrm>
        </p:spPr>
        <p:txBody>
          <a:bodyPr lIns="0" tIns="0" rIns="0" bIns="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1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Level 1. Click to add text. Click to add text. Click to add text. Click to add text. Click to add text. Click to add text. Click to add text. Click to add text. Click to add text. </a:t>
            </a:r>
          </a:p>
          <a:p>
            <a:pPr lvl="1"/>
            <a:r>
              <a:rPr lang="en-US" dirty="0"/>
              <a:t>Level 2.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text. </a:t>
            </a: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2A5C82F4-1E88-CE41-BFBC-F5EA06B1A4E1}"/>
              </a:ext>
            </a:extLst>
          </p:cNvPr>
          <p:cNvSpPr>
            <a:spLocks noGrp="1"/>
          </p:cNvSpPr>
          <p:nvPr>
            <p:ph type="body" sz="quarter" idx="19" hasCustomPrompt="1"/>
          </p:nvPr>
        </p:nvSpPr>
        <p:spPr>
          <a:xfrm>
            <a:off x="4997931" y="4740954"/>
            <a:ext cx="5305425" cy="122768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section items: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Section Item | Section Item | Section Item</a:t>
            </a:r>
            <a:br>
              <a:rPr lang="en-US" dirty="0"/>
            </a:br>
            <a:r>
              <a:rPr lang="en-US" dirty="0"/>
              <a:t>Section Item | Section Item </a:t>
            </a:r>
          </a:p>
        </p:txBody>
      </p:sp>
    </p:spTree>
    <p:extLst>
      <p:ext uri="{BB962C8B-B14F-4D97-AF65-F5344CB8AC3E}">
        <p14:creationId xmlns:p14="http://schemas.microsoft.com/office/powerpoint/2010/main" val="4148739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Bold 1">
    <p:bg>
      <p:bgPr>
        <a:solidFill>
          <a:schemeClr val="accent1"/>
        </a:solidFill>
        <a:effectLst/>
      </p:bgPr>
    </p:bg>
    <p:spTree>
      <p:nvGrpSpPr>
        <p:cNvPr id="1" name=""/>
        <p:cNvGrpSpPr/>
        <p:nvPr/>
      </p:nvGrpSpPr>
      <p:grpSpPr>
        <a:xfrm>
          <a:off x="0" y="0"/>
          <a:ext cx="0" cy="0"/>
          <a:chOff x="0" y="0"/>
          <a:chExt cx="0" cy="0"/>
        </a:xfrm>
      </p:grpSpPr>
      <p:pic>
        <p:nvPicPr>
          <p:cNvPr id="30" name="Picture 29" descr="A picture containing outdoor, blue, high, day&#10;&#10;Description automatically generated">
            <a:extLst>
              <a:ext uri="{FF2B5EF4-FFF2-40B4-BE49-F238E27FC236}">
                <a16:creationId xmlns:a16="http://schemas.microsoft.com/office/drawing/2014/main" id="{66D865CD-423F-6148-1494-D16A7BE427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
        <p:nvSpPr>
          <p:cNvPr id="21" name="Text Placeholder 20">
            <a:extLst>
              <a:ext uri="{FF2B5EF4-FFF2-40B4-BE49-F238E27FC236}">
                <a16:creationId xmlns:a16="http://schemas.microsoft.com/office/drawing/2014/main" id="{AFB84C91-9E01-3342-B68E-77076D39FB68}"/>
              </a:ext>
            </a:extLst>
          </p:cNvPr>
          <p:cNvSpPr>
            <a:spLocks noGrp="1"/>
          </p:cNvSpPr>
          <p:nvPr>
            <p:ph type="body" sz="quarter" idx="18" hasCustomPrompt="1"/>
          </p:nvPr>
        </p:nvSpPr>
        <p:spPr>
          <a:xfrm>
            <a:off x="2529841" y="1747527"/>
            <a:ext cx="9523930" cy="2548021"/>
          </a:xfrm>
        </p:spPr>
        <p:txBody>
          <a:bodyPr lIns="0" tIns="0" rIns="0" bIns="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4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quote here</a:t>
            </a: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2A5C82F4-1E88-CE41-BFBC-F5EA06B1A4E1}"/>
              </a:ext>
            </a:extLst>
          </p:cNvPr>
          <p:cNvSpPr>
            <a:spLocks noGrp="1"/>
          </p:cNvSpPr>
          <p:nvPr>
            <p:ph type="body" sz="quarter" idx="19" hasCustomPrompt="1"/>
          </p:nvPr>
        </p:nvSpPr>
        <p:spPr>
          <a:xfrm>
            <a:off x="4997931" y="4740954"/>
            <a:ext cx="5305425" cy="122768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rgbClr val="FFFFFF"/>
                </a:solidFill>
                <a:latin typeface="Gentona Book" pitchFamily="2" charset="77"/>
              </a:defRPr>
            </a:lvl1pPr>
            <a:lvl2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rgbClr val="FFFFFF"/>
                </a:solidFill>
              </a:defRPr>
            </a:lvl2pPr>
            <a:lvl3pPr marL="914400" indent="0">
              <a:buNone/>
              <a:defRPr/>
            </a:lvl3pPr>
            <a:lvl4pPr marL="1371600" indent="0">
              <a:buNone/>
              <a:defRPr/>
            </a:lvl4pPr>
            <a:lvl5pPr marL="1828800" indent="0">
              <a:buNone/>
              <a:defRPr/>
            </a:lvl5pPr>
          </a:lstStyle>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attribution here</a:t>
            </a:r>
          </a:p>
        </p:txBody>
      </p:sp>
      <p:grpSp>
        <p:nvGrpSpPr>
          <p:cNvPr id="18" name="Group 17">
            <a:extLst>
              <a:ext uri="{FF2B5EF4-FFF2-40B4-BE49-F238E27FC236}">
                <a16:creationId xmlns:a16="http://schemas.microsoft.com/office/drawing/2014/main" id="{EE114B95-9298-E597-9629-4D75096F72CF}"/>
              </a:ext>
            </a:extLst>
          </p:cNvPr>
          <p:cNvGrpSpPr/>
          <p:nvPr userDrawn="1"/>
        </p:nvGrpSpPr>
        <p:grpSpPr>
          <a:xfrm>
            <a:off x="-400481" y="0"/>
            <a:ext cx="2289125" cy="6858000"/>
            <a:chOff x="-350874" y="1"/>
            <a:chExt cx="2331655" cy="7767048"/>
          </a:xfrm>
        </p:grpSpPr>
        <p:sp>
          <p:nvSpPr>
            <p:cNvPr id="19" name="object 4">
              <a:extLst>
                <a:ext uri="{FF2B5EF4-FFF2-40B4-BE49-F238E27FC236}">
                  <a16:creationId xmlns:a16="http://schemas.microsoft.com/office/drawing/2014/main" id="{542220C9-009D-8B2A-A02D-D7E3517FC5F2}"/>
                </a:ext>
              </a:extLst>
            </p:cNvPr>
            <p:cNvSpPr/>
            <p:nvPr/>
          </p:nvSpPr>
          <p:spPr>
            <a:xfrm>
              <a:off x="-350874" y="3883525"/>
              <a:ext cx="2331654" cy="168848"/>
            </a:xfrm>
            <a:custGeom>
              <a:avLst/>
              <a:gdLst/>
              <a:ahLst/>
              <a:cxnLst/>
              <a:rect l="l" t="t" r="r" b="b"/>
              <a:pathLst>
                <a:path w="1183640">
                  <a:moveTo>
                    <a:pt x="0" y="0"/>
                  </a:moveTo>
                  <a:lnTo>
                    <a:pt x="1183319" y="0"/>
                  </a:lnTo>
                </a:path>
              </a:pathLst>
            </a:custGeom>
            <a:ln w="19050">
              <a:solidFill>
                <a:srgbClr val="FFFFFF"/>
              </a:solidFill>
            </a:ln>
          </p:spPr>
          <p:txBody>
            <a:bodyPr wrap="square" lIns="0" tIns="0" rIns="0" bIns="0" rtlCol="0"/>
            <a:lstStyle/>
            <a:p>
              <a:endParaRPr/>
            </a:p>
          </p:txBody>
        </p:sp>
        <p:grpSp>
          <p:nvGrpSpPr>
            <p:cNvPr id="20" name="Group 19">
              <a:extLst>
                <a:ext uri="{FF2B5EF4-FFF2-40B4-BE49-F238E27FC236}">
                  <a16:creationId xmlns:a16="http://schemas.microsoft.com/office/drawing/2014/main" id="{7DACA554-9B5E-83BC-B851-6A1567F1305A}"/>
                </a:ext>
              </a:extLst>
            </p:cNvPr>
            <p:cNvGrpSpPr/>
            <p:nvPr userDrawn="1"/>
          </p:nvGrpSpPr>
          <p:grpSpPr>
            <a:xfrm>
              <a:off x="-350874" y="1"/>
              <a:ext cx="2331655" cy="3180687"/>
              <a:chOff x="-343367" y="1"/>
              <a:chExt cx="2331655" cy="3180687"/>
            </a:xfrm>
          </p:grpSpPr>
          <p:sp>
            <p:nvSpPr>
              <p:cNvPr id="27" name="object 3">
                <a:extLst>
                  <a:ext uri="{FF2B5EF4-FFF2-40B4-BE49-F238E27FC236}">
                    <a16:creationId xmlns:a16="http://schemas.microsoft.com/office/drawing/2014/main" id="{327002F1-D650-30F7-5722-ABE5BB037238}"/>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a:p>
            </p:txBody>
          </p:sp>
          <p:sp>
            <p:nvSpPr>
              <p:cNvPr id="28" name="object 6">
                <a:extLst>
                  <a:ext uri="{FF2B5EF4-FFF2-40B4-BE49-F238E27FC236}">
                    <a16:creationId xmlns:a16="http://schemas.microsoft.com/office/drawing/2014/main" id="{EE24D198-2C15-2E59-AEE5-F7697640F586}"/>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a:p>
            </p:txBody>
          </p:sp>
        </p:grpSp>
        <p:grpSp>
          <p:nvGrpSpPr>
            <p:cNvPr id="22" name="Group 21">
              <a:extLst>
                <a:ext uri="{FF2B5EF4-FFF2-40B4-BE49-F238E27FC236}">
                  <a16:creationId xmlns:a16="http://schemas.microsoft.com/office/drawing/2014/main" id="{AA60DD74-D2F6-BC8E-B255-D5E20DCFA29C}"/>
                </a:ext>
              </a:extLst>
            </p:cNvPr>
            <p:cNvGrpSpPr/>
            <p:nvPr userDrawn="1"/>
          </p:nvGrpSpPr>
          <p:grpSpPr>
            <a:xfrm flipV="1">
              <a:off x="-350874" y="4586362"/>
              <a:ext cx="2331655" cy="3180687"/>
              <a:chOff x="-343367" y="1"/>
              <a:chExt cx="2331655" cy="3180687"/>
            </a:xfrm>
          </p:grpSpPr>
          <p:sp>
            <p:nvSpPr>
              <p:cNvPr id="25" name="object 3">
                <a:extLst>
                  <a:ext uri="{FF2B5EF4-FFF2-40B4-BE49-F238E27FC236}">
                    <a16:creationId xmlns:a16="http://schemas.microsoft.com/office/drawing/2014/main" id="{39372DFE-06F1-E6DE-5AA0-B3A7FAF2ED42}"/>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a:p>
            </p:txBody>
          </p:sp>
          <p:sp>
            <p:nvSpPr>
              <p:cNvPr id="26" name="object 6">
                <a:extLst>
                  <a:ext uri="{FF2B5EF4-FFF2-40B4-BE49-F238E27FC236}">
                    <a16:creationId xmlns:a16="http://schemas.microsoft.com/office/drawing/2014/main" id="{CEE7444E-8634-2B46-F46C-EDD98FCDCA6E}"/>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a:p>
            </p:txBody>
          </p:sp>
        </p:grpSp>
      </p:grpSp>
    </p:spTree>
    <p:extLst>
      <p:ext uri="{BB962C8B-B14F-4D97-AF65-F5344CB8AC3E}">
        <p14:creationId xmlns:p14="http://schemas.microsoft.com/office/powerpoint/2010/main" val="1569550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Bold 3">
    <p:bg>
      <p:bgPr>
        <a:solidFill>
          <a:schemeClr val="accent1"/>
        </a:solidFill>
        <a:effectLst/>
      </p:bgPr>
    </p:bg>
    <p:spTree>
      <p:nvGrpSpPr>
        <p:cNvPr id="1" name=""/>
        <p:cNvGrpSpPr/>
        <p:nvPr/>
      </p:nvGrpSpPr>
      <p:grpSpPr>
        <a:xfrm>
          <a:off x="0" y="0"/>
          <a:ext cx="0" cy="0"/>
          <a:chOff x="0" y="0"/>
          <a:chExt cx="0" cy="0"/>
        </a:xfrm>
      </p:grpSpPr>
      <p:pic>
        <p:nvPicPr>
          <p:cNvPr id="24" name="object 3">
            <a:extLst>
              <a:ext uri="{FF2B5EF4-FFF2-40B4-BE49-F238E27FC236}">
                <a16:creationId xmlns:a16="http://schemas.microsoft.com/office/drawing/2014/main" id="{1D146FFE-4B01-6D48-A006-9612F23ADB0C}"/>
              </a:ext>
            </a:extLst>
          </p:cNvPr>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0" y="0"/>
            <a:ext cx="12215405" cy="6858001"/>
          </a:xfrm>
          <a:prstGeom prst="rect">
            <a:avLst/>
          </a:prstGeom>
          <a:noFill/>
        </p:spPr>
      </p:pic>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
        <p:nvSpPr>
          <p:cNvPr id="21" name="Text Placeholder 20">
            <a:extLst>
              <a:ext uri="{FF2B5EF4-FFF2-40B4-BE49-F238E27FC236}">
                <a16:creationId xmlns:a16="http://schemas.microsoft.com/office/drawing/2014/main" id="{AFB84C91-9E01-3342-B68E-77076D39FB68}"/>
              </a:ext>
            </a:extLst>
          </p:cNvPr>
          <p:cNvSpPr>
            <a:spLocks noGrp="1"/>
          </p:cNvSpPr>
          <p:nvPr>
            <p:ph type="body" sz="quarter" idx="18" hasCustomPrompt="1"/>
          </p:nvPr>
        </p:nvSpPr>
        <p:spPr>
          <a:xfrm>
            <a:off x="2529841" y="1747527"/>
            <a:ext cx="9523930" cy="2548021"/>
          </a:xfrm>
        </p:spPr>
        <p:txBody>
          <a:bodyPr lIns="0" tIns="0" rIns="0" bIns="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4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quote here</a:t>
            </a: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2A5C82F4-1E88-CE41-BFBC-F5EA06B1A4E1}"/>
              </a:ext>
            </a:extLst>
          </p:cNvPr>
          <p:cNvSpPr>
            <a:spLocks noGrp="1"/>
          </p:cNvSpPr>
          <p:nvPr>
            <p:ph type="body" sz="quarter" idx="19" hasCustomPrompt="1"/>
          </p:nvPr>
        </p:nvSpPr>
        <p:spPr>
          <a:xfrm>
            <a:off x="4997931" y="4740954"/>
            <a:ext cx="5305425" cy="122768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rgbClr val="FFFFFF"/>
                </a:solidFill>
                <a:latin typeface="Gentona Book" pitchFamily="2" charset="77"/>
              </a:defRPr>
            </a:lvl1pPr>
            <a:lvl2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rgbClr val="FFFFFF"/>
                </a:solidFill>
              </a:defRPr>
            </a:lvl2pPr>
            <a:lvl3pPr marL="914400" indent="0">
              <a:buNone/>
              <a:defRPr/>
            </a:lvl3pPr>
            <a:lvl4pPr marL="1371600" indent="0">
              <a:buNone/>
              <a:defRPr/>
            </a:lvl4pPr>
            <a:lvl5pPr marL="1828800" indent="0">
              <a:buNone/>
              <a:defRPr/>
            </a:lvl5pPr>
          </a:lstStyle>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attribution here</a:t>
            </a:r>
          </a:p>
        </p:txBody>
      </p:sp>
      <p:grpSp>
        <p:nvGrpSpPr>
          <p:cNvPr id="18" name="Group 17">
            <a:extLst>
              <a:ext uri="{FF2B5EF4-FFF2-40B4-BE49-F238E27FC236}">
                <a16:creationId xmlns:a16="http://schemas.microsoft.com/office/drawing/2014/main" id="{EE114B95-9298-E597-9629-4D75096F72CF}"/>
              </a:ext>
            </a:extLst>
          </p:cNvPr>
          <p:cNvGrpSpPr/>
          <p:nvPr userDrawn="1"/>
        </p:nvGrpSpPr>
        <p:grpSpPr>
          <a:xfrm>
            <a:off x="-400481" y="0"/>
            <a:ext cx="2289125" cy="6858000"/>
            <a:chOff x="-350874" y="1"/>
            <a:chExt cx="2331655" cy="7767048"/>
          </a:xfrm>
        </p:grpSpPr>
        <p:sp>
          <p:nvSpPr>
            <p:cNvPr id="19" name="object 4">
              <a:extLst>
                <a:ext uri="{FF2B5EF4-FFF2-40B4-BE49-F238E27FC236}">
                  <a16:creationId xmlns:a16="http://schemas.microsoft.com/office/drawing/2014/main" id="{542220C9-009D-8B2A-A02D-D7E3517FC5F2}"/>
                </a:ext>
              </a:extLst>
            </p:cNvPr>
            <p:cNvSpPr/>
            <p:nvPr/>
          </p:nvSpPr>
          <p:spPr>
            <a:xfrm>
              <a:off x="-350874" y="3883525"/>
              <a:ext cx="2331654" cy="168848"/>
            </a:xfrm>
            <a:custGeom>
              <a:avLst/>
              <a:gdLst/>
              <a:ahLst/>
              <a:cxnLst/>
              <a:rect l="l" t="t" r="r" b="b"/>
              <a:pathLst>
                <a:path w="1183640">
                  <a:moveTo>
                    <a:pt x="0" y="0"/>
                  </a:moveTo>
                  <a:lnTo>
                    <a:pt x="1183319" y="0"/>
                  </a:lnTo>
                </a:path>
              </a:pathLst>
            </a:custGeom>
            <a:ln w="19050">
              <a:solidFill>
                <a:srgbClr val="FFFFFF"/>
              </a:solidFill>
            </a:ln>
          </p:spPr>
          <p:txBody>
            <a:bodyPr wrap="square" lIns="0" tIns="0" rIns="0" bIns="0" rtlCol="0"/>
            <a:lstStyle/>
            <a:p>
              <a:endParaRPr/>
            </a:p>
          </p:txBody>
        </p:sp>
        <p:grpSp>
          <p:nvGrpSpPr>
            <p:cNvPr id="20" name="Group 19">
              <a:extLst>
                <a:ext uri="{FF2B5EF4-FFF2-40B4-BE49-F238E27FC236}">
                  <a16:creationId xmlns:a16="http://schemas.microsoft.com/office/drawing/2014/main" id="{7DACA554-9B5E-83BC-B851-6A1567F1305A}"/>
                </a:ext>
              </a:extLst>
            </p:cNvPr>
            <p:cNvGrpSpPr/>
            <p:nvPr userDrawn="1"/>
          </p:nvGrpSpPr>
          <p:grpSpPr>
            <a:xfrm>
              <a:off x="-350874" y="1"/>
              <a:ext cx="2331655" cy="3180687"/>
              <a:chOff x="-343367" y="1"/>
              <a:chExt cx="2331655" cy="3180687"/>
            </a:xfrm>
          </p:grpSpPr>
          <p:sp>
            <p:nvSpPr>
              <p:cNvPr id="27" name="object 3">
                <a:extLst>
                  <a:ext uri="{FF2B5EF4-FFF2-40B4-BE49-F238E27FC236}">
                    <a16:creationId xmlns:a16="http://schemas.microsoft.com/office/drawing/2014/main" id="{327002F1-D650-30F7-5722-ABE5BB037238}"/>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a:p>
            </p:txBody>
          </p:sp>
          <p:sp>
            <p:nvSpPr>
              <p:cNvPr id="28" name="object 6">
                <a:extLst>
                  <a:ext uri="{FF2B5EF4-FFF2-40B4-BE49-F238E27FC236}">
                    <a16:creationId xmlns:a16="http://schemas.microsoft.com/office/drawing/2014/main" id="{EE24D198-2C15-2E59-AEE5-F7697640F586}"/>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a:p>
            </p:txBody>
          </p:sp>
        </p:grpSp>
        <p:grpSp>
          <p:nvGrpSpPr>
            <p:cNvPr id="22" name="Group 21">
              <a:extLst>
                <a:ext uri="{FF2B5EF4-FFF2-40B4-BE49-F238E27FC236}">
                  <a16:creationId xmlns:a16="http://schemas.microsoft.com/office/drawing/2014/main" id="{AA60DD74-D2F6-BC8E-B255-D5E20DCFA29C}"/>
                </a:ext>
              </a:extLst>
            </p:cNvPr>
            <p:cNvGrpSpPr/>
            <p:nvPr userDrawn="1"/>
          </p:nvGrpSpPr>
          <p:grpSpPr>
            <a:xfrm flipV="1">
              <a:off x="-350874" y="4586362"/>
              <a:ext cx="2331655" cy="3180687"/>
              <a:chOff x="-343367" y="1"/>
              <a:chExt cx="2331655" cy="3180687"/>
            </a:xfrm>
          </p:grpSpPr>
          <p:sp>
            <p:nvSpPr>
              <p:cNvPr id="25" name="object 3">
                <a:extLst>
                  <a:ext uri="{FF2B5EF4-FFF2-40B4-BE49-F238E27FC236}">
                    <a16:creationId xmlns:a16="http://schemas.microsoft.com/office/drawing/2014/main" id="{39372DFE-06F1-E6DE-5AA0-B3A7FAF2ED42}"/>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a:p>
            </p:txBody>
          </p:sp>
          <p:sp>
            <p:nvSpPr>
              <p:cNvPr id="26" name="object 6">
                <a:extLst>
                  <a:ext uri="{FF2B5EF4-FFF2-40B4-BE49-F238E27FC236}">
                    <a16:creationId xmlns:a16="http://schemas.microsoft.com/office/drawing/2014/main" id="{CEE7444E-8634-2B46-F46C-EDD98FCDCA6E}"/>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a:p>
            </p:txBody>
          </p:sp>
        </p:grpSp>
      </p:grpSp>
    </p:spTree>
    <p:extLst>
      <p:ext uri="{BB962C8B-B14F-4D97-AF65-F5344CB8AC3E}">
        <p14:creationId xmlns:p14="http://schemas.microsoft.com/office/powerpoint/2010/main" val="1649015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Bold 2">
    <p:bg>
      <p:bgPr>
        <a:solidFill>
          <a:schemeClr val="accent1"/>
        </a:solidFill>
        <a:effectLst/>
      </p:bgPr>
    </p:bg>
    <p:spTree>
      <p:nvGrpSpPr>
        <p:cNvPr id="1" name=""/>
        <p:cNvGrpSpPr/>
        <p:nvPr/>
      </p:nvGrpSpPr>
      <p:grpSpPr>
        <a:xfrm>
          <a:off x="0" y="0"/>
          <a:ext cx="0" cy="0"/>
          <a:chOff x="0" y="0"/>
          <a:chExt cx="0" cy="0"/>
        </a:xfrm>
      </p:grpSpPr>
      <p:pic>
        <p:nvPicPr>
          <p:cNvPr id="32" name="Picture 31" descr="A picture containing outdoor, blue, high, day&#10;&#10;Description automatically generated">
            <a:extLst>
              <a:ext uri="{FF2B5EF4-FFF2-40B4-BE49-F238E27FC236}">
                <a16:creationId xmlns:a16="http://schemas.microsoft.com/office/drawing/2014/main" id="{3E904195-7A64-29A1-8887-A6FBA30F70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
        <p:nvSpPr>
          <p:cNvPr id="2" name="Title 1">
            <a:extLst>
              <a:ext uri="{FF2B5EF4-FFF2-40B4-BE49-F238E27FC236}">
                <a16:creationId xmlns:a16="http://schemas.microsoft.com/office/drawing/2014/main" id="{9F8A2392-E9A2-C452-D340-91E5E5E93CBD}"/>
              </a:ext>
            </a:extLst>
          </p:cNvPr>
          <p:cNvSpPr>
            <a:spLocks noGrp="1"/>
          </p:cNvSpPr>
          <p:nvPr>
            <p:ph type="title" hasCustomPrompt="1"/>
          </p:nvPr>
        </p:nvSpPr>
        <p:spPr>
          <a:xfrm>
            <a:off x="0" y="2113448"/>
            <a:ext cx="12192000" cy="1325563"/>
          </a:xfrm>
        </p:spPr>
        <p:txBody>
          <a:bodyPr lIns="0" tIns="0" rIns="0" bIns="0" anchor="t" anchorCtr="0">
            <a:noAutofit/>
          </a:bodyPr>
          <a:lstStyle>
            <a:lvl1pPr algn="ctr">
              <a:defRPr sz="3600" b="1" i="0">
                <a:solidFill>
                  <a:schemeClr val="bg1"/>
                </a:solidFill>
                <a:latin typeface="Obviously Wide Semi" pitchFamily="82" charset="77"/>
              </a:defRPr>
            </a:lvl1pPr>
          </a:lstStyle>
          <a:p>
            <a:r>
              <a:rPr lang="en-US" dirty="0"/>
              <a:t>Click to add quote here.</a:t>
            </a:r>
          </a:p>
        </p:txBody>
      </p:sp>
      <p:sp>
        <p:nvSpPr>
          <p:cNvPr id="4" name="Text Placeholder 3">
            <a:extLst>
              <a:ext uri="{FF2B5EF4-FFF2-40B4-BE49-F238E27FC236}">
                <a16:creationId xmlns:a16="http://schemas.microsoft.com/office/drawing/2014/main" id="{D1E662EE-C1C1-8B67-0864-E6BC8F51886A}"/>
              </a:ext>
            </a:extLst>
          </p:cNvPr>
          <p:cNvSpPr>
            <a:spLocks noGrp="1"/>
          </p:cNvSpPr>
          <p:nvPr>
            <p:ph type="body" sz="quarter" idx="20" hasCustomPrompt="1"/>
          </p:nvPr>
        </p:nvSpPr>
        <p:spPr>
          <a:xfrm>
            <a:off x="0" y="5506903"/>
            <a:ext cx="12192000" cy="651353"/>
          </a:xfrm>
        </p:spPr>
        <p:txBody>
          <a:bodyPr lIns="0" tIns="0" rIns="0" bIns="0">
            <a:noAutofit/>
          </a:bodyP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add attribution here</a:t>
            </a:r>
          </a:p>
        </p:txBody>
      </p:sp>
      <p:grpSp>
        <p:nvGrpSpPr>
          <p:cNvPr id="5" name="Group 4">
            <a:extLst>
              <a:ext uri="{FF2B5EF4-FFF2-40B4-BE49-F238E27FC236}">
                <a16:creationId xmlns:a16="http://schemas.microsoft.com/office/drawing/2014/main" id="{3F386697-F5FB-708C-C51F-31450BE862C8}"/>
              </a:ext>
            </a:extLst>
          </p:cNvPr>
          <p:cNvGrpSpPr/>
          <p:nvPr userDrawn="1"/>
        </p:nvGrpSpPr>
        <p:grpSpPr>
          <a:xfrm>
            <a:off x="4422567" y="5186507"/>
            <a:ext cx="3346866" cy="85200"/>
            <a:chOff x="4341090" y="5186507"/>
            <a:chExt cx="3346866" cy="85200"/>
          </a:xfrm>
        </p:grpSpPr>
        <p:sp>
          <p:nvSpPr>
            <p:cNvPr id="30" name="object 12">
              <a:extLst>
                <a:ext uri="{FF2B5EF4-FFF2-40B4-BE49-F238E27FC236}">
                  <a16:creationId xmlns:a16="http://schemas.microsoft.com/office/drawing/2014/main" id="{8D322451-56DD-6D3C-137E-5E7494D9C517}"/>
                </a:ext>
              </a:extLst>
            </p:cNvPr>
            <p:cNvSpPr/>
            <p:nvPr userDrawn="1"/>
          </p:nvSpPr>
          <p:spPr>
            <a:xfrm rot="5400000">
              <a:off x="5255490" y="4272107"/>
              <a:ext cx="0" cy="182880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31" name="object 22">
              <a:extLst>
                <a:ext uri="{FF2B5EF4-FFF2-40B4-BE49-F238E27FC236}">
                  <a16:creationId xmlns:a16="http://schemas.microsoft.com/office/drawing/2014/main" id="{CE855F0E-32FA-0B7F-289A-6769F95F220C}"/>
                </a:ext>
              </a:extLst>
            </p:cNvPr>
            <p:cNvSpPr/>
            <p:nvPr userDrawn="1"/>
          </p:nvSpPr>
          <p:spPr>
            <a:xfrm rot="5400000">
              <a:off x="6773556" y="4357307"/>
              <a:ext cx="0" cy="182880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spTree>
    <p:extLst>
      <p:ext uri="{BB962C8B-B14F-4D97-AF65-F5344CB8AC3E}">
        <p14:creationId xmlns:p14="http://schemas.microsoft.com/office/powerpoint/2010/main" val="2980727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Bold 4">
    <p:bg>
      <p:bgPr>
        <a:solidFill>
          <a:schemeClr val="accent1"/>
        </a:solidFill>
        <a:effectLst/>
      </p:bgPr>
    </p:bg>
    <p:spTree>
      <p:nvGrpSpPr>
        <p:cNvPr id="1" name=""/>
        <p:cNvGrpSpPr/>
        <p:nvPr/>
      </p:nvGrpSpPr>
      <p:grpSpPr>
        <a:xfrm>
          <a:off x="0" y="0"/>
          <a:ext cx="0" cy="0"/>
          <a:chOff x="0" y="0"/>
          <a:chExt cx="0" cy="0"/>
        </a:xfrm>
      </p:grpSpPr>
      <p:pic>
        <p:nvPicPr>
          <p:cNvPr id="24" name="object 3">
            <a:extLst>
              <a:ext uri="{FF2B5EF4-FFF2-40B4-BE49-F238E27FC236}">
                <a16:creationId xmlns:a16="http://schemas.microsoft.com/office/drawing/2014/main" id="{1D146FFE-4B01-6D48-A006-9612F23ADB0C}"/>
              </a:ext>
            </a:extLst>
          </p:cNvPr>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0" y="10010"/>
            <a:ext cx="12215405" cy="6858001"/>
          </a:xfrm>
          <a:prstGeom prst="rect">
            <a:avLst/>
          </a:prstGeom>
          <a:noFill/>
        </p:spPr>
      </p:pic>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
        <p:nvSpPr>
          <p:cNvPr id="2" name="Title 1">
            <a:extLst>
              <a:ext uri="{FF2B5EF4-FFF2-40B4-BE49-F238E27FC236}">
                <a16:creationId xmlns:a16="http://schemas.microsoft.com/office/drawing/2014/main" id="{9F8A2392-E9A2-C452-D340-91E5E5E93CBD}"/>
              </a:ext>
            </a:extLst>
          </p:cNvPr>
          <p:cNvSpPr>
            <a:spLocks noGrp="1"/>
          </p:cNvSpPr>
          <p:nvPr>
            <p:ph type="title" hasCustomPrompt="1"/>
          </p:nvPr>
        </p:nvSpPr>
        <p:spPr>
          <a:xfrm>
            <a:off x="0" y="2113448"/>
            <a:ext cx="12192000" cy="1325563"/>
          </a:xfrm>
        </p:spPr>
        <p:txBody>
          <a:bodyPr lIns="0" tIns="0" rIns="0" bIns="0" anchor="t" anchorCtr="0">
            <a:noAutofit/>
          </a:bodyPr>
          <a:lstStyle>
            <a:lvl1pPr algn="ctr">
              <a:defRPr sz="3600" b="1" i="0">
                <a:solidFill>
                  <a:schemeClr val="bg1"/>
                </a:solidFill>
                <a:latin typeface="Obviously Wide Semi" pitchFamily="82" charset="77"/>
              </a:defRPr>
            </a:lvl1pPr>
          </a:lstStyle>
          <a:p>
            <a:r>
              <a:rPr lang="en-US" dirty="0"/>
              <a:t>Click to add quote here.</a:t>
            </a:r>
          </a:p>
        </p:txBody>
      </p:sp>
      <p:sp>
        <p:nvSpPr>
          <p:cNvPr id="4" name="Text Placeholder 3">
            <a:extLst>
              <a:ext uri="{FF2B5EF4-FFF2-40B4-BE49-F238E27FC236}">
                <a16:creationId xmlns:a16="http://schemas.microsoft.com/office/drawing/2014/main" id="{D1E662EE-C1C1-8B67-0864-E6BC8F51886A}"/>
              </a:ext>
            </a:extLst>
          </p:cNvPr>
          <p:cNvSpPr>
            <a:spLocks noGrp="1"/>
          </p:cNvSpPr>
          <p:nvPr>
            <p:ph type="body" sz="quarter" idx="20" hasCustomPrompt="1"/>
          </p:nvPr>
        </p:nvSpPr>
        <p:spPr>
          <a:xfrm>
            <a:off x="0" y="5506903"/>
            <a:ext cx="12192000" cy="651353"/>
          </a:xfrm>
        </p:spPr>
        <p:txBody>
          <a:bodyPr lIns="0" tIns="0" rIns="0" bIns="0">
            <a:noAutofit/>
          </a:bodyP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add attribution here</a:t>
            </a:r>
          </a:p>
        </p:txBody>
      </p:sp>
      <p:grpSp>
        <p:nvGrpSpPr>
          <p:cNvPr id="5" name="Group 4">
            <a:extLst>
              <a:ext uri="{FF2B5EF4-FFF2-40B4-BE49-F238E27FC236}">
                <a16:creationId xmlns:a16="http://schemas.microsoft.com/office/drawing/2014/main" id="{3F386697-F5FB-708C-C51F-31450BE862C8}"/>
              </a:ext>
            </a:extLst>
          </p:cNvPr>
          <p:cNvGrpSpPr/>
          <p:nvPr userDrawn="1"/>
        </p:nvGrpSpPr>
        <p:grpSpPr>
          <a:xfrm>
            <a:off x="4422567" y="5186507"/>
            <a:ext cx="3346866" cy="85200"/>
            <a:chOff x="4341090" y="5186507"/>
            <a:chExt cx="3346866" cy="85200"/>
          </a:xfrm>
        </p:grpSpPr>
        <p:sp>
          <p:nvSpPr>
            <p:cNvPr id="30" name="object 12">
              <a:extLst>
                <a:ext uri="{FF2B5EF4-FFF2-40B4-BE49-F238E27FC236}">
                  <a16:creationId xmlns:a16="http://schemas.microsoft.com/office/drawing/2014/main" id="{8D322451-56DD-6D3C-137E-5E7494D9C517}"/>
                </a:ext>
              </a:extLst>
            </p:cNvPr>
            <p:cNvSpPr/>
            <p:nvPr userDrawn="1"/>
          </p:nvSpPr>
          <p:spPr>
            <a:xfrm rot="5400000">
              <a:off x="5255490" y="4272107"/>
              <a:ext cx="0" cy="1828800"/>
            </a:xfrm>
            <a:custGeom>
              <a:avLst/>
              <a:gdLst/>
              <a:ahLst/>
              <a:cxnLst/>
              <a:rect l="l" t="t" r="r" b="b"/>
              <a:pathLst>
                <a:path h="1367790">
                  <a:moveTo>
                    <a:pt x="0" y="1367591"/>
                  </a:moveTo>
                  <a:lnTo>
                    <a:pt x="0" y="0"/>
                  </a:lnTo>
                </a:path>
              </a:pathLst>
            </a:custGeom>
            <a:ln w="33936">
              <a:solidFill>
                <a:schemeClr val="accent2"/>
              </a:solidFill>
            </a:ln>
          </p:spPr>
          <p:txBody>
            <a:bodyPr wrap="square" lIns="0" tIns="0" rIns="0" bIns="0" rtlCol="0"/>
            <a:lstStyle/>
            <a:p>
              <a:endParaRPr dirty="0"/>
            </a:p>
          </p:txBody>
        </p:sp>
        <p:sp>
          <p:nvSpPr>
            <p:cNvPr id="31" name="object 22">
              <a:extLst>
                <a:ext uri="{FF2B5EF4-FFF2-40B4-BE49-F238E27FC236}">
                  <a16:creationId xmlns:a16="http://schemas.microsoft.com/office/drawing/2014/main" id="{CE855F0E-32FA-0B7F-289A-6769F95F220C}"/>
                </a:ext>
              </a:extLst>
            </p:cNvPr>
            <p:cNvSpPr/>
            <p:nvPr userDrawn="1"/>
          </p:nvSpPr>
          <p:spPr>
            <a:xfrm rot="5400000">
              <a:off x="6773556" y="4357307"/>
              <a:ext cx="0" cy="1828800"/>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dirty="0"/>
            </a:p>
          </p:txBody>
        </p:sp>
      </p:grpSp>
    </p:spTree>
    <p:extLst>
      <p:ext uri="{BB962C8B-B14F-4D97-AF65-F5344CB8AC3E}">
        <p14:creationId xmlns:p14="http://schemas.microsoft.com/office/powerpoint/2010/main" val="3933368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1" cy="299319"/>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1" cy="299307"/>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D64F787-285A-BC45-970D-B12BA183E82D}"/>
              </a:ext>
            </a:extLst>
          </p:cNvPr>
          <p:cNvCxnSpPr/>
          <p:nvPr userDrawn="1"/>
        </p:nvCxnSpPr>
        <p:spPr>
          <a:xfrm>
            <a:off x="6096000" y="1999488"/>
            <a:ext cx="0" cy="380390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574203" y="2629393"/>
            <a:ext cx="5121275"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27" name="Text Placeholder 7">
            <a:extLst>
              <a:ext uri="{FF2B5EF4-FFF2-40B4-BE49-F238E27FC236}">
                <a16:creationId xmlns:a16="http://schemas.microsoft.com/office/drawing/2014/main" id="{477777DB-EE5F-6B46-BBF8-3BCDCAC47457}"/>
              </a:ext>
            </a:extLst>
          </p:cNvPr>
          <p:cNvSpPr>
            <a:spLocks noGrp="1"/>
          </p:cNvSpPr>
          <p:nvPr>
            <p:ph type="body" sz="quarter" idx="21" hasCustomPrompt="1"/>
          </p:nvPr>
        </p:nvSpPr>
        <p:spPr>
          <a:xfrm>
            <a:off x="6760057" y="2723124"/>
            <a:ext cx="5431944" cy="341123"/>
          </a:xfrm>
        </p:spPr>
        <p:txBody>
          <a:bodyPr lIns="0" tIns="0" rIns="0" bIns="0">
            <a:noAutofit/>
          </a:bodyPr>
          <a:lstStyle>
            <a:lvl1pPr marL="0" indent="0">
              <a:buNone/>
              <a:defRPr sz="2000" b="1" i="0">
                <a:solidFill>
                  <a:schemeClr val="accent1"/>
                </a:solidFill>
                <a:latin typeface="Gentona Book" pitchFamily="2" charset="77"/>
              </a:defRPr>
            </a:lvl1pPr>
          </a:lstStyle>
          <a:p>
            <a:pPr lvl="0"/>
            <a:r>
              <a:rPr lang="en-US" dirty="0"/>
              <a:t>CLICK TO SHORTLIST HERE</a:t>
            </a:r>
          </a:p>
        </p:txBody>
      </p:sp>
      <p:sp>
        <p:nvSpPr>
          <p:cNvPr id="15" name="Text Placeholder 14">
            <a:extLst>
              <a:ext uri="{FF2B5EF4-FFF2-40B4-BE49-F238E27FC236}">
                <a16:creationId xmlns:a16="http://schemas.microsoft.com/office/drawing/2014/main" id="{21CC634B-0291-CE49-9506-827956D21E09}"/>
              </a:ext>
            </a:extLst>
          </p:cNvPr>
          <p:cNvSpPr>
            <a:spLocks noGrp="1"/>
          </p:cNvSpPr>
          <p:nvPr>
            <p:ph type="body" sz="quarter" idx="22" hasCustomPrompt="1"/>
          </p:nvPr>
        </p:nvSpPr>
        <p:spPr>
          <a:xfrm>
            <a:off x="6760056" y="3138981"/>
            <a:ext cx="4549775" cy="281781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120650" marR="0" lvl="0" indent="-1206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list item</a:t>
            </a:r>
          </a:p>
        </p:txBody>
      </p:sp>
      <p:pic>
        <p:nvPicPr>
          <p:cNvPr id="33" name="Picture 32" descr="A picture containing outdoor, blue, high, day&#10;&#10;Description automatically generated">
            <a:extLst>
              <a:ext uri="{FF2B5EF4-FFF2-40B4-BE49-F238E27FC236}">
                <a16:creationId xmlns:a16="http://schemas.microsoft.com/office/drawing/2014/main" id="{EB6400C9-25CC-5444-8624-0F073A0572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99320"/>
          </a:xfrm>
          <a:prstGeom prst="rect">
            <a:avLst/>
          </a:prstGeom>
        </p:spPr>
      </p:pic>
    </p:spTree>
    <p:extLst>
      <p:ext uri="{BB962C8B-B14F-4D97-AF65-F5344CB8AC3E}">
        <p14:creationId xmlns:p14="http://schemas.microsoft.com/office/powerpoint/2010/main" val="327514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479568" cy="299331"/>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479568" cy="299319"/>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outdoor, blue, high, day&#10;&#10;Description automatically generated">
            <a:extLst>
              <a:ext uri="{FF2B5EF4-FFF2-40B4-BE49-F238E27FC236}">
                <a16:creationId xmlns:a16="http://schemas.microsoft.com/office/drawing/2014/main" id="{7C64F8DC-0AF8-D343-96F8-3403EAEA11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99320"/>
          </a:xfrm>
          <a:prstGeom prst="rect">
            <a:avLst/>
          </a:prstGeom>
        </p:spPr>
      </p:pic>
      <p:sp>
        <p:nvSpPr>
          <p:cNvPr id="4" name="Text Placeholder 3">
            <a:extLst>
              <a:ext uri="{FF2B5EF4-FFF2-40B4-BE49-F238E27FC236}">
                <a16:creationId xmlns:a16="http://schemas.microsoft.com/office/drawing/2014/main" id="{5DD69400-28DC-3D44-8BE8-C8291A41706A}"/>
              </a:ext>
            </a:extLst>
          </p:cNvPr>
          <p:cNvSpPr>
            <a:spLocks noGrp="1"/>
          </p:cNvSpPr>
          <p:nvPr>
            <p:ph type="body" sz="quarter" idx="18" hasCustomPrompt="1"/>
          </p:nvPr>
        </p:nvSpPr>
        <p:spPr>
          <a:xfrm>
            <a:off x="574203" y="2060702"/>
            <a:ext cx="10954182" cy="4167061"/>
          </a:xfrm>
        </p:spPr>
        <p:txBody>
          <a:bodyPr>
            <a:normAutofit/>
          </a:bodyPr>
          <a:lstStyle>
            <a:lvl1pPr>
              <a:defRPr sz="1800" b="0" i="0">
                <a:latin typeface="Gentona Light" pitchFamily="2" charset="77"/>
              </a:defRPr>
            </a:lvl1pPr>
            <a:lvl2pPr>
              <a:defRPr sz="1800" b="0" i="0">
                <a:latin typeface="Gentona Light" pitchFamily="2" charset="77"/>
              </a:defRPr>
            </a:lvl2pPr>
            <a:lvl3pPr>
              <a:defRPr sz="1800" b="0" i="0">
                <a:latin typeface="Gentona Light" pitchFamily="2" charset="77"/>
              </a:defRPr>
            </a:lvl3pPr>
            <a:lvl4pPr>
              <a:defRPr sz="1800" b="0" i="0">
                <a:latin typeface="Gentona Light" pitchFamily="2" charset="77"/>
              </a:defRPr>
            </a:lvl4pPr>
            <a:lvl5pPr>
              <a:defRPr sz="1800" b="0" i="0">
                <a:latin typeface="Gentona Light" pitchFamily="2" charset="77"/>
              </a:defRPr>
            </a:lvl5pPr>
          </a:lstStyle>
          <a:p>
            <a:pPr lvl="0"/>
            <a:r>
              <a:rPr lang="en-US" dirty="0"/>
              <a:t>Click to Add Text Here</a:t>
            </a:r>
          </a:p>
          <a:p>
            <a:pPr lvl="1"/>
            <a:r>
              <a:rPr lang="en-US" dirty="0"/>
              <a:t>Text</a:t>
            </a:r>
          </a:p>
          <a:p>
            <a:pPr lvl="2"/>
            <a:r>
              <a:rPr lang="en-US" dirty="0"/>
              <a:t>Text</a:t>
            </a:r>
          </a:p>
          <a:p>
            <a:pPr lvl="3"/>
            <a:r>
              <a:rPr lang="en-US" dirty="0"/>
              <a:t>Text</a:t>
            </a:r>
          </a:p>
          <a:p>
            <a:pPr lvl="4"/>
            <a:r>
              <a:rPr lang="en-US" dirty="0"/>
              <a:t>Text</a:t>
            </a:r>
          </a:p>
        </p:txBody>
      </p:sp>
    </p:spTree>
    <p:extLst>
      <p:ext uri="{BB962C8B-B14F-4D97-AF65-F5344CB8AC3E}">
        <p14:creationId xmlns:p14="http://schemas.microsoft.com/office/powerpoint/2010/main" val="159565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299329"/>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7" cy="299317"/>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574203"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14" name="Text Placeholder 12">
            <a:extLst>
              <a:ext uri="{FF2B5EF4-FFF2-40B4-BE49-F238E27FC236}">
                <a16:creationId xmlns:a16="http://schemas.microsoft.com/office/drawing/2014/main" id="{A3C8757A-241D-0240-807A-D467571482BB}"/>
              </a:ext>
            </a:extLst>
          </p:cNvPr>
          <p:cNvSpPr>
            <a:spLocks noGrp="1"/>
          </p:cNvSpPr>
          <p:nvPr>
            <p:ph type="body" sz="quarter" idx="21" hasCustomPrompt="1"/>
          </p:nvPr>
        </p:nvSpPr>
        <p:spPr>
          <a:xfrm>
            <a:off x="6145947"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pic>
        <p:nvPicPr>
          <p:cNvPr id="16" name="Picture 15" descr="A picture containing outdoor, blue, high, day&#10;&#10;Description automatically generated">
            <a:extLst>
              <a:ext uri="{FF2B5EF4-FFF2-40B4-BE49-F238E27FC236}">
                <a16:creationId xmlns:a16="http://schemas.microsoft.com/office/drawing/2014/main" id="{04FFA344-6E13-7743-860E-735EE08536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99320"/>
          </a:xfrm>
          <a:prstGeom prst="rect">
            <a:avLst/>
          </a:prstGeom>
        </p:spPr>
      </p:pic>
    </p:spTree>
    <p:extLst>
      <p:ext uri="{BB962C8B-B14F-4D97-AF65-F5344CB8AC3E}">
        <p14:creationId xmlns:p14="http://schemas.microsoft.com/office/powerpoint/2010/main" val="3225095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479568" cy="334671"/>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479568" cy="334657"/>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4" name="Text Placeholder 3">
            <a:extLst>
              <a:ext uri="{FF2B5EF4-FFF2-40B4-BE49-F238E27FC236}">
                <a16:creationId xmlns:a16="http://schemas.microsoft.com/office/drawing/2014/main" id="{3161FB7C-4023-4845-8951-9DDECD6B5AC8}"/>
              </a:ext>
            </a:extLst>
          </p:cNvPr>
          <p:cNvSpPr>
            <a:spLocks noGrp="1"/>
          </p:cNvSpPr>
          <p:nvPr>
            <p:ph type="body" sz="quarter" idx="19" hasCustomPrompt="1"/>
          </p:nvPr>
        </p:nvSpPr>
        <p:spPr>
          <a:xfrm>
            <a:off x="574675"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sp>
        <p:nvSpPr>
          <p:cNvPr id="15" name="Text Placeholder 3">
            <a:extLst>
              <a:ext uri="{FF2B5EF4-FFF2-40B4-BE49-F238E27FC236}">
                <a16:creationId xmlns:a16="http://schemas.microsoft.com/office/drawing/2014/main" id="{E6B2B4E8-858F-E442-A0C0-2604E30ACC19}"/>
              </a:ext>
            </a:extLst>
          </p:cNvPr>
          <p:cNvSpPr>
            <a:spLocks noGrp="1"/>
          </p:cNvSpPr>
          <p:nvPr>
            <p:ph type="body" sz="quarter" idx="20" hasCustomPrompt="1"/>
          </p:nvPr>
        </p:nvSpPr>
        <p:spPr>
          <a:xfrm>
            <a:off x="6097651"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pic>
        <p:nvPicPr>
          <p:cNvPr id="16" name="Picture 15" descr="A picture containing outdoor, blue, high, day&#10;&#10;Description automatically generated">
            <a:extLst>
              <a:ext uri="{FF2B5EF4-FFF2-40B4-BE49-F238E27FC236}">
                <a16:creationId xmlns:a16="http://schemas.microsoft.com/office/drawing/2014/main" id="{E6E998BD-CB42-8C49-BB60-16C9E5F4EB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99320"/>
          </a:xfrm>
          <a:prstGeom prst="rect">
            <a:avLst/>
          </a:prstGeom>
        </p:spPr>
      </p:pic>
    </p:spTree>
    <p:extLst>
      <p:ext uri="{BB962C8B-B14F-4D97-AF65-F5344CB8AC3E}">
        <p14:creationId xmlns:p14="http://schemas.microsoft.com/office/powerpoint/2010/main" val="3626823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299327"/>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7" cy="299315"/>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outdoor, blue, high, day&#10;&#10;Description automatically generated">
            <a:extLst>
              <a:ext uri="{FF2B5EF4-FFF2-40B4-BE49-F238E27FC236}">
                <a16:creationId xmlns:a16="http://schemas.microsoft.com/office/drawing/2014/main" id="{7C64F8DC-0AF8-D343-96F8-3403EAEA11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99320"/>
          </a:xfrm>
          <a:prstGeom prst="rect">
            <a:avLst/>
          </a:prstGeom>
        </p:spPr>
      </p:pic>
    </p:spTree>
    <p:extLst>
      <p:ext uri="{BB962C8B-B14F-4D97-AF65-F5344CB8AC3E}">
        <p14:creationId xmlns:p14="http://schemas.microsoft.com/office/powerpoint/2010/main" val="2621100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Title B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6FE6C-3142-3940-BA66-A4A17A9908D7}"/>
              </a:ext>
            </a:extLst>
          </p:cNvPr>
          <p:cNvSpPr>
            <a:spLocks noGrp="1"/>
          </p:cNvSpPr>
          <p:nvPr userDrawn="1">
            <p:ph type="title" hasCustomPrompt="1"/>
          </p:nvPr>
        </p:nvSpPr>
        <p:spPr>
          <a:xfrm>
            <a:off x="1" y="2891435"/>
            <a:ext cx="12192000" cy="1248439"/>
          </a:xfrm>
        </p:spPr>
        <p:txBody>
          <a:bodyPr lIns="0" tIns="0" rIns="0" bIns="0">
            <a:noAutofit/>
          </a:bodyPr>
          <a:lstStyle>
            <a:lvl1pPr marL="0" algn="ctr" defTabSz="914400" rtl="0" eaLnBrk="1" latinLnBrk="0" hangingPunct="1">
              <a:lnSpc>
                <a:spcPct val="80000"/>
              </a:lnSpc>
              <a:spcBef>
                <a:spcPts val="95"/>
              </a:spcBef>
              <a:tabLst>
                <a:tab pos="5000625" algn="l"/>
                <a:tab pos="10304780" algn="l"/>
              </a:tabLst>
              <a:defRPr lang="en-US" sz="5400" b="1" i="1" kern="1200" spc="300" baseline="0" dirty="0">
                <a:solidFill>
                  <a:schemeClr val="bg2">
                    <a:lumMod val="40000"/>
                    <a:lumOff val="60000"/>
                  </a:schemeClr>
                </a:solidFill>
                <a:latin typeface="Obviously-WideLghtItalic"/>
                <a:ea typeface="+mn-ea"/>
                <a:cs typeface="Obviously-WideLghtItalic"/>
              </a:defRPr>
            </a:lvl1pPr>
          </a:lstStyle>
          <a:p>
            <a:r>
              <a:rPr lang="en-US" dirty="0"/>
              <a:t>CLICK TO ADD </a:t>
            </a:r>
            <a:br>
              <a:rPr lang="en-US" dirty="0"/>
            </a:br>
            <a:r>
              <a:rPr lang="en-US" dirty="0"/>
              <a:t>MAIN TITLE</a:t>
            </a:r>
          </a:p>
        </p:txBody>
      </p:sp>
      <p:sp>
        <p:nvSpPr>
          <p:cNvPr id="21" name="Content Placeholder 20">
            <a:extLst>
              <a:ext uri="{FF2B5EF4-FFF2-40B4-BE49-F238E27FC236}">
                <a16:creationId xmlns:a16="http://schemas.microsoft.com/office/drawing/2014/main" id="{99F69122-158F-9B4D-8850-AB24A8B1EDAC}"/>
              </a:ext>
            </a:extLst>
          </p:cNvPr>
          <p:cNvSpPr>
            <a:spLocks noGrp="1"/>
          </p:cNvSpPr>
          <p:nvPr userDrawn="1">
            <p:ph sz="quarter" idx="10" hasCustomPrompt="1"/>
          </p:nvPr>
        </p:nvSpPr>
        <p:spPr>
          <a:xfrm>
            <a:off x="0" y="2393511"/>
            <a:ext cx="12192000" cy="485156"/>
          </a:xfrm>
        </p:spPr>
        <p:txBody>
          <a:bodyPr lIns="0" tIns="0" rIns="0" bIns="0">
            <a:noAutofit/>
          </a:bodyPr>
          <a:lstStyle>
            <a:lvl1pPr marL="0" indent="0" algn="ctr" defTabSz="914400" rtl="0" eaLnBrk="1" latinLnBrk="0" hangingPunct="1">
              <a:lnSpc>
                <a:spcPct val="100000"/>
              </a:lnSpc>
              <a:spcBef>
                <a:spcPts val="120"/>
              </a:spcBef>
              <a:buNone/>
              <a:tabLst>
                <a:tab pos="1349375" algn="l"/>
                <a:tab pos="2849245" algn="l"/>
              </a:tabLst>
              <a:defRPr lang="en-US" sz="1800" b="0" i="0" kern="1200" spc="300" dirty="0" smtClean="0">
                <a:solidFill>
                  <a:schemeClr val="accent1"/>
                </a:solidFill>
                <a:latin typeface="Symbol" panose="05050102010706020507" pitchFamily="18" charset="2"/>
                <a:ea typeface="+mj-ea"/>
                <a:cs typeface="Symbol" panose="05050102010706020507" pitchFamily="18" charset="2"/>
              </a:defRPr>
            </a:lvl1pPr>
          </a:lstStyle>
          <a:p>
            <a:pPr lvl="0"/>
            <a:r>
              <a:rPr lang="en-US" dirty="0"/>
              <a:t>CLICK TO ADD TITLE SETUP LINE</a:t>
            </a:r>
          </a:p>
        </p:txBody>
      </p:sp>
      <p:sp>
        <p:nvSpPr>
          <p:cNvPr id="23" name="Content Placeholder 22">
            <a:extLst>
              <a:ext uri="{FF2B5EF4-FFF2-40B4-BE49-F238E27FC236}">
                <a16:creationId xmlns:a16="http://schemas.microsoft.com/office/drawing/2014/main" id="{FDFEE17F-16C8-9E49-ADE9-47B1D092EB2B}"/>
              </a:ext>
            </a:extLst>
          </p:cNvPr>
          <p:cNvSpPr>
            <a:spLocks noGrp="1"/>
          </p:cNvSpPr>
          <p:nvPr userDrawn="1">
            <p:ph sz="quarter" idx="11" hasCustomPrompt="1"/>
          </p:nvPr>
        </p:nvSpPr>
        <p:spPr>
          <a:xfrm>
            <a:off x="0" y="5739525"/>
            <a:ext cx="5544252" cy="1150938"/>
          </a:xfrm>
        </p:spPr>
        <p:txBody>
          <a:bodyPr lIns="0" tIns="0" rIns="0" bIns="0">
            <a:noAutofit/>
          </a:bodyPr>
          <a:lstStyle>
            <a:lvl1pPr marL="0" indent="0" algn="ctr">
              <a:buNone/>
              <a:defRPr sz="1600" spc="300">
                <a:solidFill>
                  <a:schemeClr val="accent1"/>
                </a:solidFill>
              </a:defRPr>
            </a:lvl1pPr>
          </a:lstStyle>
          <a:p>
            <a:pPr lvl="0"/>
            <a:r>
              <a:rPr lang="en-US" dirty="0"/>
              <a:t>CLICK TO ADD DATE</a:t>
            </a:r>
          </a:p>
        </p:txBody>
      </p:sp>
      <p:sp>
        <p:nvSpPr>
          <p:cNvPr id="25" name="Content Placeholder 24">
            <a:extLst>
              <a:ext uri="{FF2B5EF4-FFF2-40B4-BE49-F238E27FC236}">
                <a16:creationId xmlns:a16="http://schemas.microsoft.com/office/drawing/2014/main" id="{C9DE3EB8-5B13-544E-A2D2-7BD2EFD290D6}"/>
              </a:ext>
            </a:extLst>
          </p:cNvPr>
          <p:cNvSpPr>
            <a:spLocks noGrp="1"/>
          </p:cNvSpPr>
          <p:nvPr userDrawn="1">
            <p:ph sz="quarter" idx="12" hasCustomPrompt="1"/>
          </p:nvPr>
        </p:nvSpPr>
        <p:spPr>
          <a:xfrm>
            <a:off x="6647749" y="5739525"/>
            <a:ext cx="5544252" cy="1150938"/>
          </a:xfrm>
        </p:spPr>
        <p:txBody>
          <a:bodyPr lIns="0" tIns="0" rIns="0" bIns="0">
            <a:noAutofit/>
          </a:bodyPr>
          <a:lstStyle>
            <a:lvl1pPr marL="0" indent="0" algn="ctr">
              <a:buNone/>
              <a:defRPr sz="1600" spc="300">
                <a:solidFill>
                  <a:schemeClr val="accent1"/>
                </a:solidFill>
              </a:defRPr>
            </a:lvl1pPr>
          </a:lstStyle>
          <a:p>
            <a:pPr lvl="0"/>
            <a:r>
              <a:rPr lang="en-US" dirty="0"/>
              <a:t>CLICK TO ADD PRESENTER NAME</a:t>
            </a:r>
          </a:p>
        </p:txBody>
      </p:sp>
      <p:pic>
        <p:nvPicPr>
          <p:cNvPr id="13" name="Picture 12">
            <a:extLst>
              <a:ext uri="{FF2B5EF4-FFF2-40B4-BE49-F238E27FC236}">
                <a16:creationId xmlns:a16="http://schemas.microsoft.com/office/drawing/2014/main" id="{E441474E-F800-A54C-ADC8-4B3620CFAD7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485664" y="5346392"/>
            <a:ext cx="1210249" cy="1210249"/>
          </a:xfrm>
          <a:prstGeom prst="rect">
            <a:avLst/>
          </a:prstGeom>
        </p:spPr>
      </p:pic>
    </p:spTree>
    <p:extLst>
      <p:ext uri="{BB962C8B-B14F-4D97-AF65-F5344CB8AC3E}">
        <p14:creationId xmlns:p14="http://schemas.microsoft.com/office/powerpoint/2010/main" val="1563675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1" cy="341135"/>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1" cy="341121"/>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D64F787-285A-BC45-970D-B12BA183E82D}"/>
              </a:ext>
            </a:extLst>
          </p:cNvPr>
          <p:cNvCxnSpPr/>
          <p:nvPr userDrawn="1"/>
        </p:nvCxnSpPr>
        <p:spPr>
          <a:xfrm>
            <a:off x="6096000" y="1999488"/>
            <a:ext cx="0" cy="380390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574203" y="2629393"/>
            <a:ext cx="5121275"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27" name="Text Placeholder 7">
            <a:extLst>
              <a:ext uri="{FF2B5EF4-FFF2-40B4-BE49-F238E27FC236}">
                <a16:creationId xmlns:a16="http://schemas.microsoft.com/office/drawing/2014/main" id="{477777DB-EE5F-6B46-BBF8-3BCDCAC47457}"/>
              </a:ext>
            </a:extLst>
          </p:cNvPr>
          <p:cNvSpPr>
            <a:spLocks noGrp="1"/>
          </p:cNvSpPr>
          <p:nvPr>
            <p:ph type="body" sz="quarter" idx="21" hasCustomPrompt="1"/>
          </p:nvPr>
        </p:nvSpPr>
        <p:spPr>
          <a:xfrm>
            <a:off x="6760056" y="2723124"/>
            <a:ext cx="5521325" cy="341123"/>
          </a:xfrm>
        </p:spPr>
        <p:txBody>
          <a:bodyPr lIns="0" tIns="0" rIns="0" bIns="0">
            <a:noAutofit/>
          </a:bodyPr>
          <a:lstStyle>
            <a:lvl1pPr marL="0" indent="0">
              <a:buNone/>
              <a:defRPr sz="2000" b="1" i="0">
                <a:solidFill>
                  <a:schemeClr val="accent1"/>
                </a:solidFill>
                <a:latin typeface="Gentona Book" pitchFamily="2" charset="77"/>
              </a:defRPr>
            </a:lvl1pPr>
          </a:lstStyle>
          <a:p>
            <a:pPr lvl="0"/>
            <a:r>
              <a:rPr lang="en-US" dirty="0"/>
              <a:t>CLICK TO SHORTLIST HERE</a:t>
            </a:r>
          </a:p>
        </p:txBody>
      </p:sp>
      <p:sp>
        <p:nvSpPr>
          <p:cNvPr id="15" name="Text Placeholder 14">
            <a:extLst>
              <a:ext uri="{FF2B5EF4-FFF2-40B4-BE49-F238E27FC236}">
                <a16:creationId xmlns:a16="http://schemas.microsoft.com/office/drawing/2014/main" id="{21CC634B-0291-CE49-9506-827956D21E09}"/>
              </a:ext>
            </a:extLst>
          </p:cNvPr>
          <p:cNvSpPr>
            <a:spLocks noGrp="1"/>
          </p:cNvSpPr>
          <p:nvPr>
            <p:ph type="body" sz="quarter" idx="22" hasCustomPrompt="1"/>
          </p:nvPr>
        </p:nvSpPr>
        <p:spPr>
          <a:xfrm>
            <a:off x="6760056" y="3138981"/>
            <a:ext cx="4549775" cy="281781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120650" marR="0" lvl="0" indent="-1206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list item</a:t>
            </a:r>
          </a:p>
        </p:txBody>
      </p:sp>
      <p:pic>
        <p:nvPicPr>
          <p:cNvPr id="16" name="object 3">
            <a:extLst>
              <a:ext uri="{FF2B5EF4-FFF2-40B4-BE49-F238E27FC236}">
                <a16:creationId xmlns:a16="http://schemas.microsoft.com/office/drawing/2014/main" id="{724514B4-05C7-114D-AB5D-08A111F76B0E}"/>
              </a:ext>
            </a:extLst>
          </p:cNvPr>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0" y="-1"/>
            <a:ext cx="12215405" cy="299322"/>
          </a:xfrm>
          <a:prstGeom prst="rect">
            <a:avLst/>
          </a:prstGeom>
        </p:spPr>
      </p:pic>
    </p:spTree>
    <p:extLst>
      <p:ext uri="{BB962C8B-B14F-4D97-AF65-F5344CB8AC3E}">
        <p14:creationId xmlns:p14="http://schemas.microsoft.com/office/powerpoint/2010/main" val="99083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299333"/>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7" cy="299321"/>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5DD69400-28DC-3D44-8BE8-C8291A41706A}"/>
              </a:ext>
            </a:extLst>
          </p:cNvPr>
          <p:cNvSpPr>
            <a:spLocks noGrp="1"/>
          </p:cNvSpPr>
          <p:nvPr>
            <p:ph type="body" sz="quarter" idx="18" hasCustomPrompt="1"/>
          </p:nvPr>
        </p:nvSpPr>
        <p:spPr>
          <a:xfrm>
            <a:off x="574203" y="2060702"/>
            <a:ext cx="10954182" cy="4167061"/>
          </a:xfrm>
        </p:spPr>
        <p:txBody>
          <a:bodyPr>
            <a:normAutofit/>
          </a:bodyPr>
          <a:lstStyle>
            <a:lvl1pPr>
              <a:defRPr sz="1800" b="0" i="0">
                <a:latin typeface="Gentona Light" pitchFamily="2" charset="77"/>
              </a:defRPr>
            </a:lvl1pPr>
            <a:lvl2pPr>
              <a:defRPr sz="1800" b="0" i="0">
                <a:latin typeface="Gentona Light" pitchFamily="2" charset="77"/>
              </a:defRPr>
            </a:lvl2pPr>
            <a:lvl3pPr>
              <a:defRPr sz="1800" b="0" i="0">
                <a:latin typeface="Gentona Light" pitchFamily="2" charset="77"/>
              </a:defRPr>
            </a:lvl3pPr>
            <a:lvl4pPr>
              <a:defRPr sz="1800" b="0" i="0">
                <a:latin typeface="Gentona Light" pitchFamily="2" charset="77"/>
              </a:defRPr>
            </a:lvl4pPr>
            <a:lvl5pPr>
              <a:defRPr sz="1800" b="0" i="0">
                <a:latin typeface="Gentona Light" pitchFamily="2" charset="77"/>
              </a:defRPr>
            </a:lvl5pPr>
          </a:lstStyle>
          <a:p>
            <a:pPr lvl="0"/>
            <a:r>
              <a:rPr lang="en-US" dirty="0"/>
              <a:t>Click to Add Text Here</a:t>
            </a:r>
          </a:p>
          <a:p>
            <a:pPr lvl="1"/>
            <a:r>
              <a:rPr lang="en-US" dirty="0"/>
              <a:t>Text</a:t>
            </a:r>
          </a:p>
          <a:p>
            <a:pPr lvl="2"/>
            <a:r>
              <a:rPr lang="en-US" dirty="0"/>
              <a:t>Text</a:t>
            </a:r>
          </a:p>
          <a:p>
            <a:pPr lvl="3"/>
            <a:r>
              <a:rPr lang="en-US" dirty="0"/>
              <a:t>Text</a:t>
            </a:r>
          </a:p>
          <a:p>
            <a:pPr lvl="4"/>
            <a:r>
              <a:rPr lang="en-US" dirty="0"/>
              <a:t>Text</a:t>
            </a:r>
          </a:p>
        </p:txBody>
      </p:sp>
      <p:pic>
        <p:nvPicPr>
          <p:cNvPr id="8" name="object 3">
            <a:extLst>
              <a:ext uri="{FF2B5EF4-FFF2-40B4-BE49-F238E27FC236}">
                <a16:creationId xmlns:a16="http://schemas.microsoft.com/office/drawing/2014/main" id="{7AC36E70-3776-1D4A-AA3D-DD480B259F8E}"/>
              </a:ext>
            </a:extLst>
          </p:cNvPr>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0" y="-1"/>
            <a:ext cx="12215405" cy="299322"/>
          </a:xfrm>
          <a:prstGeom prst="rect">
            <a:avLst/>
          </a:prstGeom>
        </p:spPr>
      </p:pic>
    </p:spTree>
    <p:extLst>
      <p:ext uri="{BB962C8B-B14F-4D97-AF65-F5344CB8AC3E}">
        <p14:creationId xmlns:p14="http://schemas.microsoft.com/office/powerpoint/2010/main" val="1122123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41202" cy="299325"/>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41202" cy="299313"/>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574203"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14" name="Text Placeholder 12">
            <a:extLst>
              <a:ext uri="{FF2B5EF4-FFF2-40B4-BE49-F238E27FC236}">
                <a16:creationId xmlns:a16="http://schemas.microsoft.com/office/drawing/2014/main" id="{A3C8757A-241D-0240-807A-D467571482BB}"/>
              </a:ext>
            </a:extLst>
          </p:cNvPr>
          <p:cNvSpPr>
            <a:spLocks noGrp="1"/>
          </p:cNvSpPr>
          <p:nvPr>
            <p:ph type="body" sz="quarter" idx="21" hasCustomPrompt="1"/>
          </p:nvPr>
        </p:nvSpPr>
        <p:spPr>
          <a:xfrm>
            <a:off x="6145947"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pic>
        <p:nvPicPr>
          <p:cNvPr id="10" name="object 3">
            <a:extLst>
              <a:ext uri="{FF2B5EF4-FFF2-40B4-BE49-F238E27FC236}">
                <a16:creationId xmlns:a16="http://schemas.microsoft.com/office/drawing/2014/main" id="{992E2405-AB9E-7349-B0F4-2DAC421102D1}"/>
              </a:ext>
            </a:extLst>
          </p:cNvPr>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0" y="-1"/>
            <a:ext cx="12215405" cy="299322"/>
          </a:xfrm>
          <a:prstGeom prst="rect">
            <a:avLst/>
          </a:prstGeom>
        </p:spPr>
      </p:pic>
    </p:spTree>
    <p:extLst>
      <p:ext uri="{BB962C8B-B14F-4D97-AF65-F5344CB8AC3E}">
        <p14:creationId xmlns:p14="http://schemas.microsoft.com/office/powerpoint/2010/main" val="2712920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334682"/>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5"/>
            <a:ext cx="11617797" cy="334668"/>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4" name="Text Placeholder 3">
            <a:extLst>
              <a:ext uri="{FF2B5EF4-FFF2-40B4-BE49-F238E27FC236}">
                <a16:creationId xmlns:a16="http://schemas.microsoft.com/office/drawing/2014/main" id="{3161FB7C-4023-4845-8951-9DDECD6B5AC8}"/>
              </a:ext>
            </a:extLst>
          </p:cNvPr>
          <p:cNvSpPr>
            <a:spLocks noGrp="1"/>
          </p:cNvSpPr>
          <p:nvPr>
            <p:ph type="body" sz="quarter" idx="19" hasCustomPrompt="1"/>
          </p:nvPr>
        </p:nvSpPr>
        <p:spPr>
          <a:xfrm>
            <a:off x="574675"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sp>
        <p:nvSpPr>
          <p:cNvPr id="15" name="Text Placeholder 3">
            <a:extLst>
              <a:ext uri="{FF2B5EF4-FFF2-40B4-BE49-F238E27FC236}">
                <a16:creationId xmlns:a16="http://schemas.microsoft.com/office/drawing/2014/main" id="{E6B2B4E8-858F-E442-A0C0-2604E30ACC19}"/>
              </a:ext>
            </a:extLst>
          </p:cNvPr>
          <p:cNvSpPr>
            <a:spLocks noGrp="1"/>
          </p:cNvSpPr>
          <p:nvPr>
            <p:ph type="body" sz="quarter" idx="20" hasCustomPrompt="1"/>
          </p:nvPr>
        </p:nvSpPr>
        <p:spPr>
          <a:xfrm>
            <a:off x="6097651"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pic>
        <p:nvPicPr>
          <p:cNvPr id="10" name="object 3">
            <a:extLst>
              <a:ext uri="{FF2B5EF4-FFF2-40B4-BE49-F238E27FC236}">
                <a16:creationId xmlns:a16="http://schemas.microsoft.com/office/drawing/2014/main" id="{B1966049-FED7-A542-B1B0-E243E4318E58}"/>
              </a:ext>
            </a:extLst>
          </p:cNvPr>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0" y="-1"/>
            <a:ext cx="12215405" cy="299322"/>
          </a:xfrm>
          <a:prstGeom prst="rect">
            <a:avLst/>
          </a:prstGeom>
        </p:spPr>
      </p:pic>
    </p:spTree>
    <p:extLst>
      <p:ext uri="{BB962C8B-B14F-4D97-AF65-F5344CB8AC3E}">
        <p14:creationId xmlns:p14="http://schemas.microsoft.com/office/powerpoint/2010/main" val="2267554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313740"/>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7" cy="313727"/>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1" name="object 3">
            <a:extLst>
              <a:ext uri="{FF2B5EF4-FFF2-40B4-BE49-F238E27FC236}">
                <a16:creationId xmlns:a16="http://schemas.microsoft.com/office/drawing/2014/main" id="{4607F7FB-97DA-B34E-B954-D2BBAF88428A}"/>
              </a:ext>
            </a:extLst>
          </p:cNvPr>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0" y="-1"/>
            <a:ext cx="12215405" cy="299322"/>
          </a:xfrm>
          <a:prstGeom prst="rect">
            <a:avLst/>
          </a:prstGeom>
        </p:spPr>
      </p:pic>
    </p:spTree>
    <p:extLst>
      <p:ext uri="{BB962C8B-B14F-4D97-AF65-F5344CB8AC3E}">
        <p14:creationId xmlns:p14="http://schemas.microsoft.com/office/powerpoint/2010/main" val="2709059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541371"/>
            <a:ext cx="10363201" cy="6093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9/20/2022</a:t>
            </a:fld>
            <a:endParaRPr lang="en-US"/>
          </a:p>
        </p:txBody>
      </p:sp>
      <p:sp>
        <p:nvSpPr>
          <p:cNvPr id="6" name="Holder 6"/>
          <p:cNvSpPr>
            <a:spLocks noGrp="1"/>
          </p:cNvSpPr>
          <p:nvPr>
            <p:ph type="sldNum" sz="quarter" idx="7"/>
          </p:nvPr>
        </p:nvSpPr>
        <p:spPr/>
        <p:txBody>
          <a:bodyPr lIns="0" tIns="0" rIns="0" bIns="0"/>
          <a:lstStyle>
            <a:lvl1pPr>
              <a:defRPr sz="879" b="1" i="0">
                <a:solidFill>
                  <a:schemeClr val="bg1"/>
                </a:solidFill>
                <a:latin typeface="Obviously-WideSemi"/>
                <a:cs typeface="Obviously-WideSemi"/>
              </a:defRPr>
            </a:lvl1pPr>
          </a:lstStyle>
          <a:p>
            <a:pPr marL="23104">
              <a:spcBef>
                <a:spcPts val="263"/>
              </a:spcBef>
            </a:pPr>
            <a:fld id="{81D60167-4931-47E6-BA6A-407CBD079E47}" type="slidenum">
              <a:rPr lang="en-US" spc="12" smtClean="0"/>
              <a:pPr marL="23104">
                <a:spcBef>
                  <a:spcPts val="263"/>
                </a:spcBef>
              </a:pPr>
              <a:t>‹#›</a:t>
            </a:fld>
            <a:endParaRPr lang="en-US" spc="12" dirty="0"/>
          </a:p>
        </p:txBody>
      </p:sp>
    </p:spTree>
    <p:extLst>
      <p:ext uri="{BB962C8B-B14F-4D97-AF65-F5344CB8AC3E}">
        <p14:creationId xmlns:p14="http://schemas.microsoft.com/office/powerpoint/2010/main" val="729407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028489-B939-4BBD-BC75-7FB396F3F701}" type="datetimeFigureOut">
              <a:rPr lang="en-US" smtClean="0"/>
              <a:t>9/20/2022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9ADB33-A3F1-4EF6-A5E6-DF28A6CB4138}" type="slidenum">
              <a:rPr lang="en-US" smtClean="0"/>
              <a:t>‹#›</a:t>
            </a:fld>
            <a:endParaRPr lang="en-US"/>
          </a:p>
        </p:txBody>
      </p:sp>
    </p:spTree>
    <p:extLst>
      <p:ext uri="{BB962C8B-B14F-4D97-AF65-F5344CB8AC3E}">
        <p14:creationId xmlns:p14="http://schemas.microsoft.com/office/powerpoint/2010/main" val="124170807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640" b="1" i="0">
                <a:solidFill>
                  <a:schemeClr val="bg1"/>
                </a:solidFill>
                <a:latin typeface="Obviously-ExtdBlck"/>
                <a:cs typeface="Obviously-ExtdBlck"/>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9/20/2022</a:t>
            </a:fld>
            <a:endParaRPr lang="en-US"/>
          </a:p>
        </p:txBody>
      </p:sp>
      <p:sp>
        <p:nvSpPr>
          <p:cNvPr id="7" name="Holder 7"/>
          <p:cNvSpPr>
            <a:spLocks noGrp="1"/>
          </p:cNvSpPr>
          <p:nvPr>
            <p:ph type="sldNum" sz="quarter" idx="7"/>
          </p:nvPr>
        </p:nvSpPr>
        <p:spPr/>
        <p:txBody>
          <a:bodyPr lIns="0" tIns="0" rIns="0" bIns="0"/>
          <a:lstStyle>
            <a:lvl1pPr>
              <a:defRPr sz="879" b="1" i="0">
                <a:solidFill>
                  <a:schemeClr val="bg1"/>
                </a:solidFill>
                <a:latin typeface="Obviously-WideSemi"/>
                <a:cs typeface="Obviously-WideSemi"/>
              </a:defRPr>
            </a:lvl1pPr>
          </a:lstStyle>
          <a:p>
            <a:pPr marL="23104">
              <a:spcBef>
                <a:spcPts val="263"/>
              </a:spcBef>
            </a:pPr>
            <a:fld id="{81D60167-4931-47E6-BA6A-407CBD079E47}" type="slidenum">
              <a:rPr lang="en-US" spc="12" smtClean="0"/>
              <a:pPr marL="23104">
                <a:spcBef>
                  <a:spcPts val="263"/>
                </a:spcBef>
              </a:pPr>
              <a:t>‹#›</a:t>
            </a:fld>
            <a:endParaRPr lang="en-US" spc="12" dirty="0"/>
          </a:p>
        </p:txBody>
      </p:sp>
    </p:spTree>
    <p:extLst>
      <p:ext uri="{BB962C8B-B14F-4D97-AF65-F5344CB8AC3E}">
        <p14:creationId xmlns:p14="http://schemas.microsoft.com/office/powerpoint/2010/main" val="21654260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3EE76-DEF5-42DF-A71C-8F0AC3A446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46ACE1-490A-4614-8FE2-C118978421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922738-934E-4572-BC5E-CA4DA92E1632}"/>
              </a:ext>
            </a:extLst>
          </p:cNvPr>
          <p:cNvSpPr>
            <a:spLocks noGrp="1"/>
          </p:cNvSpPr>
          <p:nvPr>
            <p:ph type="dt" sz="half" idx="10"/>
          </p:nvPr>
        </p:nvSpPr>
        <p:spPr/>
        <p:txBody>
          <a:bodyPr/>
          <a:lstStyle/>
          <a:p>
            <a:fld id="{5C82116A-7AED-43CA-8190-8565486E66D8}" type="datetimeFigureOut">
              <a:rPr lang="en-US" smtClean="0"/>
              <a:t>9/20/2022</a:t>
            </a:fld>
            <a:endParaRPr lang="en-US"/>
          </a:p>
        </p:txBody>
      </p:sp>
      <p:sp>
        <p:nvSpPr>
          <p:cNvPr id="5" name="Footer Placeholder 4">
            <a:extLst>
              <a:ext uri="{FF2B5EF4-FFF2-40B4-BE49-F238E27FC236}">
                <a16:creationId xmlns:a16="http://schemas.microsoft.com/office/drawing/2014/main" id="{B0AC012A-DDE8-4B7A-A2E5-67EDA51DF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16BE8-FBE7-4A62-8FA1-227C16C987A1}"/>
              </a:ext>
            </a:extLst>
          </p:cNvPr>
          <p:cNvSpPr>
            <a:spLocks noGrp="1"/>
          </p:cNvSpPr>
          <p:nvPr>
            <p:ph type="sldNum" sz="quarter" idx="12"/>
          </p:nvPr>
        </p:nvSpPr>
        <p:spPr/>
        <p:txBody>
          <a:bodyPr/>
          <a:lstStyle/>
          <a:p>
            <a:fld id="{17FF2827-A723-4182-BD7D-CC8453F97B36}" type="slidenum">
              <a:rPr lang="en-US" smtClean="0"/>
              <a:t>‹#›</a:t>
            </a:fld>
            <a:endParaRPr lang="en-US"/>
          </a:p>
        </p:txBody>
      </p:sp>
    </p:spTree>
    <p:extLst>
      <p:ext uri="{BB962C8B-B14F-4D97-AF65-F5344CB8AC3E}">
        <p14:creationId xmlns:p14="http://schemas.microsoft.com/office/powerpoint/2010/main" val="28172042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Title-Streamline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5830AB5F-E899-994A-A744-38255A8620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630422"/>
          </a:xfrm>
          <a:prstGeom prst="rect">
            <a:avLst/>
          </a:prstGeom>
        </p:spPr>
      </p:pic>
      <p:sp>
        <p:nvSpPr>
          <p:cNvPr id="2" name="Title 1">
            <a:extLst>
              <a:ext uri="{FF2B5EF4-FFF2-40B4-BE49-F238E27FC236}">
                <a16:creationId xmlns:a16="http://schemas.microsoft.com/office/drawing/2014/main" id="{C0A8CDC4-F842-5844-AD41-00DFCF8B195F}"/>
              </a:ext>
            </a:extLst>
          </p:cNvPr>
          <p:cNvSpPr>
            <a:spLocks noGrp="1"/>
          </p:cNvSpPr>
          <p:nvPr>
            <p:ph type="ctrTitle" hasCustomPrompt="1"/>
          </p:nvPr>
        </p:nvSpPr>
        <p:spPr>
          <a:xfrm>
            <a:off x="0" y="2295562"/>
            <a:ext cx="12192000" cy="2125968"/>
          </a:xfrm>
        </p:spPr>
        <p:txBody>
          <a:bodyPr lIns="0" tIns="0" rIns="0" bIns="0" anchor="t" anchorCtr="0">
            <a:noAutofit/>
          </a:bodyPr>
          <a:lstStyle>
            <a:lvl1pPr algn="ctr">
              <a:lnSpc>
                <a:spcPct val="80000"/>
              </a:lnSpc>
              <a:defRPr sz="3600" b="1" i="0">
                <a:solidFill>
                  <a:srgbClr val="FFFFFF"/>
                </a:solidFill>
                <a:latin typeface="Obviously Wide Lght" pitchFamily="82" charset="77"/>
              </a:defRPr>
            </a:lvl1pPr>
          </a:lstStyle>
          <a:p>
            <a:r>
              <a:rPr lang="en-US" dirty="0"/>
              <a:t>CLICK TO ADD MAIN TITLE</a:t>
            </a:r>
          </a:p>
        </p:txBody>
      </p:sp>
      <p:sp>
        <p:nvSpPr>
          <p:cNvPr id="3" name="Subtitle 2">
            <a:extLst>
              <a:ext uri="{FF2B5EF4-FFF2-40B4-BE49-F238E27FC236}">
                <a16:creationId xmlns:a16="http://schemas.microsoft.com/office/drawing/2014/main" id="{604EE4B4-1809-204B-A83F-47E1A1F23681}"/>
              </a:ext>
            </a:extLst>
          </p:cNvPr>
          <p:cNvSpPr>
            <a:spLocks noGrp="1"/>
          </p:cNvSpPr>
          <p:nvPr>
            <p:ph type="subTitle" idx="1" hasCustomPrompt="1"/>
          </p:nvPr>
        </p:nvSpPr>
        <p:spPr>
          <a:xfrm>
            <a:off x="0" y="682906"/>
            <a:ext cx="12192000" cy="1225091"/>
          </a:xfrm>
        </p:spPr>
        <p:txBody>
          <a:bodyPr lIns="0" tIns="0" rIns="0" bIns="0" anchor="b" anchorCtr="0">
            <a:noAutofit/>
          </a:bodyPr>
          <a:lstStyle>
            <a:lvl1pPr marL="0" indent="0" algn="ctr">
              <a:spcBef>
                <a:spcPts val="0"/>
              </a:spcBef>
              <a:buNone/>
              <a:defRPr sz="1200" b="1" i="0" spc="100" baseline="0">
                <a:solidFill>
                  <a:schemeClr val="accent1"/>
                </a:solidFill>
                <a:latin typeface="Obviously Wide Semi" pitchFamily="8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 OR FURTHER DESCRIPTION, </a:t>
            </a:r>
            <a:br>
              <a:rPr lang="en-US" dirty="0"/>
            </a:br>
            <a:r>
              <a:rPr lang="en-US" dirty="0"/>
              <a:t>AS NECESSARY -CAN BE MULTIPLE LINES</a:t>
            </a:r>
          </a:p>
        </p:txBody>
      </p:sp>
      <p:sp>
        <p:nvSpPr>
          <p:cNvPr id="16" name="Text Placeholder 15">
            <a:extLst>
              <a:ext uri="{FF2B5EF4-FFF2-40B4-BE49-F238E27FC236}">
                <a16:creationId xmlns:a16="http://schemas.microsoft.com/office/drawing/2014/main" id="{DFA1C115-DB67-C448-92EF-186762A3325A}"/>
              </a:ext>
            </a:extLst>
          </p:cNvPr>
          <p:cNvSpPr>
            <a:spLocks noGrp="1"/>
          </p:cNvSpPr>
          <p:nvPr>
            <p:ph type="body" sz="quarter" idx="10" hasCustomPrompt="1"/>
          </p:nvPr>
        </p:nvSpPr>
        <p:spPr>
          <a:xfrm>
            <a:off x="2766348" y="5607569"/>
            <a:ext cx="3096975" cy="309219"/>
          </a:xfrm>
        </p:spPr>
        <p:txBody>
          <a:bodyPr lIns="0" tIns="0" rIns="0" bIns="0">
            <a:noAutofit/>
          </a:bodyPr>
          <a:lstStyle>
            <a:lvl1pPr marL="0" indent="0" algn="r">
              <a:buFont typeface="Arial" panose="020B0604020202020204" pitchFamily="34" charset="0"/>
              <a:buNone/>
              <a:defRPr sz="1000" b="1" i="0" spc="100" baseline="0">
                <a:solidFill>
                  <a:schemeClr val="accent2"/>
                </a:solidFill>
                <a:latin typeface="Obviously Wide Semi" pitchFamily="82" charset="77"/>
              </a:defRPr>
            </a:lvl1pPr>
          </a:lstStyle>
          <a:p>
            <a:pPr lvl="0"/>
            <a:r>
              <a:rPr lang="en-US" dirty="0"/>
              <a:t>CLICK TO ADD DATE HERE</a:t>
            </a:r>
          </a:p>
        </p:txBody>
      </p:sp>
      <p:sp>
        <p:nvSpPr>
          <p:cNvPr id="18" name="Text Placeholder 17">
            <a:extLst>
              <a:ext uri="{FF2B5EF4-FFF2-40B4-BE49-F238E27FC236}">
                <a16:creationId xmlns:a16="http://schemas.microsoft.com/office/drawing/2014/main" id="{50A5C1CF-F3E7-EB4A-BC97-F192E8DDFEDF}"/>
              </a:ext>
            </a:extLst>
          </p:cNvPr>
          <p:cNvSpPr>
            <a:spLocks noGrp="1"/>
          </p:cNvSpPr>
          <p:nvPr>
            <p:ph type="body" sz="quarter" idx="11" hasCustomPrompt="1"/>
          </p:nvPr>
        </p:nvSpPr>
        <p:spPr>
          <a:xfrm>
            <a:off x="6991408" y="5607569"/>
            <a:ext cx="4345922" cy="365864"/>
          </a:xfrm>
        </p:spPr>
        <p:txBody>
          <a:bodyPr lIns="0" tIns="0" rIns="0" bIns="0">
            <a:noAutofit/>
          </a:bodyPr>
          <a:lstStyle>
            <a:lvl1pPr marL="0" indent="0" algn="l">
              <a:buFont typeface="Arial" panose="020B0604020202020204" pitchFamily="34" charset="0"/>
              <a:buNone/>
              <a:defRPr sz="1000" b="1" i="0" spc="100" baseline="0">
                <a:solidFill>
                  <a:schemeClr val="accent2"/>
                </a:solidFill>
                <a:latin typeface="Obviously Wide Semi" pitchFamily="82" charset="77"/>
              </a:defRPr>
            </a:lvl1pPr>
          </a:lstStyle>
          <a:p>
            <a:pPr lvl="0"/>
            <a:r>
              <a:rPr lang="en-US" dirty="0"/>
              <a:t>CLICK TO ADD PRESENTER NAME HERE</a:t>
            </a:r>
          </a:p>
        </p:txBody>
      </p:sp>
      <p:grpSp>
        <p:nvGrpSpPr>
          <p:cNvPr id="4" name="Group 3">
            <a:extLst>
              <a:ext uri="{FF2B5EF4-FFF2-40B4-BE49-F238E27FC236}">
                <a16:creationId xmlns:a16="http://schemas.microsoft.com/office/drawing/2014/main" id="{6ED70F11-21DB-AE42-A648-9A8FFAA14C90}"/>
              </a:ext>
            </a:extLst>
          </p:cNvPr>
          <p:cNvGrpSpPr/>
          <p:nvPr userDrawn="1"/>
        </p:nvGrpSpPr>
        <p:grpSpPr>
          <a:xfrm>
            <a:off x="6414079" y="5084200"/>
            <a:ext cx="81474" cy="1293117"/>
            <a:chOff x="11708180" y="2750455"/>
            <a:chExt cx="81474" cy="1293117"/>
          </a:xfrm>
        </p:grpSpPr>
        <p:sp>
          <p:nvSpPr>
            <p:cNvPr id="13" name="object 12">
              <a:extLst>
                <a:ext uri="{FF2B5EF4-FFF2-40B4-BE49-F238E27FC236}">
                  <a16:creationId xmlns:a16="http://schemas.microsoft.com/office/drawing/2014/main" id="{9755D1AA-CF36-5A4C-B1E7-E9B3E1BDF158}"/>
                </a:ext>
              </a:extLst>
            </p:cNvPr>
            <p:cNvSpPr/>
            <p:nvPr userDrawn="1"/>
          </p:nvSpPr>
          <p:spPr>
            <a:xfrm>
              <a:off x="11708180" y="3323123"/>
              <a:ext cx="0" cy="720449"/>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14" name="object 22">
              <a:extLst>
                <a:ext uri="{FF2B5EF4-FFF2-40B4-BE49-F238E27FC236}">
                  <a16:creationId xmlns:a16="http://schemas.microsoft.com/office/drawing/2014/main" id="{32A2ED7C-B1C8-514C-BD1B-3D6C75301703}"/>
                </a:ext>
              </a:extLst>
            </p:cNvPr>
            <p:cNvSpPr/>
            <p:nvPr userDrawn="1"/>
          </p:nvSpPr>
          <p:spPr>
            <a:xfrm>
              <a:off x="11789654" y="2750455"/>
              <a:ext cx="0" cy="720449"/>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pic>
        <p:nvPicPr>
          <p:cNvPr id="23" name="Picture 22">
            <a:extLst>
              <a:ext uri="{FF2B5EF4-FFF2-40B4-BE49-F238E27FC236}">
                <a16:creationId xmlns:a16="http://schemas.microsoft.com/office/drawing/2014/main" id="{EE71B562-D799-2B48-8D52-9BF0A7E1D10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58783" y="5147073"/>
            <a:ext cx="1028021" cy="1028021"/>
          </a:xfrm>
          <a:prstGeom prst="rect">
            <a:avLst/>
          </a:prstGeom>
        </p:spPr>
      </p:pic>
    </p:spTree>
    <p:extLst>
      <p:ext uri="{BB962C8B-B14F-4D97-AF65-F5344CB8AC3E}">
        <p14:creationId xmlns:p14="http://schemas.microsoft.com/office/powerpoint/2010/main" val="2220173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Title Bold">
    <p:bg>
      <p:bgPr>
        <a:solidFill>
          <a:schemeClr val="accent1"/>
        </a:solidFill>
        <a:effectLst/>
      </p:bgPr>
    </p:bg>
    <p:spTree>
      <p:nvGrpSpPr>
        <p:cNvPr id="1" name=""/>
        <p:cNvGrpSpPr/>
        <p:nvPr/>
      </p:nvGrpSpPr>
      <p:grpSpPr>
        <a:xfrm>
          <a:off x="0" y="0"/>
          <a:ext cx="0" cy="0"/>
          <a:chOff x="0" y="0"/>
          <a:chExt cx="0" cy="0"/>
        </a:xfrm>
      </p:grpSpPr>
      <p:pic>
        <p:nvPicPr>
          <p:cNvPr id="18" name="object 3">
            <a:extLst>
              <a:ext uri="{FF2B5EF4-FFF2-40B4-BE49-F238E27FC236}">
                <a16:creationId xmlns:a16="http://schemas.microsoft.com/office/drawing/2014/main" id="{4A1119F1-FBA6-7740-9D33-FDF433678711}"/>
              </a:ext>
            </a:extLst>
          </p:cNvPr>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0" y="-2"/>
            <a:ext cx="12215405" cy="6858001"/>
          </a:xfrm>
          <a:prstGeom prst="rect">
            <a:avLst/>
          </a:prstGeom>
        </p:spPr>
      </p:pic>
      <p:sp>
        <p:nvSpPr>
          <p:cNvPr id="2" name="Title 1">
            <a:extLst>
              <a:ext uri="{FF2B5EF4-FFF2-40B4-BE49-F238E27FC236}">
                <a16:creationId xmlns:a16="http://schemas.microsoft.com/office/drawing/2014/main" id="{52C6FE6C-3142-3940-BA66-A4A17A9908D7}"/>
              </a:ext>
            </a:extLst>
          </p:cNvPr>
          <p:cNvSpPr>
            <a:spLocks noGrp="1"/>
          </p:cNvSpPr>
          <p:nvPr>
            <p:ph type="title" hasCustomPrompt="1"/>
          </p:nvPr>
        </p:nvSpPr>
        <p:spPr>
          <a:xfrm>
            <a:off x="425301" y="2592130"/>
            <a:ext cx="6206185" cy="1248439"/>
          </a:xfrm>
        </p:spPr>
        <p:txBody>
          <a:bodyPr lIns="0" tIns="0" rIns="0" bIns="0" anchor="b" anchorCtr="0">
            <a:noAutofit/>
          </a:bodyPr>
          <a:lstStyle>
            <a:lvl1pPr marL="0" algn="l" defTabSz="914400" rtl="0" eaLnBrk="1" latinLnBrk="0" hangingPunct="1">
              <a:lnSpc>
                <a:spcPct val="80000"/>
              </a:lnSpc>
              <a:spcBef>
                <a:spcPts val="95"/>
              </a:spcBef>
              <a:tabLst>
                <a:tab pos="5000625" algn="l"/>
                <a:tab pos="10304780" algn="l"/>
              </a:tabLst>
              <a:defRPr lang="en-US" sz="3200" b="1" i="0" kern="1200" spc="300" baseline="0" dirty="0">
                <a:solidFill>
                  <a:srgbClr val="FFFFFF"/>
                </a:solidFill>
                <a:latin typeface="Obviously Extd Blck" pitchFamily="82" charset="77"/>
                <a:ea typeface="+mn-ea"/>
                <a:cs typeface="Obviously Extd Blck" pitchFamily="82" charset="77"/>
              </a:defRPr>
            </a:lvl1pPr>
          </a:lstStyle>
          <a:p>
            <a:r>
              <a:rPr lang="en-US" dirty="0"/>
              <a:t>CLICK </a:t>
            </a:r>
            <a:br>
              <a:rPr lang="en-US" dirty="0"/>
            </a:br>
            <a:r>
              <a:rPr lang="en-US" dirty="0"/>
              <a:t>TO ADD </a:t>
            </a:r>
            <a:br>
              <a:rPr lang="en-US" dirty="0"/>
            </a:br>
            <a:r>
              <a:rPr lang="en-US" dirty="0"/>
              <a:t>MAIN TITLE</a:t>
            </a:r>
          </a:p>
        </p:txBody>
      </p:sp>
      <p:sp>
        <p:nvSpPr>
          <p:cNvPr id="21" name="Content Placeholder 20">
            <a:extLst>
              <a:ext uri="{FF2B5EF4-FFF2-40B4-BE49-F238E27FC236}">
                <a16:creationId xmlns:a16="http://schemas.microsoft.com/office/drawing/2014/main" id="{99F69122-158F-9B4D-8850-AB24A8B1EDAC}"/>
              </a:ext>
            </a:extLst>
          </p:cNvPr>
          <p:cNvSpPr>
            <a:spLocks noGrp="1"/>
          </p:cNvSpPr>
          <p:nvPr>
            <p:ph sz="quarter" idx="10" hasCustomPrompt="1"/>
          </p:nvPr>
        </p:nvSpPr>
        <p:spPr>
          <a:xfrm>
            <a:off x="808072" y="4024811"/>
            <a:ext cx="3179137" cy="940594"/>
          </a:xfrm>
        </p:spPr>
        <p:txBody>
          <a:bodyPr lIns="0" tIns="0" rIns="0" bIns="0" anchor="ctr" anchorCtr="0">
            <a:noAutofit/>
          </a:bodyPr>
          <a:lstStyle>
            <a:lvl1pPr marL="0" indent="0" algn="ctr" defTabSz="914400" rtl="0" eaLnBrk="1" latinLnBrk="0" hangingPunct="1">
              <a:lnSpc>
                <a:spcPct val="100000"/>
              </a:lnSpc>
              <a:spcBef>
                <a:spcPts val="120"/>
              </a:spcBef>
              <a:buNone/>
              <a:tabLst>
                <a:tab pos="1349375" algn="l"/>
                <a:tab pos="2849245" algn="l"/>
              </a:tabLst>
              <a:defRPr lang="en-US" sz="1400" b="1" i="1" kern="1200" spc="200" baseline="0" dirty="0" smtClean="0">
                <a:solidFill>
                  <a:schemeClr val="accent2"/>
                </a:solidFill>
                <a:latin typeface="Gentona SemiBold Italic" pitchFamily="2" charset="77"/>
                <a:ea typeface="+mj-ea"/>
                <a:cs typeface="Gentona SemiBold Italic" pitchFamily="2" charset="77"/>
              </a:defRPr>
            </a:lvl1pPr>
          </a:lstStyle>
          <a:p>
            <a:pPr lvl="0"/>
            <a:r>
              <a:rPr lang="en-US" dirty="0"/>
              <a:t>CLICK TO ADD SUBTITLE OR FURTHER DESCRIPTION, AS NECESSARY – CAN BE MULTIPLE LINES</a:t>
            </a:r>
          </a:p>
        </p:txBody>
      </p:sp>
      <p:sp>
        <p:nvSpPr>
          <p:cNvPr id="23" name="Content Placeholder 22">
            <a:extLst>
              <a:ext uri="{FF2B5EF4-FFF2-40B4-BE49-F238E27FC236}">
                <a16:creationId xmlns:a16="http://schemas.microsoft.com/office/drawing/2014/main" id="{FDFEE17F-16C8-9E49-ADE9-47B1D092EB2B}"/>
              </a:ext>
            </a:extLst>
          </p:cNvPr>
          <p:cNvSpPr>
            <a:spLocks noGrp="1"/>
          </p:cNvSpPr>
          <p:nvPr>
            <p:ph sz="quarter" idx="11" hasCustomPrompt="1"/>
          </p:nvPr>
        </p:nvSpPr>
        <p:spPr>
          <a:xfrm>
            <a:off x="425301" y="5917253"/>
            <a:ext cx="5901071" cy="172452"/>
          </a:xfrm>
        </p:spPr>
        <p:txBody>
          <a:bodyPr lIns="0" tIns="0" rIns="0" bIns="0">
            <a:noAutofit/>
          </a:bodyPr>
          <a:lstStyle>
            <a:lvl1pPr marL="0" indent="0" algn="l">
              <a:buNone/>
              <a:defRPr sz="1400" b="1" i="0" spc="300">
                <a:solidFill>
                  <a:srgbClr val="FFFFFF"/>
                </a:solidFill>
                <a:latin typeface="Gentona Book" pitchFamily="2" charset="77"/>
              </a:defRPr>
            </a:lvl1pPr>
          </a:lstStyle>
          <a:p>
            <a:pPr lvl="0"/>
            <a:r>
              <a:rPr lang="en-US" dirty="0"/>
              <a:t>CLICK TO ADD DATE</a:t>
            </a:r>
          </a:p>
        </p:txBody>
      </p:sp>
      <p:sp>
        <p:nvSpPr>
          <p:cNvPr id="25" name="Content Placeholder 24">
            <a:extLst>
              <a:ext uri="{FF2B5EF4-FFF2-40B4-BE49-F238E27FC236}">
                <a16:creationId xmlns:a16="http://schemas.microsoft.com/office/drawing/2014/main" id="{C9DE3EB8-5B13-544E-A2D2-7BD2EFD290D6}"/>
              </a:ext>
            </a:extLst>
          </p:cNvPr>
          <p:cNvSpPr>
            <a:spLocks noGrp="1"/>
          </p:cNvSpPr>
          <p:nvPr>
            <p:ph sz="quarter" idx="12" hasCustomPrompt="1"/>
          </p:nvPr>
        </p:nvSpPr>
        <p:spPr>
          <a:xfrm>
            <a:off x="425301" y="6132236"/>
            <a:ext cx="5901070" cy="116683"/>
          </a:xfrm>
        </p:spPr>
        <p:txBody>
          <a:bodyPr lIns="0" tIns="0" rIns="0" bIns="0">
            <a:noAutofit/>
          </a:bodyPr>
          <a:lstStyle>
            <a:lvl1pPr marL="0" indent="0" algn="l">
              <a:buNone/>
              <a:defRPr lang="en-US" sz="1100" b="1" i="1" kern="1200" spc="0" dirty="0">
                <a:solidFill>
                  <a:srgbClr val="FFFFFF"/>
                </a:solidFill>
                <a:latin typeface="Gentona SemiBold Italic" pitchFamily="2" charset="77"/>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ADD PRESENTER NAME</a:t>
            </a:r>
          </a:p>
        </p:txBody>
      </p:sp>
      <p:sp>
        <p:nvSpPr>
          <p:cNvPr id="3" name="Rounded Rectangle 2">
            <a:extLst>
              <a:ext uri="{FF2B5EF4-FFF2-40B4-BE49-F238E27FC236}">
                <a16:creationId xmlns:a16="http://schemas.microsoft.com/office/drawing/2014/main" id="{CA4636FA-A953-E546-9AEE-E9B8C6D4B1DE}"/>
              </a:ext>
            </a:extLst>
          </p:cNvPr>
          <p:cNvSpPr/>
          <p:nvPr userDrawn="1"/>
        </p:nvSpPr>
        <p:spPr>
          <a:xfrm>
            <a:off x="425301" y="3982138"/>
            <a:ext cx="3944680" cy="983267"/>
          </a:xfrm>
          <a:prstGeom prst="roundRect">
            <a:avLst>
              <a:gd name="adj" fmla="val 50000"/>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D4040F81-EBC7-CF4E-A5CD-C387BCEDA4DB}"/>
              </a:ext>
            </a:extLst>
          </p:cNvPr>
          <p:cNvCxnSpPr>
            <a:cxnSpLocks/>
          </p:cNvCxnSpPr>
          <p:nvPr userDrawn="1"/>
        </p:nvCxnSpPr>
        <p:spPr>
          <a:xfrm>
            <a:off x="4369981" y="4476307"/>
            <a:ext cx="1275907" cy="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5702B6BC-20CD-5044-81F3-48EC74AD0B3C}"/>
              </a:ext>
            </a:extLst>
          </p:cNvPr>
          <p:cNvSpPr>
            <a:spLocks noGrp="1"/>
          </p:cNvSpPr>
          <p:nvPr>
            <p:ph type="pic" sz="quarter" idx="13" hasCustomPrompt="1"/>
          </p:nvPr>
        </p:nvSpPr>
        <p:spPr>
          <a:xfrm>
            <a:off x="6631486" y="553279"/>
            <a:ext cx="5278437" cy="5751439"/>
          </a:xfrm>
          <a:solidFill>
            <a:srgbClr val="FFFFFF"/>
          </a:solidFill>
        </p:spPr>
        <p:txBody>
          <a:bodyPr/>
          <a:lstStyle/>
          <a:p>
            <a:r>
              <a:rPr lang="en-US" dirty="0"/>
              <a:t>CLICK TO ADD PICTURE</a:t>
            </a:r>
          </a:p>
        </p:txBody>
      </p:sp>
      <p:pic>
        <p:nvPicPr>
          <p:cNvPr id="19" name="Picture 18">
            <a:extLst>
              <a:ext uri="{FF2B5EF4-FFF2-40B4-BE49-F238E27FC236}">
                <a16:creationId xmlns:a16="http://schemas.microsoft.com/office/drawing/2014/main" id="{C3A6BF86-7AA4-A140-8A00-0AA3DD82E30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25301" y="436620"/>
            <a:ext cx="998777" cy="998777"/>
          </a:xfrm>
          <a:prstGeom prst="rect">
            <a:avLst/>
          </a:prstGeom>
        </p:spPr>
      </p:pic>
    </p:spTree>
    <p:extLst>
      <p:ext uri="{BB962C8B-B14F-4D97-AF65-F5344CB8AC3E}">
        <p14:creationId xmlns:p14="http://schemas.microsoft.com/office/powerpoint/2010/main" val="3018325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Title-Streamlined">
    <p:spTree>
      <p:nvGrpSpPr>
        <p:cNvPr id="1" name=""/>
        <p:cNvGrpSpPr/>
        <p:nvPr/>
      </p:nvGrpSpPr>
      <p:grpSpPr>
        <a:xfrm>
          <a:off x="0" y="0"/>
          <a:ext cx="0" cy="0"/>
          <a:chOff x="0" y="0"/>
          <a:chExt cx="0" cy="0"/>
        </a:xfrm>
      </p:grpSpPr>
      <p:pic>
        <p:nvPicPr>
          <p:cNvPr id="22" name="object 3">
            <a:extLst>
              <a:ext uri="{FF2B5EF4-FFF2-40B4-BE49-F238E27FC236}">
                <a16:creationId xmlns:a16="http://schemas.microsoft.com/office/drawing/2014/main" id="{1DD79F47-C680-864A-AF97-94AFB5E09FAC}"/>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0" y="-2"/>
            <a:ext cx="12215405" cy="4630422"/>
          </a:xfrm>
          <a:prstGeom prst="rect">
            <a:avLst/>
          </a:prstGeom>
        </p:spPr>
      </p:pic>
      <p:sp>
        <p:nvSpPr>
          <p:cNvPr id="2" name="Title 1">
            <a:extLst>
              <a:ext uri="{FF2B5EF4-FFF2-40B4-BE49-F238E27FC236}">
                <a16:creationId xmlns:a16="http://schemas.microsoft.com/office/drawing/2014/main" id="{C0A8CDC4-F842-5844-AD41-00DFCF8B195F}"/>
              </a:ext>
            </a:extLst>
          </p:cNvPr>
          <p:cNvSpPr>
            <a:spLocks noGrp="1"/>
          </p:cNvSpPr>
          <p:nvPr>
            <p:ph type="ctrTitle" hasCustomPrompt="1"/>
          </p:nvPr>
        </p:nvSpPr>
        <p:spPr>
          <a:xfrm>
            <a:off x="0" y="2295562"/>
            <a:ext cx="12192000" cy="2125968"/>
          </a:xfrm>
        </p:spPr>
        <p:txBody>
          <a:bodyPr lIns="0" tIns="0" rIns="0" bIns="0" anchor="t" anchorCtr="0">
            <a:noAutofit/>
          </a:bodyPr>
          <a:lstStyle>
            <a:lvl1pPr algn="ctr">
              <a:lnSpc>
                <a:spcPct val="80000"/>
              </a:lnSpc>
              <a:defRPr sz="3600" b="1" i="0">
                <a:solidFill>
                  <a:srgbClr val="FFFFFF"/>
                </a:solidFill>
                <a:latin typeface="Obviously Wide Lght" pitchFamily="82" charset="77"/>
              </a:defRPr>
            </a:lvl1pPr>
          </a:lstStyle>
          <a:p>
            <a:r>
              <a:rPr lang="en-US" dirty="0"/>
              <a:t>CLICK TO ADD MAIN TITLE</a:t>
            </a:r>
          </a:p>
        </p:txBody>
      </p:sp>
      <p:sp>
        <p:nvSpPr>
          <p:cNvPr id="3" name="Subtitle 2">
            <a:extLst>
              <a:ext uri="{FF2B5EF4-FFF2-40B4-BE49-F238E27FC236}">
                <a16:creationId xmlns:a16="http://schemas.microsoft.com/office/drawing/2014/main" id="{604EE4B4-1809-204B-A83F-47E1A1F23681}"/>
              </a:ext>
            </a:extLst>
          </p:cNvPr>
          <p:cNvSpPr>
            <a:spLocks noGrp="1"/>
          </p:cNvSpPr>
          <p:nvPr>
            <p:ph type="subTitle" idx="1" hasCustomPrompt="1"/>
          </p:nvPr>
        </p:nvSpPr>
        <p:spPr>
          <a:xfrm>
            <a:off x="0" y="682906"/>
            <a:ext cx="12192000" cy="1225091"/>
          </a:xfrm>
        </p:spPr>
        <p:txBody>
          <a:bodyPr lIns="0" tIns="0" rIns="0" bIns="0" anchor="b" anchorCtr="0">
            <a:noAutofit/>
          </a:bodyPr>
          <a:lstStyle>
            <a:lvl1pPr marL="0" indent="0" algn="ctr">
              <a:spcBef>
                <a:spcPts val="0"/>
              </a:spcBef>
              <a:buNone/>
              <a:defRPr sz="1200" b="1" i="0" spc="100" baseline="0">
                <a:solidFill>
                  <a:schemeClr val="accent2"/>
                </a:solidFill>
                <a:latin typeface="Obviously Wide Semi" pitchFamily="8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 OR FURTHER DESCRIPTION, </a:t>
            </a:r>
            <a:br>
              <a:rPr lang="en-US" dirty="0"/>
            </a:br>
            <a:r>
              <a:rPr lang="en-US" dirty="0"/>
              <a:t>AS NECESSARY -CAN BE MULTIPLE LINES</a:t>
            </a:r>
          </a:p>
        </p:txBody>
      </p:sp>
      <p:sp>
        <p:nvSpPr>
          <p:cNvPr id="16" name="Text Placeholder 15">
            <a:extLst>
              <a:ext uri="{FF2B5EF4-FFF2-40B4-BE49-F238E27FC236}">
                <a16:creationId xmlns:a16="http://schemas.microsoft.com/office/drawing/2014/main" id="{DFA1C115-DB67-C448-92EF-186762A3325A}"/>
              </a:ext>
            </a:extLst>
          </p:cNvPr>
          <p:cNvSpPr>
            <a:spLocks noGrp="1"/>
          </p:cNvSpPr>
          <p:nvPr>
            <p:ph type="body" sz="quarter" idx="10" hasCustomPrompt="1"/>
          </p:nvPr>
        </p:nvSpPr>
        <p:spPr>
          <a:xfrm>
            <a:off x="2766348" y="5607569"/>
            <a:ext cx="3096975" cy="309219"/>
          </a:xfrm>
        </p:spPr>
        <p:txBody>
          <a:bodyPr lIns="0" tIns="0" rIns="0" bIns="0">
            <a:noAutofit/>
          </a:bodyPr>
          <a:lstStyle>
            <a:lvl1pPr marL="0" indent="0" algn="r">
              <a:buFont typeface="Arial" panose="020B0604020202020204" pitchFamily="34" charset="0"/>
              <a:buNone/>
              <a:defRPr sz="1000" b="1" i="0" spc="100" baseline="0">
                <a:solidFill>
                  <a:schemeClr val="accent1"/>
                </a:solidFill>
                <a:latin typeface="Obviously Wide Semi" pitchFamily="82" charset="77"/>
              </a:defRPr>
            </a:lvl1pPr>
          </a:lstStyle>
          <a:p>
            <a:pPr lvl="0"/>
            <a:r>
              <a:rPr lang="en-US" dirty="0"/>
              <a:t>CLICK TO ADD DATE HERE</a:t>
            </a:r>
          </a:p>
        </p:txBody>
      </p:sp>
      <p:sp>
        <p:nvSpPr>
          <p:cNvPr id="18" name="Text Placeholder 17">
            <a:extLst>
              <a:ext uri="{FF2B5EF4-FFF2-40B4-BE49-F238E27FC236}">
                <a16:creationId xmlns:a16="http://schemas.microsoft.com/office/drawing/2014/main" id="{50A5C1CF-F3E7-EB4A-BC97-F192E8DDFEDF}"/>
              </a:ext>
            </a:extLst>
          </p:cNvPr>
          <p:cNvSpPr>
            <a:spLocks noGrp="1"/>
          </p:cNvSpPr>
          <p:nvPr>
            <p:ph type="body" sz="quarter" idx="11" hasCustomPrompt="1"/>
          </p:nvPr>
        </p:nvSpPr>
        <p:spPr>
          <a:xfrm>
            <a:off x="6991408" y="5607569"/>
            <a:ext cx="4345922" cy="365864"/>
          </a:xfrm>
        </p:spPr>
        <p:txBody>
          <a:bodyPr lIns="0" tIns="0" rIns="0" bIns="0">
            <a:noAutofit/>
          </a:bodyPr>
          <a:lstStyle>
            <a:lvl1pPr marL="0" indent="0" algn="l">
              <a:buFont typeface="Arial" panose="020B0604020202020204" pitchFamily="34" charset="0"/>
              <a:buNone/>
              <a:defRPr sz="1000" b="1" i="0" spc="100" baseline="0">
                <a:solidFill>
                  <a:schemeClr val="accent1"/>
                </a:solidFill>
                <a:latin typeface="Obviously Wide Semi" pitchFamily="82" charset="77"/>
              </a:defRPr>
            </a:lvl1pPr>
          </a:lstStyle>
          <a:p>
            <a:pPr lvl="0"/>
            <a:r>
              <a:rPr lang="en-US" dirty="0"/>
              <a:t>CLICK TO ADD PRESENTER NAME HERE</a:t>
            </a:r>
          </a:p>
        </p:txBody>
      </p:sp>
      <p:pic>
        <p:nvPicPr>
          <p:cNvPr id="23" name="Picture 22">
            <a:extLst>
              <a:ext uri="{FF2B5EF4-FFF2-40B4-BE49-F238E27FC236}">
                <a16:creationId xmlns:a16="http://schemas.microsoft.com/office/drawing/2014/main" id="{EE71B562-D799-2B48-8D52-9BF0A7E1D10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58783" y="5147073"/>
            <a:ext cx="1028021" cy="1028021"/>
          </a:xfrm>
          <a:prstGeom prst="rect">
            <a:avLst/>
          </a:prstGeom>
        </p:spPr>
      </p:pic>
      <p:grpSp>
        <p:nvGrpSpPr>
          <p:cNvPr id="17" name="Group 16">
            <a:extLst>
              <a:ext uri="{FF2B5EF4-FFF2-40B4-BE49-F238E27FC236}">
                <a16:creationId xmlns:a16="http://schemas.microsoft.com/office/drawing/2014/main" id="{40080802-9C1C-174B-9450-760AE8970B43}"/>
              </a:ext>
            </a:extLst>
          </p:cNvPr>
          <p:cNvGrpSpPr/>
          <p:nvPr userDrawn="1"/>
        </p:nvGrpSpPr>
        <p:grpSpPr>
          <a:xfrm>
            <a:off x="6414079" y="5084200"/>
            <a:ext cx="81474" cy="1293117"/>
            <a:chOff x="11708180" y="2750455"/>
            <a:chExt cx="81474" cy="1293117"/>
          </a:xfrm>
        </p:grpSpPr>
        <p:sp>
          <p:nvSpPr>
            <p:cNvPr id="19" name="object 12">
              <a:extLst>
                <a:ext uri="{FF2B5EF4-FFF2-40B4-BE49-F238E27FC236}">
                  <a16:creationId xmlns:a16="http://schemas.microsoft.com/office/drawing/2014/main" id="{D54F02A5-CF51-9D40-B14F-AFBE7ECBA423}"/>
                </a:ext>
              </a:extLst>
            </p:cNvPr>
            <p:cNvSpPr/>
            <p:nvPr userDrawn="1"/>
          </p:nvSpPr>
          <p:spPr>
            <a:xfrm>
              <a:off x="11708180" y="3323123"/>
              <a:ext cx="0" cy="720449"/>
            </a:xfrm>
            <a:custGeom>
              <a:avLst/>
              <a:gdLst/>
              <a:ahLst/>
              <a:cxnLst/>
              <a:rect l="l" t="t" r="r" b="b"/>
              <a:pathLst>
                <a:path h="1367790">
                  <a:moveTo>
                    <a:pt x="0" y="1367591"/>
                  </a:moveTo>
                  <a:lnTo>
                    <a:pt x="0" y="0"/>
                  </a:lnTo>
                </a:path>
              </a:pathLst>
            </a:custGeom>
            <a:ln w="33936">
              <a:solidFill>
                <a:schemeClr val="accent2"/>
              </a:solidFill>
            </a:ln>
          </p:spPr>
          <p:txBody>
            <a:bodyPr wrap="square" lIns="0" tIns="0" rIns="0" bIns="0" rtlCol="0"/>
            <a:lstStyle/>
            <a:p>
              <a:endParaRPr/>
            </a:p>
          </p:txBody>
        </p:sp>
        <p:sp>
          <p:nvSpPr>
            <p:cNvPr id="20" name="object 22">
              <a:extLst>
                <a:ext uri="{FF2B5EF4-FFF2-40B4-BE49-F238E27FC236}">
                  <a16:creationId xmlns:a16="http://schemas.microsoft.com/office/drawing/2014/main" id="{8CE7DCDC-8380-D24D-AA79-D5C30F1E31DA}"/>
                </a:ext>
              </a:extLst>
            </p:cNvPr>
            <p:cNvSpPr/>
            <p:nvPr userDrawn="1"/>
          </p:nvSpPr>
          <p:spPr>
            <a:xfrm>
              <a:off x="11789654" y="2750455"/>
              <a:ext cx="0" cy="720449"/>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a:p>
          </p:txBody>
        </p:sp>
      </p:grpSp>
    </p:spTree>
    <p:extLst>
      <p:ext uri="{BB962C8B-B14F-4D97-AF65-F5344CB8AC3E}">
        <p14:creationId xmlns:p14="http://schemas.microsoft.com/office/powerpoint/2010/main" val="38911849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Title-Streamlined">
    <p:spTree>
      <p:nvGrpSpPr>
        <p:cNvPr id="1" name=""/>
        <p:cNvGrpSpPr/>
        <p:nvPr/>
      </p:nvGrpSpPr>
      <p:grpSpPr>
        <a:xfrm>
          <a:off x="0" y="0"/>
          <a:ext cx="0" cy="0"/>
          <a:chOff x="0" y="0"/>
          <a:chExt cx="0" cy="0"/>
        </a:xfrm>
      </p:grpSpPr>
      <p:pic>
        <p:nvPicPr>
          <p:cNvPr id="12" name="Picture 11" descr="A picture containing outdoor, blue, high, day&#10;&#10;Description automatically generated">
            <a:extLst>
              <a:ext uri="{FF2B5EF4-FFF2-40B4-BE49-F238E27FC236}">
                <a16:creationId xmlns:a16="http://schemas.microsoft.com/office/drawing/2014/main" id="{F52ABDD9-D7C0-A149-B5CC-09D9843C695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307939" y="1851949"/>
            <a:ext cx="10881642" cy="1967697"/>
          </a:xfrm>
          <a:prstGeom prst="rect">
            <a:avLst/>
          </a:prstGeom>
        </p:spPr>
      </p:pic>
      <p:sp>
        <p:nvSpPr>
          <p:cNvPr id="2" name="Title 1">
            <a:extLst>
              <a:ext uri="{FF2B5EF4-FFF2-40B4-BE49-F238E27FC236}">
                <a16:creationId xmlns:a16="http://schemas.microsoft.com/office/drawing/2014/main" id="{C0A8CDC4-F842-5844-AD41-00DFCF8B195F}"/>
              </a:ext>
            </a:extLst>
          </p:cNvPr>
          <p:cNvSpPr>
            <a:spLocks noGrp="1"/>
          </p:cNvSpPr>
          <p:nvPr>
            <p:ph type="ctrTitle" hasCustomPrompt="1"/>
          </p:nvPr>
        </p:nvSpPr>
        <p:spPr>
          <a:xfrm>
            <a:off x="1307938" y="2546429"/>
            <a:ext cx="10884062" cy="1332380"/>
          </a:xfrm>
        </p:spPr>
        <p:txBody>
          <a:bodyPr lIns="0" tIns="0" rIns="0" bIns="0" anchor="t" anchorCtr="0">
            <a:noAutofit/>
          </a:bodyPr>
          <a:lstStyle>
            <a:lvl1pPr marL="0" algn="ctr" defTabSz="914400" rtl="0" eaLnBrk="1" latinLnBrk="0" hangingPunct="1">
              <a:lnSpc>
                <a:spcPct val="80000"/>
              </a:lnSpc>
              <a:spcBef>
                <a:spcPct val="0"/>
              </a:spcBef>
              <a:buNone/>
              <a:defRPr lang="en-US" sz="4800" b="1" i="1" kern="1200" dirty="0">
                <a:solidFill>
                  <a:srgbClr val="FFFFFF"/>
                </a:solidFill>
                <a:latin typeface="Obviously Wide Lght" pitchFamily="82" charset="77"/>
                <a:ea typeface="+mj-ea"/>
                <a:cs typeface="+mj-cs"/>
              </a:defRPr>
            </a:lvl1pPr>
          </a:lstStyle>
          <a:p>
            <a:r>
              <a:rPr lang="en-US" dirty="0"/>
              <a:t>CLICK TO ADD </a:t>
            </a:r>
            <a:br>
              <a:rPr lang="en-US" dirty="0"/>
            </a:br>
            <a:r>
              <a:rPr lang="en-US" dirty="0"/>
              <a:t>MAIN TITLE</a:t>
            </a:r>
          </a:p>
        </p:txBody>
      </p:sp>
      <p:sp>
        <p:nvSpPr>
          <p:cNvPr id="3" name="Subtitle 2">
            <a:extLst>
              <a:ext uri="{FF2B5EF4-FFF2-40B4-BE49-F238E27FC236}">
                <a16:creationId xmlns:a16="http://schemas.microsoft.com/office/drawing/2014/main" id="{604EE4B4-1809-204B-A83F-47E1A1F23681}"/>
              </a:ext>
            </a:extLst>
          </p:cNvPr>
          <p:cNvSpPr>
            <a:spLocks noGrp="1"/>
          </p:cNvSpPr>
          <p:nvPr>
            <p:ph type="subTitle" idx="1" hasCustomPrompt="1"/>
          </p:nvPr>
        </p:nvSpPr>
        <p:spPr>
          <a:xfrm>
            <a:off x="1307938" y="2070471"/>
            <a:ext cx="10884062" cy="361842"/>
          </a:xfrm>
        </p:spPr>
        <p:txBody>
          <a:bodyPr lIns="0" tIns="0" rIns="0" bIns="0" anchor="b" anchorCtr="0">
            <a:noAutofit/>
          </a:bodyPr>
          <a:lstStyle>
            <a:lvl1pPr marL="0" indent="0" algn="ctr" defTabSz="914400" rtl="0" eaLnBrk="1" latinLnBrk="0" hangingPunct="1">
              <a:lnSpc>
                <a:spcPct val="90000"/>
              </a:lnSpc>
              <a:spcBef>
                <a:spcPts val="0"/>
              </a:spcBef>
              <a:buFont typeface="Arial" panose="020B0604020202020204" pitchFamily="34" charset="0"/>
              <a:buNone/>
              <a:defRPr lang="en-US" sz="1200" b="1" i="0" kern="1200" spc="100" baseline="0" dirty="0">
                <a:solidFill>
                  <a:schemeClr val="accent1"/>
                </a:solidFill>
                <a:latin typeface="Obviously Wide Bold" pitchFamily="82" charset="77"/>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 OR FURTHER DESCRIPTION, </a:t>
            </a:r>
            <a:br>
              <a:rPr lang="en-US" dirty="0"/>
            </a:br>
            <a:r>
              <a:rPr lang="en-US" dirty="0"/>
              <a:t>AS NECESSARY -CAN BE MULTIPLE LINES</a:t>
            </a:r>
          </a:p>
        </p:txBody>
      </p:sp>
      <p:pic>
        <p:nvPicPr>
          <p:cNvPr id="25" name="Picture 24" descr="A picture containing outdoor, blue, high, day&#10;&#10;Description automatically generated">
            <a:extLst>
              <a:ext uri="{FF2B5EF4-FFF2-40B4-BE49-F238E27FC236}">
                <a16:creationId xmlns:a16="http://schemas.microsoft.com/office/drawing/2014/main" id="{9AC9622B-6F54-8241-BEFE-8070DBBE67A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056" y="5694204"/>
            <a:ext cx="1894727" cy="720449"/>
          </a:xfrm>
          <a:prstGeom prst="rect">
            <a:avLst/>
          </a:prstGeom>
        </p:spPr>
      </p:pic>
      <p:sp>
        <p:nvSpPr>
          <p:cNvPr id="30" name="Text Placeholder 15">
            <a:extLst>
              <a:ext uri="{FF2B5EF4-FFF2-40B4-BE49-F238E27FC236}">
                <a16:creationId xmlns:a16="http://schemas.microsoft.com/office/drawing/2014/main" id="{790E0844-3A2A-984A-90D8-1D23964AC98D}"/>
              </a:ext>
            </a:extLst>
          </p:cNvPr>
          <p:cNvSpPr>
            <a:spLocks noGrp="1"/>
          </p:cNvSpPr>
          <p:nvPr>
            <p:ph type="body" sz="quarter" idx="10" hasCustomPrompt="1"/>
          </p:nvPr>
        </p:nvSpPr>
        <p:spPr>
          <a:xfrm>
            <a:off x="2488498" y="5295053"/>
            <a:ext cx="4291584" cy="309219"/>
          </a:xfrm>
        </p:spPr>
        <p:txBody>
          <a:bodyPr lIns="0" tIns="0" rIns="0" bIns="0">
            <a:noAutofit/>
          </a:bodyPr>
          <a:lstStyle>
            <a:lvl1pPr marL="0" indent="0" algn="l">
              <a:buFont typeface="Arial" panose="020B0604020202020204" pitchFamily="34" charset="0"/>
              <a:buNone/>
              <a:defRPr sz="1050" b="1" i="0" spc="100" baseline="0">
                <a:solidFill>
                  <a:schemeClr val="accent2"/>
                </a:solidFill>
                <a:latin typeface="Obviously Wide Bold" pitchFamily="82" charset="77"/>
              </a:defRPr>
            </a:lvl1pPr>
          </a:lstStyle>
          <a:p>
            <a:pPr lvl="0"/>
            <a:r>
              <a:rPr lang="en-US" dirty="0"/>
              <a:t>CLICK TO ADD DATE HERE</a:t>
            </a:r>
          </a:p>
        </p:txBody>
      </p:sp>
      <p:sp>
        <p:nvSpPr>
          <p:cNvPr id="31" name="Text Placeholder 17">
            <a:extLst>
              <a:ext uri="{FF2B5EF4-FFF2-40B4-BE49-F238E27FC236}">
                <a16:creationId xmlns:a16="http://schemas.microsoft.com/office/drawing/2014/main" id="{327E3DC2-EC20-234A-92CB-06D2D080774D}"/>
              </a:ext>
            </a:extLst>
          </p:cNvPr>
          <p:cNvSpPr>
            <a:spLocks noGrp="1"/>
          </p:cNvSpPr>
          <p:nvPr>
            <p:ph type="body" sz="quarter" idx="11" hasCustomPrompt="1"/>
          </p:nvPr>
        </p:nvSpPr>
        <p:spPr>
          <a:xfrm>
            <a:off x="7286564" y="5295053"/>
            <a:ext cx="4345922" cy="365864"/>
          </a:xfrm>
        </p:spPr>
        <p:txBody>
          <a:bodyPr lIns="0" tIns="0" rIns="0" bIns="0">
            <a:noAutofit/>
          </a:bodyPr>
          <a:lstStyle>
            <a:lvl1pPr marL="0" indent="0" algn="r">
              <a:buFont typeface="Arial" panose="020B0604020202020204" pitchFamily="34" charset="0"/>
              <a:buNone/>
              <a:defRPr sz="1050" b="1" i="0" spc="100" baseline="0">
                <a:solidFill>
                  <a:schemeClr val="accent2"/>
                </a:solidFill>
                <a:latin typeface="Obviously Wide Bold" pitchFamily="82" charset="77"/>
              </a:defRPr>
            </a:lvl1pPr>
          </a:lstStyle>
          <a:p>
            <a:pPr lvl="0"/>
            <a:r>
              <a:rPr lang="en-US" dirty="0"/>
              <a:t>CLICK TO ADD PRESENTER NAME HERE</a:t>
            </a:r>
          </a:p>
        </p:txBody>
      </p:sp>
      <p:pic>
        <p:nvPicPr>
          <p:cNvPr id="15" name="Picture 14">
            <a:extLst>
              <a:ext uri="{FF2B5EF4-FFF2-40B4-BE49-F238E27FC236}">
                <a16:creationId xmlns:a16="http://schemas.microsoft.com/office/drawing/2014/main" id="{AD73B034-D0BE-314C-95BB-DCC25C6EDB69}"/>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43098" y="5522038"/>
            <a:ext cx="1064840" cy="1064840"/>
          </a:xfrm>
          <a:prstGeom prst="rect">
            <a:avLst/>
          </a:prstGeom>
        </p:spPr>
      </p:pic>
      <p:grpSp>
        <p:nvGrpSpPr>
          <p:cNvPr id="22" name="Group 21">
            <a:extLst>
              <a:ext uri="{FF2B5EF4-FFF2-40B4-BE49-F238E27FC236}">
                <a16:creationId xmlns:a16="http://schemas.microsoft.com/office/drawing/2014/main" id="{341D9D09-E6B0-C149-A8D9-5106E44D936A}"/>
              </a:ext>
            </a:extLst>
          </p:cNvPr>
          <p:cNvGrpSpPr/>
          <p:nvPr userDrawn="1"/>
        </p:nvGrpSpPr>
        <p:grpSpPr>
          <a:xfrm>
            <a:off x="7046414" y="4694794"/>
            <a:ext cx="81474" cy="1293117"/>
            <a:chOff x="11708180" y="2750455"/>
            <a:chExt cx="81474" cy="1293117"/>
          </a:xfrm>
        </p:grpSpPr>
        <p:sp>
          <p:nvSpPr>
            <p:cNvPr id="23" name="object 12">
              <a:extLst>
                <a:ext uri="{FF2B5EF4-FFF2-40B4-BE49-F238E27FC236}">
                  <a16:creationId xmlns:a16="http://schemas.microsoft.com/office/drawing/2014/main" id="{52D5C89F-F80A-9849-B0C2-15A39D9DA35E}"/>
                </a:ext>
              </a:extLst>
            </p:cNvPr>
            <p:cNvSpPr/>
            <p:nvPr userDrawn="1"/>
          </p:nvSpPr>
          <p:spPr>
            <a:xfrm>
              <a:off x="11708180" y="3323123"/>
              <a:ext cx="0" cy="720449"/>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24" name="object 22">
              <a:extLst>
                <a:ext uri="{FF2B5EF4-FFF2-40B4-BE49-F238E27FC236}">
                  <a16:creationId xmlns:a16="http://schemas.microsoft.com/office/drawing/2014/main" id="{B2101815-C8F2-5B4B-8C1F-24FB3A709101}"/>
                </a:ext>
              </a:extLst>
            </p:cNvPr>
            <p:cNvSpPr/>
            <p:nvPr userDrawn="1"/>
          </p:nvSpPr>
          <p:spPr>
            <a:xfrm>
              <a:off x="11789654" y="2750455"/>
              <a:ext cx="0" cy="720449"/>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Tree>
    <p:extLst>
      <p:ext uri="{BB962C8B-B14F-4D97-AF65-F5344CB8AC3E}">
        <p14:creationId xmlns:p14="http://schemas.microsoft.com/office/powerpoint/2010/main" val="37227126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Title-Streamlined">
    <p:spTree>
      <p:nvGrpSpPr>
        <p:cNvPr id="1" name=""/>
        <p:cNvGrpSpPr/>
        <p:nvPr/>
      </p:nvGrpSpPr>
      <p:grpSpPr>
        <a:xfrm>
          <a:off x="0" y="0"/>
          <a:ext cx="0" cy="0"/>
          <a:chOff x="0" y="0"/>
          <a:chExt cx="0" cy="0"/>
        </a:xfrm>
      </p:grpSpPr>
      <p:pic>
        <p:nvPicPr>
          <p:cNvPr id="14" name="object 3">
            <a:extLst>
              <a:ext uri="{FF2B5EF4-FFF2-40B4-BE49-F238E27FC236}">
                <a16:creationId xmlns:a16="http://schemas.microsoft.com/office/drawing/2014/main" id="{86F9D704-E281-694A-8DF7-8FE9BEBCEAFB}"/>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1307938" y="1851948"/>
            <a:ext cx="10884062" cy="1988449"/>
          </a:xfrm>
          <a:prstGeom prst="rect">
            <a:avLst/>
          </a:prstGeom>
        </p:spPr>
      </p:pic>
      <p:sp>
        <p:nvSpPr>
          <p:cNvPr id="2" name="Title 1">
            <a:extLst>
              <a:ext uri="{FF2B5EF4-FFF2-40B4-BE49-F238E27FC236}">
                <a16:creationId xmlns:a16="http://schemas.microsoft.com/office/drawing/2014/main" id="{C0A8CDC4-F842-5844-AD41-00DFCF8B195F}"/>
              </a:ext>
            </a:extLst>
          </p:cNvPr>
          <p:cNvSpPr>
            <a:spLocks noGrp="1"/>
          </p:cNvSpPr>
          <p:nvPr>
            <p:ph type="ctrTitle" hasCustomPrompt="1"/>
          </p:nvPr>
        </p:nvSpPr>
        <p:spPr>
          <a:xfrm>
            <a:off x="1307938" y="2546429"/>
            <a:ext cx="10884062" cy="1332380"/>
          </a:xfrm>
        </p:spPr>
        <p:txBody>
          <a:bodyPr lIns="0" tIns="0" rIns="0" bIns="0" anchor="t" anchorCtr="0">
            <a:noAutofit/>
          </a:bodyPr>
          <a:lstStyle>
            <a:lvl1pPr marL="0" algn="ctr" defTabSz="914400" rtl="0" eaLnBrk="1" latinLnBrk="0" hangingPunct="1">
              <a:lnSpc>
                <a:spcPct val="80000"/>
              </a:lnSpc>
              <a:spcBef>
                <a:spcPct val="0"/>
              </a:spcBef>
              <a:buNone/>
              <a:defRPr lang="en-US" sz="4800" b="1" i="1" kern="1200" dirty="0">
                <a:solidFill>
                  <a:srgbClr val="FFFFFF"/>
                </a:solidFill>
                <a:latin typeface="Obviously Wide Lght" pitchFamily="82" charset="77"/>
                <a:ea typeface="+mj-ea"/>
                <a:cs typeface="+mj-cs"/>
              </a:defRPr>
            </a:lvl1pPr>
          </a:lstStyle>
          <a:p>
            <a:r>
              <a:rPr lang="en-US" dirty="0"/>
              <a:t>CLICK TO ADD </a:t>
            </a:r>
            <a:br>
              <a:rPr lang="en-US" dirty="0"/>
            </a:br>
            <a:r>
              <a:rPr lang="en-US" dirty="0"/>
              <a:t>MAIN TITLE</a:t>
            </a:r>
          </a:p>
        </p:txBody>
      </p:sp>
      <p:sp>
        <p:nvSpPr>
          <p:cNvPr id="3" name="Subtitle 2">
            <a:extLst>
              <a:ext uri="{FF2B5EF4-FFF2-40B4-BE49-F238E27FC236}">
                <a16:creationId xmlns:a16="http://schemas.microsoft.com/office/drawing/2014/main" id="{604EE4B4-1809-204B-A83F-47E1A1F23681}"/>
              </a:ext>
            </a:extLst>
          </p:cNvPr>
          <p:cNvSpPr>
            <a:spLocks noGrp="1"/>
          </p:cNvSpPr>
          <p:nvPr>
            <p:ph type="subTitle" idx="1" hasCustomPrompt="1"/>
          </p:nvPr>
        </p:nvSpPr>
        <p:spPr>
          <a:xfrm>
            <a:off x="1307938" y="2070471"/>
            <a:ext cx="10884062" cy="361842"/>
          </a:xfrm>
        </p:spPr>
        <p:txBody>
          <a:bodyPr lIns="0" tIns="0" rIns="0" bIns="0" anchor="b" anchorCtr="0">
            <a:noAutofit/>
          </a:bodyPr>
          <a:lstStyle>
            <a:lvl1pPr marL="0" indent="0" algn="ctr" defTabSz="914400" rtl="0" eaLnBrk="1" latinLnBrk="0" hangingPunct="1">
              <a:lnSpc>
                <a:spcPct val="90000"/>
              </a:lnSpc>
              <a:spcBef>
                <a:spcPts val="0"/>
              </a:spcBef>
              <a:buFont typeface="Arial" panose="020B0604020202020204" pitchFamily="34" charset="0"/>
              <a:buNone/>
              <a:defRPr lang="en-US" sz="1200" b="1" i="0" kern="1200" spc="100" baseline="0" dirty="0">
                <a:solidFill>
                  <a:schemeClr val="accent2"/>
                </a:solidFill>
                <a:latin typeface="Obviously Wide Bold" pitchFamily="82" charset="77"/>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 OR FURTHER DESCRIPTION, </a:t>
            </a:r>
            <a:br>
              <a:rPr lang="en-US" dirty="0"/>
            </a:br>
            <a:r>
              <a:rPr lang="en-US" dirty="0"/>
              <a:t>AS NECESSARY -CAN BE MULTIPLE LINES</a:t>
            </a:r>
          </a:p>
        </p:txBody>
      </p:sp>
      <p:pic>
        <p:nvPicPr>
          <p:cNvPr id="25" name="Picture 24" descr="A picture containing outdoor, blue, high, day&#10;&#10;Description automatically generated">
            <a:extLst>
              <a:ext uri="{FF2B5EF4-FFF2-40B4-BE49-F238E27FC236}">
                <a16:creationId xmlns:a16="http://schemas.microsoft.com/office/drawing/2014/main" id="{9AC9622B-6F54-8241-BEFE-8070DBBE67A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056" y="5694204"/>
            <a:ext cx="1894727" cy="720449"/>
          </a:xfrm>
          <a:prstGeom prst="rect">
            <a:avLst/>
          </a:prstGeom>
        </p:spPr>
      </p:pic>
      <p:sp>
        <p:nvSpPr>
          <p:cNvPr id="30" name="Text Placeholder 15">
            <a:extLst>
              <a:ext uri="{FF2B5EF4-FFF2-40B4-BE49-F238E27FC236}">
                <a16:creationId xmlns:a16="http://schemas.microsoft.com/office/drawing/2014/main" id="{790E0844-3A2A-984A-90D8-1D23964AC98D}"/>
              </a:ext>
            </a:extLst>
          </p:cNvPr>
          <p:cNvSpPr>
            <a:spLocks noGrp="1"/>
          </p:cNvSpPr>
          <p:nvPr>
            <p:ph type="body" sz="quarter" idx="10" hasCustomPrompt="1"/>
          </p:nvPr>
        </p:nvSpPr>
        <p:spPr>
          <a:xfrm>
            <a:off x="2488498" y="5295053"/>
            <a:ext cx="4291584" cy="309219"/>
          </a:xfrm>
        </p:spPr>
        <p:txBody>
          <a:bodyPr lIns="0" tIns="0" rIns="0" bIns="0">
            <a:noAutofit/>
          </a:bodyPr>
          <a:lstStyle>
            <a:lvl1pPr marL="0" indent="0" algn="l">
              <a:buFont typeface="Arial" panose="020B0604020202020204" pitchFamily="34" charset="0"/>
              <a:buNone/>
              <a:defRPr sz="1050" b="1" i="0" spc="100" baseline="0">
                <a:solidFill>
                  <a:schemeClr val="accent1"/>
                </a:solidFill>
                <a:latin typeface="Obviously Wide Bold" pitchFamily="82" charset="77"/>
              </a:defRPr>
            </a:lvl1pPr>
          </a:lstStyle>
          <a:p>
            <a:pPr lvl="0"/>
            <a:r>
              <a:rPr lang="en-US" dirty="0"/>
              <a:t>CLICK TO ADD DATE HERE</a:t>
            </a:r>
          </a:p>
        </p:txBody>
      </p:sp>
      <p:sp>
        <p:nvSpPr>
          <p:cNvPr id="31" name="Text Placeholder 17">
            <a:extLst>
              <a:ext uri="{FF2B5EF4-FFF2-40B4-BE49-F238E27FC236}">
                <a16:creationId xmlns:a16="http://schemas.microsoft.com/office/drawing/2014/main" id="{327E3DC2-EC20-234A-92CB-06D2D080774D}"/>
              </a:ext>
            </a:extLst>
          </p:cNvPr>
          <p:cNvSpPr>
            <a:spLocks noGrp="1"/>
          </p:cNvSpPr>
          <p:nvPr>
            <p:ph type="body" sz="quarter" idx="11" hasCustomPrompt="1"/>
          </p:nvPr>
        </p:nvSpPr>
        <p:spPr>
          <a:xfrm>
            <a:off x="7286564" y="5295053"/>
            <a:ext cx="4345922" cy="365864"/>
          </a:xfrm>
        </p:spPr>
        <p:txBody>
          <a:bodyPr lIns="0" tIns="0" rIns="0" bIns="0">
            <a:noAutofit/>
          </a:bodyPr>
          <a:lstStyle>
            <a:lvl1pPr marL="0" indent="0" algn="r">
              <a:buFont typeface="Arial" panose="020B0604020202020204" pitchFamily="34" charset="0"/>
              <a:buNone/>
              <a:defRPr sz="1050" b="1" i="0" spc="100" baseline="0">
                <a:solidFill>
                  <a:schemeClr val="accent1"/>
                </a:solidFill>
                <a:latin typeface="Obviously Wide Bold" pitchFamily="82" charset="77"/>
              </a:defRPr>
            </a:lvl1pPr>
          </a:lstStyle>
          <a:p>
            <a:pPr lvl="0"/>
            <a:r>
              <a:rPr lang="en-US" dirty="0"/>
              <a:t>CLICK TO ADD PRESENTER NAME HERE</a:t>
            </a:r>
          </a:p>
        </p:txBody>
      </p:sp>
      <p:grpSp>
        <p:nvGrpSpPr>
          <p:cNvPr id="32" name="Group 31">
            <a:extLst>
              <a:ext uri="{FF2B5EF4-FFF2-40B4-BE49-F238E27FC236}">
                <a16:creationId xmlns:a16="http://schemas.microsoft.com/office/drawing/2014/main" id="{32DB91D6-1A5A-4748-B8F6-17E1B34ADDB0}"/>
              </a:ext>
            </a:extLst>
          </p:cNvPr>
          <p:cNvGrpSpPr/>
          <p:nvPr userDrawn="1"/>
        </p:nvGrpSpPr>
        <p:grpSpPr>
          <a:xfrm>
            <a:off x="7050685" y="4688808"/>
            <a:ext cx="81474" cy="1293117"/>
            <a:chOff x="11708180" y="2750455"/>
            <a:chExt cx="81474" cy="1293117"/>
          </a:xfrm>
        </p:grpSpPr>
        <p:sp>
          <p:nvSpPr>
            <p:cNvPr id="33" name="object 12">
              <a:extLst>
                <a:ext uri="{FF2B5EF4-FFF2-40B4-BE49-F238E27FC236}">
                  <a16:creationId xmlns:a16="http://schemas.microsoft.com/office/drawing/2014/main" id="{C60BA644-1C63-6946-A652-FF01928C0919}"/>
                </a:ext>
              </a:extLst>
            </p:cNvPr>
            <p:cNvSpPr/>
            <p:nvPr userDrawn="1"/>
          </p:nvSpPr>
          <p:spPr>
            <a:xfrm>
              <a:off x="11708180" y="3323123"/>
              <a:ext cx="0" cy="720449"/>
            </a:xfrm>
            <a:custGeom>
              <a:avLst/>
              <a:gdLst/>
              <a:ahLst/>
              <a:cxnLst/>
              <a:rect l="l" t="t" r="r" b="b"/>
              <a:pathLst>
                <a:path h="1367790">
                  <a:moveTo>
                    <a:pt x="0" y="1367591"/>
                  </a:moveTo>
                  <a:lnTo>
                    <a:pt x="0" y="0"/>
                  </a:lnTo>
                </a:path>
              </a:pathLst>
            </a:custGeom>
            <a:ln w="33936">
              <a:solidFill>
                <a:schemeClr val="accent2"/>
              </a:solidFill>
            </a:ln>
          </p:spPr>
          <p:txBody>
            <a:bodyPr wrap="square" lIns="0" tIns="0" rIns="0" bIns="0" rtlCol="0"/>
            <a:lstStyle/>
            <a:p>
              <a:endParaRPr/>
            </a:p>
          </p:txBody>
        </p:sp>
        <p:sp>
          <p:nvSpPr>
            <p:cNvPr id="34" name="object 22">
              <a:extLst>
                <a:ext uri="{FF2B5EF4-FFF2-40B4-BE49-F238E27FC236}">
                  <a16:creationId xmlns:a16="http://schemas.microsoft.com/office/drawing/2014/main" id="{286826CD-8324-894B-BD0A-B711952AEAE6}"/>
                </a:ext>
              </a:extLst>
            </p:cNvPr>
            <p:cNvSpPr/>
            <p:nvPr userDrawn="1"/>
          </p:nvSpPr>
          <p:spPr>
            <a:xfrm>
              <a:off x="11789654" y="2750455"/>
              <a:ext cx="0" cy="720449"/>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a:p>
          </p:txBody>
        </p:sp>
      </p:grpSp>
      <p:pic>
        <p:nvPicPr>
          <p:cNvPr id="15" name="Picture 14">
            <a:extLst>
              <a:ext uri="{FF2B5EF4-FFF2-40B4-BE49-F238E27FC236}">
                <a16:creationId xmlns:a16="http://schemas.microsoft.com/office/drawing/2014/main" id="{AD73B034-D0BE-314C-95BB-DCC25C6EDB69}"/>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43098" y="5522038"/>
            <a:ext cx="1064840" cy="1064840"/>
          </a:xfrm>
          <a:prstGeom prst="rect">
            <a:avLst/>
          </a:prstGeom>
        </p:spPr>
      </p:pic>
    </p:spTree>
    <p:extLst>
      <p:ext uri="{BB962C8B-B14F-4D97-AF65-F5344CB8AC3E}">
        <p14:creationId xmlns:p14="http://schemas.microsoft.com/office/powerpoint/2010/main" val="4103233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Intro-Streamlined">
    <p:spTree>
      <p:nvGrpSpPr>
        <p:cNvPr id="1" name=""/>
        <p:cNvGrpSpPr/>
        <p:nvPr/>
      </p:nvGrpSpPr>
      <p:grpSpPr>
        <a:xfrm>
          <a:off x="0" y="0"/>
          <a:ext cx="0" cy="0"/>
          <a:chOff x="0" y="0"/>
          <a:chExt cx="0" cy="0"/>
        </a:xfrm>
      </p:grpSpPr>
      <p:pic>
        <p:nvPicPr>
          <p:cNvPr id="32" name="Picture 31" descr="A picture containing outdoor, blue, high, day&#10;&#10;Description automatically generated">
            <a:extLst>
              <a:ext uri="{FF2B5EF4-FFF2-40B4-BE49-F238E27FC236}">
                <a16:creationId xmlns:a16="http://schemas.microsoft.com/office/drawing/2014/main" id="{26BEEF5B-3E68-8B41-B1CC-D9EAB669C4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02782"/>
            <a:ext cx="12191996" cy="455218"/>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914132" y="2785587"/>
            <a:ext cx="3817733" cy="455219"/>
          </a:xfrm>
        </p:spPr>
        <p:txBody>
          <a:bodyPr lIns="0" tIns="0" rIns="0" bIns="0" anchor="t" anchorCtr="0">
            <a:noAutofit/>
          </a:bodyPr>
          <a:lstStyle>
            <a:lvl1pPr algn="l">
              <a:defRPr sz="1100" b="1" i="0" spc="400" baseline="0">
                <a:solidFill>
                  <a:srgbClr val="FF0000"/>
                </a:solidFill>
                <a:latin typeface="Obviously Wide Semi" pitchFamily="82" charset="77"/>
              </a:defRPr>
            </a:lvl1pPr>
          </a:lstStyle>
          <a:p>
            <a:r>
              <a:rPr lang="en-US" dirty="0"/>
              <a:t>CLICK TO ADD TITLE</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914133" y="3548444"/>
            <a:ext cx="3680820" cy="1358900"/>
          </a:xfrm>
        </p:spPr>
        <p:txBody>
          <a:bodyPr lIns="0" tIns="0" rIns="0" bIns="0">
            <a:noAutofit/>
          </a:bodyPr>
          <a:lstStyle>
            <a:lvl1pPr marL="0" indent="0" algn="l">
              <a:spcBef>
                <a:spcPts val="0"/>
              </a:spcBef>
              <a:buNone/>
              <a:defRPr sz="1800" b="1" i="0">
                <a:solidFill>
                  <a:schemeClr val="accent2"/>
                </a:solidFill>
                <a:latin typeface="Obviously Wide Semi" pitchFamily="82" charset="77"/>
              </a:defRPr>
            </a:lvl1pPr>
            <a:lvl2pPr marL="11113" indent="0" algn="l">
              <a:buNone/>
              <a:tabLst/>
              <a:defRPr sz="1100" b="1" i="0">
                <a:solidFill>
                  <a:schemeClr val="accent1"/>
                </a:solidFill>
                <a:latin typeface="Obviously Wide Lght" pitchFamily="82" charset="77"/>
              </a:defRPr>
            </a:lvl2pPr>
            <a:lvl3pPr marL="914400" indent="0">
              <a:buNone/>
              <a:defRPr/>
            </a:lvl3pPr>
            <a:lvl4pPr marL="1371600" indent="0">
              <a:buNone/>
              <a:defRPr/>
            </a:lvl4pPr>
            <a:lvl5pPr marL="1828800" indent="0">
              <a:buNone/>
              <a:defRPr/>
            </a:lvl5pPr>
          </a:lstStyle>
          <a:p>
            <a:pPr lvl="0"/>
            <a:r>
              <a:rPr lang="en-US" dirty="0"/>
              <a:t>CLICK TO ADD TEXT</a:t>
            </a:r>
          </a:p>
          <a:p>
            <a:pPr lvl="1"/>
            <a:r>
              <a:rPr lang="en-US" dirty="0"/>
              <a:t>Second Level</a:t>
            </a:r>
            <a:br>
              <a:rPr lang="en-US" dirty="0"/>
            </a:br>
            <a:r>
              <a:rPr lang="en-US" dirty="0"/>
              <a:t>Additional Line If Needed</a:t>
            </a:r>
          </a:p>
        </p:txBody>
      </p:sp>
      <p:grpSp>
        <p:nvGrpSpPr>
          <p:cNvPr id="6" name="Group 5">
            <a:extLst>
              <a:ext uri="{FF2B5EF4-FFF2-40B4-BE49-F238E27FC236}">
                <a16:creationId xmlns:a16="http://schemas.microsoft.com/office/drawing/2014/main" id="{041E4829-5EBD-ED4B-B65C-191F8889ADA2}"/>
              </a:ext>
            </a:extLst>
          </p:cNvPr>
          <p:cNvGrpSpPr/>
          <p:nvPr userDrawn="1"/>
        </p:nvGrpSpPr>
        <p:grpSpPr>
          <a:xfrm>
            <a:off x="326600" y="2876117"/>
            <a:ext cx="313810" cy="1637267"/>
            <a:chOff x="85329" y="8106682"/>
            <a:chExt cx="275222" cy="1435937"/>
          </a:xfrm>
        </p:grpSpPr>
        <p:sp>
          <p:nvSpPr>
            <p:cNvPr id="60" name="object 7">
              <a:extLst>
                <a:ext uri="{FF2B5EF4-FFF2-40B4-BE49-F238E27FC236}">
                  <a16:creationId xmlns:a16="http://schemas.microsoft.com/office/drawing/2014/main" id="{80640D98-B291-6645-8306-3D8792CF6CE6}"/>
                </a:ext>
              </a:extLst>
            </p:cNvPr>
            <p:cNvSpPr/>
            <p:nvPr/>
          </p:nvSpPr>
          <p:spPr>
            <a:xfrm>
              <a:off x="314174" y="8679351"/>
              <a:ext cx="0" cy="863268"/>
            </a:xfrm>
            <a:custGeom>
              <a:avLst/>
              <a:gdLst/>
              <a:ahLst/>
              <a:cxnLst/>
              <a:rect l="l" t="t" r="r" b="b"/>
              <a:pathLst>
                <a:path h="1638934">
                  <a:moveTo>
                    <a:pt x="0" y="1638505"/>
                  </a:moveTo>
                  <a:lnTo>
                    <a:pt x="0" y="0"/>
                  </a:lnTo>
                </a:path>
              </a:pathLst>
            </a:custGeom>
            <a:ln w="38700">
              <a:solidFill>
                <a:schemeClr val="accent1"/>
              </a:solidFill>
            </a:ln>
          </p:spPr>
          <p:txBody>
            <a:bodyPr wrap="square" lIns="0" tIns="0" rIns="0" bIns="0" rtlCol="0"/>
            <a:lstStyle/>
            <a:p>
              <a:endParaRPr/>
            </a:p>
          </p:txBody>
        </p:sp>
        <p:sp>
          <p:nvSpPr>
            <p:cNvPr id="78" name="object 25">
              <a:extLst>
                <a:ext uri="{FF2B5EF4-FFF2-40B4-BE49-F238E27FC236}">
                  <a16:creationId xmlns:a16="http://schemas.microsoft.com/office/drawing/2014/main" id="{2E837B53-1EF7-8744-A427-F95623B3BB33}"/>
                </a:ext>
              </a:extLst>
            </p:cNvPr>
            <p:cNvSpPr/>
            <p:nvPr/>
          </p:nvSpPr>
          <p:spPr>
            <a:xfrm>
              <a:off x="85329" y="8679350"/>
              <a:ext cx="0" cy="720449"/>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79" name="object 26">
              <a:extLst>
                <a:ext uri="{FF2B5EF4-FFF2-40B4-BE49-F238E27FC236}">
                  <a16:creationId xmlns:a16="http://schemas.microsoft.com/office/drawing/2014/main" id="{6B29EA59-8629-E144-915F-72688335EA8B}"/>
                </a:ext>
              </a:extLst>
            </p:cNvPr>
            <p:cNvSpPr/>
            <p:nvPr/>
          </p:nvSpPr>
          <p:spPr>
            <a:xfrm>
              <a:off x="140426" y="8106682"/>
              <a:ext cx="0" cy="720449"/>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dirty="0"/>
            </a:p>
          </p:txBody>
        </p:sp>
        <p:sp>
          <p:nvSpPr>
            <p:cNvPr id="81" name="object 28">
              <a:extLst>
                <a:ext uri="{FF2B5EF4-FFF2-40B4-BE49-F238E27FC236}">
                  <a16:creationId xmlns:a16="http://schemas.microsoft.com/office/drawing/2014/main" id="{A86B55A8-AD85-8148-87D5-A2371C99D8D2}"/>
                </a:ext>
              </a:extLst>
            </p:cNvPr>
            <p:cNvSpPr/>
            <p:nvPr userDrawn="1"/>
          </p:nvSpPr>
          <p:spPr>
            <a:xfrm>
              <a:off x="360551" y="8106682"/>
              <a:ext cx="0" cy="720449"/>
            </a:xfrm>
            <a:custGeom>
              <a:avLst/>
              <a:gdLst/>
              <a:ahLst/>
              <a:cxnLst/>
              <a:rect l="l" t="t" r="r" b="b"/>
              <a:pathLst>
                <a:path h="1367789">
                  <a:moveTo>
                    <a:pt x="0" y="1367581"/>
                  </a:moveTo>
                  <a:lnTo>
                    <a:pt x="0" y="0"/>
                  </a:lnTo>
                </a:path>
              </a:pathLst>
            </a:custGeom>
            <a:ln w="7737">
              <a:solidFill>
                <a:schemeClr val="accent1"/>
              </a:solidFill>
            </a:ln>
          </p:spPr>
          <p:txBody>
            <a:bodyPr wrap="square" lIns="0" tIns="0" rIns="0" bIns="0" rtlCol="0"/>
            <a:lstStyle/>
            <a:p>
              <a:endParaRPr/>
            </a:p>
          </p:txBody>
        </p:sp>
      </p:grpSp>
      <p:sp>
        <p:nvSpPr>
          <p:cNvPr id="82" name="Slide Number Placeholder 5">
            <a:extLst>
              <a:ext uri="{FF2B5EF4-FFF2-40B4-BE49-F238E27FC236}">
                <a16:creationId xmlns:a16="http://schemas.microsoft.com/office/drawing/2014/main" id="{B9E44DC8-AB7C-394C-8E38-489C44522C83}"/>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bg1"/>
                </a:solidFill>
              </a:rPr>
              <a:pPr/>
              <a:t>‹#›</a:t>
            </a:fld>
            <a:endParaRPr lang="en-US" dirty="0">
              <a:solidFill>
                <a:schemeClr val="bg1"/>
              </a:solidFill>
            </a:endParaRPr>
          </a:p>
        </p:txBody>
      </p:sp>
      <p:grpSp>
        <p:nvGrpSpPr>
          <p:cNvPr id="7" name="Group 6">
            <a:extLst>
              <a:ext uri="{FF2B5EF4-FFF2-40B4-BE49-F238E27FC236}">
                <a16:creationId xmlns:a16="http://schemas.microsoft.com/office/drawing/2014/main" id="{03714DCA-40EE-474C-8853-8264AA0973FB}"/>
              </a:ext>
            </a:extLst>
          </p:cNvPr>
          <p:cNvGrpSpPr/>
          <p:nvPr userDrawn="1"/>
        </p:nvGrpSpPr>
        <p:grpSpPr>
          <a:xfrm>
            <a:off x="4647831" y="2785587"/>
            <a:ext cx="342277" cy="1823983"/>
            <a:chOff x="4647831" y="2785587"/>
            <a:chExt cx="342277" cy="1823983"/>
          </a:xfrm>
        </p:grpSpPr>
        <p:sp>
          <p:nvSpPr>
            <p:cNvPr id="61" name="object 8">
              <a:extLst>
                <a:ext uri="{FF2B5EF4-FFF2-40B4-BE49-F238E27FC236}">
                  <a16:creationId xmlns:a16="http://schemas.microsoft.com/office/drawing/2014/main" id="{485D1293-9E15-A748-8D58-D23ACDC46398}"/>
                </a:ext>
              </a:extLst>
            </p:cNvPr>
            <p:cNvSpPr/>
            <p:nvPr/>
          </p:nvSpPr>
          <p:spPr>
            <a:xfrm>
              <a:off x="4647831" y="3562341"/>
              <a:ext cx="0" cy="697519"/>
            </a:xfrm>
            <a:custGeom>
              <a:avLst/>
              <a:gdLst/>
              <a:ahLst/>
              <a:cxnLst/>
              <a:rect l="l" t="t" r="r" b="b"/>
              <a:pathLst>
                <a:path h="1161415">
                  <a:moveTo>
                    <a:pt x="0" y="1161388"/>
                  </a:moveTo>
                  <a:lnTo>
                    <a:pt x="0" y="0"/>
                  </a:lnTo>
                </a:path>
              </a:pathLst>
            </a:custGeom>
            <a:ln w="37506">
              <a:solidFill>
                <a:schemeClr val="accent1"/>
              </a:solidFill>
            </a:ln>
          </p:spPr>
          <p:txBody>
            <a:bodyPr wrap="square" lIns="0" tIns="0" rIns="0" bIns="0" rtlCol="0"/>
            <a:lstStyle/>
            <a:p>
              <a:endParaRPr/>
            </a:p>
          </p:txBody>
        </p:sp>
        <p:sp>
          <p:nvSpPr>
            <p:cNvPr id="62" name="object 9">
              <a:extLst>
                <a:ext uri="{FF2B5EF4-FFF2-40B4-BE49-F238E27FC236}">
                  <a16:creationId xmlns:a16="http://schemas.microsoft.com/office/drawing/2014/main" id="{449586A5-797E-4844-B195-B143781BC6FC}"/>
                </a:ext>
              </a:extLst>
            </p:cNvPr>
            <p:cNvSpPr/>
            <p:nvPr/>
          </p:nvSpPr>
          <p:spPr>
            <a:xfrm>
              <a:off x="4905828" y="3562339"/>
              <a:ext cx="0" cy="1047231"/>
            </a:xfrm>
            <a:custGeom>
              <a:avLst/>
              <a:gdLst/>
              <a:ahLst/>
              <a:cxnLst/>
              <a:rect l="l" t="t" r="r" b="b"/>
              <a:pathLst>
                <a:path h="1743709">
                  <a:moveTo>
                    <a:pt x="0" y="1743213"/>
                  </a:moveTo>
                  <a:lnTo>
                    <a:pt x="0" y="0"/>
                  </a:lnTo>
                </a:path>
              </a:pathLst>
            </a:custGeom>
            <a:ln w="36313">
              <a:solidFill>
                <a:schemeClr val="accent1"/>
              </a:solidFill>
            </a:ln>
          </p:spPr>
          <p:txBody>
            <a:bodyPr wrap="square" lIns="0" tIns="0" rIns="0" bIns="0" rtlCol="0"/>
            <a:lstStyle/>
            <a:p>
              <a:endParaRPr/>
            </a:p>
          </p:txBody>
        </p:sp>
        <p:sp>
          <p:nvSpPr>
            <p:cNvPr id="76" name="object 23">
              <a:extLst>
                <a:ext uri="{FF2B5EF4-FFF2-40B4-BE49-F238E27FC236}">
                  <a16:creationId xmlns:a16="http://schemas.microsoft.com/office/drawing/2014/main" id="{4CBC4500-76B5-BE4C-A136-E5E1A4547121}"/>
                </a:ext>
              </a:extLst>
            </p:cNvPr>
            <p:cNvSpPr/>
            <p:nvPr/>
          </p:nvSpPr>
          <p:spPr>
            <a:xfrm>
              <a:off x="4990108" y="3027834"/>
              <a:ext cx="0" cy="703239"/>
            </a:xfrm>
            <a:custGeom>
              <a:avLst/>
              <a:gdLst/>
              <a:ahLst/>
              <a:cxnLst/>
              <a:rect l="l" t="t" r="r" b="b"/>
              <a:pathLst>
                <a:path h="1170939">
                  <a:moveTo>
                    <a:pt x="0" y="1170341"/>
                  </a:moveTo>
                  <a:lnTo>
                    <a:pt x="0" y="0"/>
                  </a:lnTo>
                </a:path>
              </a:pathLst>
            </a:custGeom>
            <a:ln w="10125">
              <a:solidFill>
                <a:schemeClr val="accent1"/>
              </a:solidFill>
            </a:ln>
          </p:spPr>
          <p:txBody>
            <a:bodyPr wrap="square" lIns="0" tIns="0" rIns="0" bIns="0" rtlCol="0"/>
            <a:lstStyle/>
            <a:p>
              <a:endParaRPr/>
            </a:p>
          </p:txBody>
        </p:sp>
        <p:sp>
          <p:nvSpPr>
            <p:cNvPr id="80" name="object 27">
              <a:extLst>
                <a:ext uri="{FF2B5EF4-FFF2-40B4-BE49-F238E27FC236}">
                  <a16:creationId xmlns:a16="http://schemas.microsoft.com/office/drawing/2014/main" id="{AF73F3F9-2068-704D-87A5-24F775D15D67}"/>
                </a:ext>
              </a:extLst>
            </p:cNvPr>
            <p:cNvSpPr/>
            <p:nvPr/>
          </p:nvSpPr>
          <p:spPr>
            <a:xfrm>
              <a:off x="4731870" y="2785587"/>
              <a:ext cx="0" cy="945406"/>
            </a:xfrm>
            <a:custGeom>
              <a:avLst/>
              <a:gdLst/>
              <a:ahLst/>
              <a:cxnLst/>
              <a:rect l="l" t="t" r="r" b="b"/>
              <a:pathLst>
                <a:path h="1574164">
                  <a:moveTo>
                    <a:pt x="0" y="1573700"/>
                  </a:moveTo>
                  <a:lnTo>
                    <a:pt x="0" y="0"/>
                  </a:lnTo>
                </a:path>
              </a:pathLst>
            </a:custGeom>
            <a:ln w="8931">
              <a:solidFill>
                <a:schemeClr val="accent1"/>
              </a:solidFill>
            </a:ln>
          </p:spPr>
          <p:txBody>
            <a:bodyPr wrap="square" lIns="0" tIns="0" rIns="0" bIns="0" rtlCol="0"/>
            <a:lstStyle/>
            <a:p>
              <a:endParaRPr/>
            </a:p>
          </p:txBody>
        </p:sp>
      </p:grpSp>
      <p:pic>
        <p:nvPicPr>
          <p:cNvPr id="39" name="Picture 38">
            <a:extLst>
              <a:ext uri="{FF2B5EF4-FFF2-40B4-BE49-F238E27FC236}">
                <a16:creationId xmlns:a16="http://schemas.microsoft.com/office/drawing/2014/main" id="{CB49173B-1967-934E-8582-ACC2B5DF00F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75844" y="5793324"/>
            <a:ext cx="833348" cy="833348"/>
          </a:xfrm>
          <a:prstGeom prst="rect">
            <a:avLst/>
          </a:prstGeom>
        </p:spPr>
      </p:pic>
      <p:sp>
        <p:nvSpPr>
          <p:cNvPr id="33" name="Picture Placeholder 32">
            <a:extLst>
              <a:ext uri="{FF2B5EF4-FFF2-40B4-BE49-F238E27FC236}">
                <a16:creationId xmlns:a16="http://schemas.microsoft.com/office/drawing/2014/main" id="{CC69924B-6F9A-8A4B-B6AB-AAFA31AABAF4}"/>
              </a:ext>
            </a:extLst>
          </p:cNvPr>
          <p:cNvSpPr>
            <a:spLocks noGrp="1"/>
          </p:cNvSpPr>
          <p:nvPr userDrawn="1">
            <p:ph type="pic" sz="quarter" idx="13" hasCustomPrompt="1"/>
          </p:nvPr>
        </p:nvSpPr>
        <p:spPr>
          <a:xfrm>
            <a:off x="5793320" y="591423"/>
            <a:ext cx="5522374" cy="6035249"/>
          </a:xfrm>
          <a:solidFill>
            <a:srgbClr val="FFFFFF"/>
          </a:solidFill>
        </p:spPr>
        <p:txBody>
          <a:bodyPr/>
          <a:lstStyle/>
          <a:p>
            <a:r>
              <a:rPr lang="en-US" dirty="0"/>
              <a:t>CLICK TO ADD PHOTO</a:t>
            </a:r>
          </a:p>
        </p:txBody>
      </p:sp>
    </p:spTree>
    <p:extLst>
      <p:ext uri="{BB962C8B-B14F-4D97-AF65-F5344CB8AC3E}">
        <p14:creationId xmlns:p14="http://schemas.microsoft.com/office/powerpoint/2010/main" val="6317171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Intro-Streamlined">
    <p:spTree>
      <p:nvGrpSpPr>
        <p:cNvPr id="1" name=""/>
        <p:cNvGrpSpPr/>
        <p:nvPr/>
      </p:nvGrpSpPr>
      <p:grpSpPr>
        <a:xfrm>
          <a:off x="0" y="0"/>
          <a:ext cx="0" cy="0"/>
          <a:chOff x="0" y="0"/>
          <a:chExt cx="0" cy="0"/>
        </a:xfrm>
      </p:grpSpPr>
      <p:pic>
        <p:nvPicPr>
          <p:cNvPr id="36" name="Picture 35" descr="A picture containing outdoor, blue, high, day&#10;&#10;Description automatically generated">
            <a:extLst>
              <a:ext uri="{FF2B5EF4-FFF2-40B4-BE49-F238E27FC236}">
                <a16:creationId xmlns:a16="http://schemas.microsoft.com/office/drawing/2014/main" id="{35DF0F53-A152-FE4A-A3B0-22E955ACF2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02782"/>
            <a:ext cx="12191996" cy="455218"/>
          </a:xfrm>
          <a:prstGeom prst="rect">
            <a:avLst/>
          </a:prstGeom>
        </p:spPr>
      </p:pic>
      <p:pic>
        <p:nvPicPr>
          <p:cNvPr id="39" name="Picture 38">
            <a:extLst>
              <a:ext uri="{FF2B5EF4-FFF2-40B4-BE49-F238E27FC236}">
                <a16:creationId xmlns:a16="http://schemas.microsoft.com/office/drawing/2014/main" id="{F79AE6E2-8AF5-794C-80AF-6CC72C8AF53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75844" y="5793324"/>
            <a:ext cx="833348" cy="833348"/>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340818" y="2634442"/>
            <a:ext cx="3198970" cy="1602589"/>
          </a:xfrm>
        </p:spPr>
        <p:txBody>
          <a:bodyPr lIns="0" tIns="0" rIns="0" bIns="0">
            <a:noAutofit/>
          </a:bodyPr>
          <a:lstStyle>
            <a:lvl1pPr marL="0" algn="ctr" defTabSz="914400" rtl="0" eaLnBrk="1" latinLnBrk="0" hangingPunct="1">
              <a:lnSpc>
                <a:spcPct val="90000"/>
              </a:lnSpc>
              <a:spcBef>
                <a:spcPct val="0"/>
              </a:spcBef>
              <a:buNone/>
              <a:defRPr lang="en-US" sz="1100" b="1" i="0" kern="1200" spc="400" baseline="0" dirty="0">
                <a:solidFill>
                  <a:srgbClr val="FF0000"/>
                </a:solidFill>
                <a:latin typeface="Obviously Wide Semi" pitchFamily="82" charset="77"/>
                <a:ea typeface="+mj-ea"/>
                <a:cs typeface="+mj-cs"/>
              </a:defRPr>
            </a:lvl1pPr>
          </a:lstStyle>
          <a:p>
            <a:r>
              <a:rPr lang="en-US" dirty="0"/>
              <a:t>CLICK TO ADD TITLE</a:t>
            </a:r>
          </a:p>
        </p:txBody>
      </p:sp>
      <p:sp>
        <p:nvSpPr>
          <p:cNvPr id="33" name="Picture Placeholder 32">
            <a:extLst>
              <a:ext uri="{FF2B5EF4-FFF2-40B4-BE49-F238E27FC236}">
                <a16:creationId xmlns:a16="http://schemas.microsoft.com/office/drawing/2014/main" id="{CC69924B-6F9A-8A4B-B6AB-AAFA31AABAF4}"/>
              </a:ext>
            </a:extLst>
          </p:cNvPr>
          <p:cNvSpPr>
            <a:spLocks noGrp="1"/>
          </p:cNvSpPr>
          <p:nvPr>
            <p:ph type="pic" sz="quarter" idx="13" hasCustomPrompt="1"/>
          </p:nvPr>
        </p:nvSpPr>
        <p:spPr>
          <a:xfrm>
            <a:off x="4779963" y="1731963"/>
            <a:ext cx="2722493" cy="3254375"/>
          </a:xfrm>
          <a:solidFill>
            <a:srgbClr val="FFFFFF"/>
          </a:solidFill>
        </p:spPr>
        <p:txBody>
          <a:bodyPr/>
          <a:lstStyle/>
          <a:p>
            <a:r>
              <a:rPr lang="en-US" dirty="0"/>
              <a:t>CLICK TO ADD PHOTO</a:t>
            </a:r>
          </a:p>
        </p:txBody>
      </p:sp>
      <p:sp>
        <p:nvSpPr>
          <p:cNvPr id="34" name="Picture Placeholder 32">
            <a:extLst>
              <a:ext uri="{FF2B5EF4-FFF2-40B4-BE49-F238E27FC236}">
                <a16:creationId xmlns:a16="http://schemas.microsoft.com/office/drawing/2014/main" id="{9EE5868A-D875-504B-BFAC-08676BF0F86E}"/>
              </a:ext>
            </a:extLst>
          </p:cNvPr>
          <p:cNvSpPr>
            <a:spLocks noGrp="1"/>
          </p:cNvSpPr>
          <p:nvPr>
            <p:ph type="pic" sz="quarter" idx="14" hasCustomPrompt="1"/>
          </p:nvPr>
        </p:nvSpPr>
        <p:spPr>
          <a:xfrm>
            <a:off x="8065957" y="1731963"/>
            <a:ext cx="2722493" cy="3254375"/>
          </a:xfrm>
          <a:solidFill>
            <a:srgbClr val="FFFFFF"/>
          </a:solidFill>
        </p:spPr>
        <p:txBody>
          <a:bodyPr/>
          <a:lstStyle/>
          <a:p>
            <a:r>
              <a:rPr lang="en-US" dirty="0"/>
              <a:t>CLICK TO ADD PHOTO</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779963" y="5108946"/>
            <a:ext cx="2722493" cy="1358900"/>
          </a:xfrm>
        </p:spPr>
        <p:txBody>
          <a:bodyPr lIns="0" tIns="0" rIns="0" bIns="0">
            <a:noAutofit/>
          </a:bodyPr>
          <a:lstStyle>
            <a:lvl1pPr marL="0" indent="0">
              <a:spcBef>
                <a:spcPts val="0"/>
              </a:spcBef>
              <a:buNone/>
              <a:defRPr sz="1200" b="1" i="0">
                <a:solidFill>
                  <a:schemeClr val="accent2"/>
                </a:solidFill>
                <a:latin typeface="Obviously Wide Semi" pitchFamily="82" charset="77"/>
              </a:defRPr>
            </a:lvl1pPr>
            <a:lvl2pPr marL="11113" indent="0">
              <a:buNone/>
              <a:tabLst/>
              <a:defRPr lang="en-US" sz="800" b="1" i="0" kern="1200" dirty="0">
                <a:solidFill>
                  <a:schemeClr val="accent1"/>
                </a:solidFill>
                <a:latin typeface="Obviously Wide Lght" pitchFamily="82" charset="77"/>
                <a:ea typeface="+mn-ea"/>
                <a:cs typeface="+mn-cs"/>
              </a:defRPr>
            </a:lvl2pPr>
            <a:lvl3pPr marL="914400" indent="0">
              <a:buNone/>
              <a:defRPr/>
            </a:lvl3pPr>
            <a:lvl4pPr marL="1371600" indent="0">
              <a:buNone/>
              <a:defRPr/>
            </a:lvl4pPr>
            <a:lvl5pPr marL="1828800" indent="0">
              <a:buNone/>
              <a:defRPr/>
            </a:lvl5pPr>
          </a:lstStyle>
          <a:p>
            <a:pPr lvl="0"/>
            <a:r>
              <a:rPr lang="en-US" dirty="0"/>
              <a:t>CLICK TO ADD TEXT </a:t>
            </a:r>
            <a:br>
              <a:rPr lang="en-US" dirty="0"/>
            </a:br>
            <a:r>
              <a:rPr lang="en-US" dirty="0"/>
              <a:t>HERE UNDER PHOTO</a:t>
            </a:r>
          </a:p>
          <a:p>
            <a:pPr marL="11113" lvl="1" indent="0" algn="l" defTabSz="914400" rtl="0" eaLnBrk="1" latinLnBrk="0" hangingPunct="1">
              <a:lnSpc>
                <a:spcPct val="90000"/>
              </a:lnSpc>
              <a:spcBef>
                <a:spcPts val="500"/>
              </a:spcBef>
              <a:buFont typeface="Arial" panose="020B0604020202020204" pitchFamily="34" charset="0"/>
              <a:buNone/>
              <a:tabLst/>
            </a:pPr>
            <a:r>
              <a:rPr lang="en-US" dirty="0"/>
              <a:t>Second Level</a:t>
            </a:r>
            <a:br>
              <a:rPr lang="en-US" dirty="0"/>
            </a:br>
            <a:r>
              <a:rPr lang="en-US" dirty="0"/>
              <a:t>Additional Line If Needed</a:t>
            </a:r>
          </a:p>
        </p:txBody>
      </p:sp>
      <p:sp>
        <p:nvSpPr>
          <p:cNvPr id="38" name="Text Placeholder 36">
            <a:extLst>
              <a:ext uri="{FF2B5EF4-FFF2-40B4-BE49-F238E27FC236}">
                <a16:creationId xmlns:a16="http://schemas.microsoft.com/office/drawing/2014/main" id="{1ED53BDF-8FC7-5B41-8852-DA848F467A45}"/>
              </a:ext>
            </a:extLst>
          </p:cNvPr>
          <p:cNvSpPr>
            <a:spLocks noGrp="1"/>
          </p:cNvSpPr>
          <p:nvPr>
            <p:ph type="body" sz="quarter" idx="17" hasCustomPrompt="1"/>
          </p:nvPr>
        </p:nvSpPr>
        <p:spPr>
          <a:xfrm>
            <a:off x="8065957" y="5108946"/>
            <a:ext cx="2722493" cy="1358900"/>
          </a:xfrm>
        </p:spPr>
        <p:txBody>
          <a:bodyPr lIns="0" tIns="0" rIns="0" bIns="0">
            <a:noAutofit/>
          </a:bodyPr>
          <a:lstStyle>
            <a:lvl1pPr marL="0" indent="0">
              <a:spcBef>
                <a:spcPts val="0"/>
              </a:spcBef>
              <a:buNone/>
              <a:defRPr sz="1200" b="1" i="0">
                <a:solidFill>
                  <a:schemeClr val="accent2"/>
                </a:solidFill>
                <a:latin typeface="Obviously Wide Semi" pitchFamily="82" charset="77"/>
              </a:defRPr>
            </a:lvl1pPr>
            <a:lvl2pPr marL="11113" indent="0">
              <a:buNone/>
              <a:tabLst/>
              <a:defRPr lang="en-US" sz="800" b="1" i="0" kern="1200" dirty="0">
                <a:solidFill>
                  <a:schemeClr val="accent1"/>
                </a:solidFill>
                <a:latin typeface="Obviously Wide Lght" pitchFamily="82" charset="77"/>
                <a:ea typeface="+mn-ea"/>
                <a:cs typeface="+mn-cs"/>
              </a:defRPr>
            </a:lvl2pPr>
            <a:lvl3pPr marL="914400" indent="0">
              <a:buNone/>
              <a:defRPr/>
            </a:lvl3pPr>
            <a:lvl4pPr marL="1371600" indent="0">
              <a:buNone/>
              <a:defRPr/>
            </a:lvl4pPr>
            <a:lvl5pPr marL="1828800" indent="0">
              <a:buNone/>
              <a:defRPr/>
            </a:lvl5pPr>
          </a:lstStyle>
          <a:p>
            <a:pPr lvl="0"/>
            <a:r>
              <a:rPr lang="en-US" dirty="0"/>
              <a:t>CLICK TO ADD TEXT </a:t>
            </a:r>
            <a:br>
              <a:rPr lang="en-US" dirty="0"/>
            </a:br>
            <a:r>
              <a:rPr lang="en-US" dirty="0"/>
              <a:t>HERE UNDER PHOTO</a:t>
            </a:r>
          </a:p>
          <a:p>
            <a:pPr lvl="1"/>
            <a:r>
              <a:rPr lang="en-US" dirty="0"/>
              <a:t>Second Level</a:t>
            </a:r>
            <a:br>
              <a:rPr lang="en-US" dirty="0"/>
            </a:br>
            <a:r>
              <a:rPr lang="en-US" dirty="0"/>
              <a:t>Additional Line If </a:t>
            </a:r>
            <a:r>
              <a:rPr lang="en-US" dirty="0" err="1"/>
              <a:t>Neededv</a:t>
            </a:r>
            <a:endParaRPr lang="en-US" dirty="0"/>
          </a:p>
        </p:txBody>
      </p:sp>
      <p:grpSp>
        <p:nvGrpSpPr>
          <p:cNvPr id="85" name="Group 84">
            <a:extLst>
              <a:ext uri="{FF2B5EF4-FFF2-40B4-BE49-F238E27FC236}">
                <a16:creationId xmlns:a16="http://schemas.microsoft.com/office/drawing/2014/main" id="{692053BC-100E-1E4C-8584-91DF3A12FF64}"/>
              </a:ext>
            </a:extLst>
          </p:cNvPr>
          <p:cNvGrpSpPr/>
          <p:nvPr userDrawn="1"/>
        </p:nvGrpSpPr>
        <p:grpSpPr>
          <a:xfrm>
            <a:off x="97535" y="2597085"/>
            <a:ext cx="11692127" cy="1663832"/>
            <a:chOff x="240378" y="4483837"/>
            <a:chExt cx="19200675" cy="2548833"/>
          </a:xfrm>
        </p:grpSpPr>
        <p:sp>
          <p:nvSpPr>
            <p:cNvPr id="86" name="object 8">
              <a:extLst>
                <a:ext uri="{FF2B5EF4-FFF2-40B4-BE49-F238E27FC236}">
                  <a16:creationId xmlns:a16="http://schemas.microsoft.com/office/drawing/2014/main" id="{32545720-8782-4A47-AD1F-C5A20118E79B}"/>
                </a:ext>
              </a:extLst>
            </p:cNvPr>
            <p:cNvSpPr/>
            <p:nvPr/>
          </p:nvSpPr>
          <p:spPr>
            <a:xfrm>
              <a:off x="624383" y="5628290"/>
              <a:ext cx="0" cy="1367790"/>
            </a:xfrm>
            <a:custGeom>
              <a:avLst/>
              <a:gdLst/>
              <a:ahLst/>
              <a:cxnLst/>
              <a:rect l="l" t="t" r="r" b="b"/>
              <a:pathLst>
                <a:path h="1367790">
                  <a:moveTo>
                    <a:pt x="0" y="1367591"/>
                  </a:moveTo>
                  <a:lnTo>
                    <a:pt x="0" y="0"/>
                  </a:lnTo>
                </a:path>
              </a:pathLst>
            </a:custGeom>
            <a:ln w="38700">
              <a:solidFill>
                <a:schemeClr val="accent1"/>
              </a:solidFill>
            </a:ln>
          </p:spPr>
          <p:txBody>
            <a:bodyPr wrap="square" lIns="0" tIns="0" rIns="0" bIns="0" rtlCol="0"/>
            <a:lstStyle/>
            <a:p>
              <a:endParaRPr/>
            </a:p>
          </p:txBody>
        </p:sp>
        <p:sp>
          <p:nvSpPr>
            <p:cNvPr id="87" name="object 9">
              <a:extLst>
                <a:ext uri="{FF2B5EF4-FFF2-40B4-BE49-F238E27FC236}">
                  <a16:creationId xmlns:a16="http://schemas.microsoft.com/office/drawing/2014/main" id="{54098C2E-05B6-CA40-952B-040F9555BC81}"/>
                </a:ext>
              </a:extLst>
            </p:cNvPr>
            <p:cNvSpPr/>
            <p:nvPr/>
          </p:nvSpPr>
          <p:spPr>
            <a:xfrm>
              <a:off x="5883289" y="5628290"/>
              <a:ext cx="0" cy="1367790"/>
            </a:xfrm>
            <a:custGeom>
              <a:avLst/>
              <a:gdLst/>
              <a:ahLst/>
              <a:cxnLst/>
              <a:rect l="l" t="t" r="r" b="b"/>
              <a:pathLst>
                <a:path h="1367790">
                  <a:moveTo>
                    <a:pt x="0" y="1367591"/>
                  </a:moveTo>
                  <a:lnTo>
                    <a:pt x="0" y="0"/>
                  </a:lnTo>
                </a:path>
              </a:pathLst>
            </a:custGeom>
            <a:ln w="37506">
              <a:solidFill>
                <a:schemeClr val="accent1"/>
              </a:solidFill>
            </a:ln>
          </p:spPr>
          <p:txBody>
            <a:bodyPr wrap="square" lIns="0" tIns="0" rIns="0" bIns="0" rtlCol="0"/>
            <a:lstStyle/>
            <a:p>
              <a:endParaRPr/>
            </a:p>
          </p:txBody>
        </p:sp>
        <p:sp>
          <p:nvSpPr>
            <p:cNvPr id="88" name="object 10">
              <a:extLst>
                <a:ext uri="{FF2B5EF4-FFF2-40B4-BE49-F238E27FC236}">
                  <a16:creationId xmlns:a16="http://schemas.microsoft.com/office/drawing/2014/main" id="{0F4FE4BE-67BE-8641-9A0D-151EA3644C9F}"/>
                </a:ext>
              </a:extLst>
            </p:cNvPr>
            <p:cNvSpPr/>
            <p:nvPr/>
          </p:nvSpPr>
          <p:spPr>
            <a:xfrm>
              <a:off x="6314331"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89" name="object 11">
              <a:extLst>
                <a:ext uri="{FF2B5EF4-FFF2-40B4-BE49-F238E27FC236}">
                  <a16:creationId xmlns:a16="http://schemas.microsoft.com/office/drawing/2014/main" id="{EA213950-9247-C147-8C22-5F9A5FA8B8FF}"/>
                </a:ext>
              </a:extLst>
            </p:cNvPr>
            <p:cNvSpPr/>
            <p:nvPr/>
          </p:nvSpPr>
          <p:spPr>
            <a:xfrm>
              <a:off x="7345512"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90" name="object 12">
              <a:extLst>
                <a:ext uri="{FF2B5EF4-FFF2-40B4-BE49-F238E27FC236}">
                  <a16:creationId xmlns:a16="http://schemas.microsoft.com/office/drawing/2014/main" id="{D552F07D-CCD4-674E-8CB4-9D14C30D664F}"/>
                </a:ext>
              </a:extLst>
            </p:cNvPr>
            <p:cNvSpPr/>
            <p:nvPr/>
          </p:nvSpPr>
          <p:spPr>
            <a:xfrm>
              <a:off x="19304337"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91" name="object 13">
              <a:extLst>
                <a:ext uri="{FF2B5EF4-FFF2-40B4-BE49-F238E27FC236}">
                  <a16:creationId xmlns:a16="http://schemas.microsoft.com/office/drawing/2014/main" id="{E0CD567D-CD33-2F41-B7D3-726E41505F1D}"/>
                </a:ext>
              </a:extLst>
            </p:cNvPr>
            <p:cNvSpPr/>
            <p:nvPr/>
          </p:nvSpPr>
          <p:spPr>
            <a:xfrm>
              <a:off x="6900865" y="5628290"/>
              <a:ext cx="0" cy="1367790"/>
            </a:xfrm>
            <a:custGeom>
              <a:avLst/>
              <a:gdLst/>
              <a:ahLst/>
              <a:cxnLst/>
              <a:rect l="l" t="t" r="r" b="b"/>
              <a:pathLst>
                <a:path h="1367790">
                  <a:moveTo>
                    <a:pt x="0" y="1367591"/>
                  </a:moveTo>
                  <a:lnTo>
                    <a:pt x="0" y="0"/>
                  </a:lnTo>
                </a:path>
              </a:pathLst>
            </a:custGeom>
            <a:ln w="30365">
              <a:solidFill>
                <a:schemeClr val="accent1"/>
              </a:solidFill>
            </a:ln>
          </p:spPr>
          <p:txBody>
            <a:bodyPr wrap="square" lIns="0" tIns="0" rIns="0" bIns="0" rtlCol="0"/>
            <a:lstStyle/>
            <a:p>
              <a:endParaRPr/>
            </a:p>
          </p:txBody>
        </p:sp>
        <p:sp>
          <p:nvSpPr>
            <p:cNvPr id="92" name="object 14">
              <a:extLst>
                <a:ext uri="{FF2B5EF4-FFF2-40B4-BE49-F238E27FC236}">
                  <a16:creationId xmlns:a16="http://schemas.microsoft.com/office/drawing/2014/main" id="{23D66A8C-AA0B-9A41-9D28-0BF2EA143ED1}"/>
                </a:ext>
              </a:extLst>
            </p:cNvPr>
            <p:cNvSpPr/>
            <p:nvPr/>
          </p:nvSpPr>
          <p:spPr>
            <a:xfrm>
              <a:off x="12558584" y="5664880"/>
              <a:ext cx="0" cy="1367790"/>
            </a:xfrm>
            <a:custGeom>
              <a:avLst/>
              <a:gdLst/>
              <a:ahLst/>
              <a:cxnLst/>
              <a:rect l="l" t="t" r="r" b="b"/>
              <a:pathLst>
                <a:path h="1367790">
                  <a:moveTo>
                    <a:pt x="0" y="1367591"/>
                  </a:moveTo>
                  <a:lnTo>
                    <a:pt x="0" y="0"/>
                  </a:lnTo>
                </a:path>
              </a:pathLst>
            </a:custGeom>
            <a:ln w="18460">
              <a:solidFill>
                <a:schemeClr val="accent1"/>
              </a:solidFill>
            </a:ln>
          </p:spPr>
          <p:txBody>
            <a:bodyPr wrap="square" lIns="0" tIns="0" rIns="0" bIns="0" rtlCol="0"/>
            <a:lstStyle/>
            <a:p>
              <a:endParaRPr/>
            </a:p>
          </p:txBody>
        </p:sp>
        <p:sp>
          <p:nvSpPr>
            <p:cNvPr id="93" name="object 15">
              <a:extLst>
                <a:ext uri="{FF2B5EF4-FFF2-40B4-BE49-F238E27FC236}">
                  <a16:creationId xmlns:a16="http://schemas.microsoft.com/office/drawing/2014/main" id="{312B4F19-4683-2043-9563-F5086F2DB24B}"/>
                </a:ext>
              </a:extLst>
            </p:cNvPr>
            <p:cNvSpPr/>
            <p:nvPr/>
          </p:nvSpPr>
          <p:spPr>
            <a:xfrm>
              <a:off x="18205244"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94" name="object 16">
              <a:extLst>
                <a:ext uri="{FF2B5EF4-FFF2-40B4-BE49-F238E27FC236}">
                  <a16:creationId xmlns:a16="http://schemas.microsoft.com/office/drawing/2014/main" id="{C91EBDEE-B495-7542-847C-2E054EED3E27}"/>
                </a:ext>
              </a:extLst>
            </p:cNvPr>
            <p:cNvSpPr/>
            <p:nvPr/>
          </p:nvSpPr>
          <p:spPr>
            <a:xfrm>
              <a:off x="7755302"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95" name="object 17">
              <a:extLst>
                <a:ext uri="{FF2B5EF4-FFF2-40B4-BE49-F238E27FC236}">
                  <a16:creationId xmlns:a16="http://schemas.microsoft.com/office/drawing/2014/main" id="{9E3B485F-A63B-3841-B71C-5E79A3A28241}"/>
                </a:ext>
              </a:extLst>
            </p:cNvPr>
            <p:cNvSpPr/>
            <p:nvPr/>
          </p:nvSpPr>
          <p:spPr>
            <a:xfrm>
              <a:off x="18771889" y="5628290"/>
              <a:ext cx="0" cy="1367790"/>
            </a:xfrm>
            <a:custGeom>
              <a:avLst/>
              <a:gdLst/>
              <a:ahLst/>
              <a:cxnLst/>
              <a:rect l="l" t="t" r="r" b="b"/>
              <a:pathLst>
                <a:path h="1367790">
                  <a:moveTo>
                    <a:pt x="0" y="1367591"/>
                  </a:moveTo>
                  <a:lnTo>
                    <a:pt x="0" y="0"/>
                  </a:lnTo>
                </a:path>
              </a:pathLst>
            </a:custGeom>
            <a:ln w="7737">
              <a:solidFill>
                <a:schemeClr val="accent1"/>
              </a:solidFill>
            </a:ln>
          </p:spPr>
          <p:txBody>
            <a:bodyPr wrap="square" lIns="0" tIns="0" rIns="0" bIns="0" rtlCol="0"/>
            <a:lstStyle/>
            <a:p>
              <a:endParaRPr/>
            </a:p>
          </p:txBody>
        </p:sp>
        <p:sp>
          <p:nvSpPr>
            <p:cNvPr id="96" name="object 18">
              <a:extLst>
                <a:ext uri="{FF2B5EF4-FFF2-40B4-BE49-F238E27FC236}">
                  <a16:creationId xmlns:a16="http://schemas.microsoft.com/office/drawing/2014/main" id="{EDD8033C-7399-3E43-8B52-45E11D46B5AE}"/>
                </a:ext>
              </a:extLst>
            </p:cNvPr>
            <p:cNvSpPr/>
            <p:nvPr/>
          </p:nvSpPr>
          <p:spPr>
            <a:xfrm>
              <a:off x="18869996" y="4738307"/>
              <a:ext cx="0" cy="1367790"/>
            </a:xfrm>
            <a:custGeom>
              <a:avLst/>
              <a:gdLst/>
              <a:ahLst/>
              <a:cxnLst/>
              <a:rect l="l" t="t" r="r" b="b"/>
              <a:pathLst>
                <a:path h="1367789">
                  <a:moveTo>
                    <a:pt x="0" y="1367581"/>
                  </a:moveTo>
                  <a:lnTo>
                    <a:pt x="0" y="0"/>
                  </a:lnTo>
                </a:path>
              </a:pathLst>
            </a:custGeom>
            <a:ln w="37506">
              <a:solidFill>
                <a:schemeClr val="accent1"/>
              </a:solidFill>
            </a:ln>
          </p:spPr>
          <p:txBody>
            <a:bodyPr wrap="square" lIns="0" tIns="0" rIns="0" bIns="0" rtlCol="0"/>
            <a:lstStyle/>
            <a:p>
              <a:endParaRPr/>
            </a:p>
          </p:txBody>
        </p:sp>
        <p:sp>
          <p:nvSpPr>
            <p:cNvPr id="97" name="object 19">
              <a:extLst>
                <a:ext uri="{FF2B5EF4-FFF2-40B4-BE49-F238E27FC236}">
                  <a16:creationId xmlns:a16="http://schemas.microsoft.com/office/drawing/2014/main" id="{C6FE9C42-FBF4-274C-881A-DEB9993B1618}"/>
                </a:ext>
              </a:extLst>
            </p:cNvPr>
            <p:cNvSpPr/>
            <p:nvPr/>
          </p:nvSpPr>
          <p:spPr>
            <a:xfrm>
              <a:off x="18286977" y="4541066"/>
              <a:ext cx="0" cy="1367790"/>
            </a:xfrm>
            <a:custGeom>
              <a:avLst/>
              <a:gdLst/>
              <a:ahLst/>
              <a:cxnLst/>
              <a:rect l="l" t="t" r="r" b="b"/>
              <a:pathLst>
                <a:path h="1367789">
                  <a:moveTo>
                    <a:pt x="0" y="1367581"/>
                  </a:moveTo>
                  <a:lnTo>
                    <a:pt x="0" y="0"/>
                  </a:lnTo>
                </a:path>
              </a:pathLst>
            </a:custGeom>
            <a:ln w="32742">
              <a:solidFill>
                <a:schemeClr val="accent1"/>
              </a:solidFill>
            </a:ln>
          </p:spPr>
          <p:txBody>
            <a:bodyPr wrap="square" lIns="0" tIns="0" rIns="0" bIns="0" rtlCol="0"/>
            <a:lstStyle/>
            <a:p>
              <a:endParaRPr/>
            </a:p>
          </p:txBody>
        </p:sp>
        <p:sp>
          <p:nvSpPr>
            <p:cNvPr id="98" name="object 20">
              <a:extLst>
                <a:ext uri="{FF2B5EF4-FFF2-40B4-BE49-F238E27FC236}">
                  <a16:creationId xmlns:a16="http://schemas.microsoft.com/office/drawing/2014/main" id="{43798913-FAF2-3D4E-9A99-A9098B8D10C1}"/>
                </a:ext>
              </a:extLst>
            </p:cNvPr>
            <p:cNvSpPr/>
            <p:nvPr/>
          </p:nvSpPr>
          <p:spPr>
            <a:xfrm>
              <a:off x="12983672" y="5422101"/>
              <a:ext cx="0" cy="1367790"/>
            </a:xfrm>
            <a:custGeom>
              <a:avLst/>
              <a:gdLst/>
              <a:ahLst/>
              <a:cxnLst/>
              <a:rect l="l" t="t" r="r" b="b"/>
              <a:pathLst>
                <a:path h="1367790">
                  <a:moveTo>
                    <a:pt x="0" y="1367581"/>
                  </a:moveTo>
                  <a:lnTo>
                    <a:pt x="0" y="0"/>
                  </a:lnTo>
                </a:path>
              </a:pathLst>
            </a:custGeom>
            <a:ln w="32742">
              <a:solidFill>
                <a:schemeClr val="accent1"/>
              </a:solidFill>
            </a:ln>
          </p:spPr>
          <p:txBody>
            <a:bodyPr wrap="square" lIns="0" tIns="0" rIns="0" bIns="0" rtlCol="0"/>
            <a:lstStyle/>
            <a:p>
              <a:endParaRPr/>
            </a:p>
          </p:txBody>
        </p:sp>
        <p:sp>
          <p:nvSpPr>
            <p:cNvPr id="99" name="object 21">
              <a:extLst>
                <a:ext uri="{FF2B5EF4-FFF2-40B4-BE49-F238E27FC236}">
                  <a16:creationId xmlns:a16="http://schemas.microsoft.com/office/drawing/2014/main" id="{6ECBBF80-A38A-4A47-B265-EDDD8AF3C2F7}"/>
                </a:ext>
              </a:extLst>
            </p:cNvPr>
            <p:cNvSpPr/>
            <p:nvPr/>
          </p:nvSpPr>
          <p:spPr>
            <a:xfrm>
              <a:off x="12624669" y="4483837"/>
              <a:ext cx="0" cy="1367790"/>
            </a:xfrm>
            <a:custGeom>
              <a:avLst/>
              <a:gdLst/>
              <a:ahLst/>
              <a:cxnLst/>
              <a:rect l="l" t="t" r="r" b="b"/>
              <a:pathLst>
                <a:path h="1367789">
                  <a:moveTo>
                    <a:pt x="0" y="1367581"/>
                  </a:moveTo>
                  <a:lnTo>
                    <a:pt x="0" y="0"/>
                  </a:lnTo>
                </a:path>
              </a:pathLst>
            </a:custGeom>
            <a:ln w="26794">
              <a:solidFill>
                <a:schemeClr val="accent1"/>
              </a:solidFill>
            </a:ln>
          </p:spPr>
          <p:txBody>
            <a:bodyPr wrap="square" lIns="0" tIns="0" rIns="0" bIns="0" rtlCol="0"/>
            <a:lstStyle/>
            <a:p>
              <a:endParaRPr/>
            </a:p>
          </p:txBody>
        </p:sp>
        <p:sp>
          <p:nvSpPr>
            <p:cNvPr id="100" name="object 22">
              <a:extLst>
                <a:ext uri="{FF2B5EF4-FFF2-40B4-BE49-F238E27FC236}">
                  <a16:creationId xmlns:a16="http://schemas.microsoft.com/office/drawing/2014/main" id="{C0F9BFFD-388F-6C49-98CD-ED33AD82BF2A}"/>
                </a:ext>
              </a:extLst>
            </p:cNvPr>
            <p:cNvSpPr/>
            <p:nvPr/>
          </p:nvSpPr>
          <p:spPr>
            <a:xfrm>
              <a:off x="6916374" y="4541066"/>
              <a:ext cx="0" cy="1367790"/>
            </a:xfrm>
            <a:custGeom>
              <a:avLst/>
              <a:gdLst/>
              <a:ahLst/>
              <a:cxnLst/>
              <a:rect l="l" t="t" r="r" b="b"/>
              <a:pathLst>
                <a:path h="1367789">
                  <a:moveTo>
                    <a:pt x="0" y="1367581"/>
                  </a:moveTo>
                  <a:lnTo>
                    <a:pt x="0" y="0"/>
                  </a:lnTo>
                </a:path>
              </a:pathLst>
            </a:custGeom>
            <a:ln w="16072">
              <a:solidFill>
                <a:schemeClr val="accent1"/>
              </a:solidFill>
            </a:ln>
          </p:spPr>
          <p:txBody>
            <a:bodyPr wrap="square" lIns="0" tIns="0" rIns="0" bIns="0" rtlCol="0"/>
            <a:lstStyle/>
            <a:p>
              <a:endParaRPr/>
            </a:p>
          </p:txBody>
        </p:sp>
        <p:sp>
          <p:nvSpPr>
            <p:cNvPr id="101" name="object 23">
              <a:extLst>
                <a:ext uri="{FF2B5EF4-FFF2-40B4-BE49-F238E27FC236}">
                  <a16:creationId xmlns:a16="http://schemas.microsoft.com/office/drawing/2014/main" id="{C814F3D8-E823-B44C-80F2-1CA8D3806A86}"/>
                </a:ext>
              </a:extLst>
            </p:cNvPr>
            <p:cNvSpPr/>
            <p:nvPr/>
          </p:nvSpPr>
          <p:spPr>
            <a:xfrm>
              <a:off x="7380410"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02" name="object 24">
              <a:extLst>
                <a:ext uri="{FF2B5EF4-FFF2-40B4-BE49-F238E27FC236}">
                  <a16:creationId xmlns:a16="http://schemas.microsoft.com/office/drawing/2014/main" id="{524FB99C-8B17-3B41-BE4C-CF65A5FA4BD6}"/>
                </a:ext>
              </a:extLst>
            </p:cNvPr>
            <p:cNvSpPr/>
            <p:nvPr/>
          </p:nvSpPr>
          <p:spPr>
            <a:xfrm>
              <a:off x="19441053"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03" name="object 25">
              <a:extLst>
                <a:ext uri="{FF2B5EF4-FFF2-40B4-BE49-F238E27FC236}">
                  <a16:creationId xmlns:a16="http://schemas.microsoft.com/office/drawing/2014/main" id="{8B113C69-7A01-EE4E-BDA7-89A955A66C29}"/>
                </a:ext>
              </a:extLst>
            </p:cNvPr>
            <p:cNvSpPr/>
            <p:nvPr/>
          </p:nvSpPr>
          <p:spPr>
            <a:xfrm>
              <a:off x="6366464"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104" name="object 26">
              <a:extLst>
                <a:ext uri="{FF2B5EF4-FFF2-40B4-BE49-F238E27FC236}">
                  <a16:creationId xmlns:a16="http://schemas.microsoft.com/office/drawing/2014/main" id="{2CB9B50F-D403-2F42-811B-B2A9A5953980}"/>
                </a:ext>
              </a:extLst>
            </p:cNvPr>
            <p:cNvSpPr/>
            <p:nvPr/>
          </p:nvSpPr>
          <p:spPr>
            <a:xfrm>
              <a:off x="240378"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05" name="object 27">
              <a:extLst>
                <a:ext uri="{FF2B5EF4-FFF2-40B4-BE49-F238E27FC236}">
                  <a16:creationId xmlns:a16="http://schemas.microsoft.com/office/drawing/2014/main" id="{7DAC9B2E-09C0-FA4B-A612-CCE0602E2EB3}"/>
                </a:ext>
              </a:extLst>
            </p:cNvPr>
            <p:cNvSpPr/>
            <p:nvPr/>
          </p:nvSpPr>
          <p:spPr>
            <a:xfrm>
              <a:off x="240379"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106" name="object 28">
              <a:extLst>
                <a:ext uri="{FF2B5EF4-FFF2-40B4-BE49-F238E27FC236}">
                  <a16:creationId xmlns:a16="http://schemas.microsoft.com/office/drawing/2014/main" id="{3CD5AFA5-40F0-9D46-A60E-1006FBFB042E}"/>
                </a:ext>
              </a:extLst>
            </p:cNvPr>
            <p:cNvSpPr/>
            <p:nvPr/>
          </p:nvSpPr>
          <p:spPr>
            <a:xfrm>
              <a:off x="5945333" y="4541066"/>
              <a:ext cx="0" cy="1367790"/>
            </a:xfrm>
            <a:custGeom>
              <a:avLst/>
              <a:gdLst/>
              <a:ahLst/>
              <a:cxnLst/>
              <a:rect l="l" t="t" r="r" b="b"/>
              <a:pathLst>
                <a:path h="1367789">
                  <a:moveTo>
                    <a:pt x="0" y="1367581"/>
                  </a:moveTo>
                  <a:lnTo>
                    <a:pt x="0" y="0"/>
                  </a:lnTo>
                </a:path>
              </a:pathLst>
            </a:custGeom>
            <a:ln w="8931">
              <a:solidFill>
                <a:schemeClr val="accent1"/>
              </a:solidFill>
            </a:ln>
          </p:spPr>
          <p:txBody>
            <a:bodyPr wrap="square" lIns="0" tIns="0" rIns="0" bIns="0" rtlCol="0"/>
            <a:lstStyle/>
            <a:p>
              <a:endParaRPr/>
            </a:p>
          </p:txBody>
        </p:sp>
        <p:sp>
          <p:nvSpPr>
            <p:cNvPr id="107" name="object 29">
              <a:extLst>
                <a:ext uri="{FF2B5EF4-FFF2-40B4-BE49-F238E27FC236}">
                  <a16:creationId xmlns:a16="http://schemas.microsoft.com/office/drawing/2014/main" id="{A69DFDBC-31F5-7C43-BC33-DA9E3A05C44A}"/>
                </a:ext>
              </a:extLst>
            </p:cNvPr>
            <p:cNvSpPr/>
            <p:nvPr/>
          </p:nvSpPr>
          <p:spPr>
            <a:xfrm>
              <a:off x="647602" y="4541066"/>
              <a:ext cx="0" cy="1367790"/>
            </a:xfrm>
            <a:custGeom>
              <a:avLst/>
              <a:gdLst/>
              <a:ahLst/>
              <a:cxnLst/>
              <a:rect l="l" t="t" r="r" b="b"/>
              <a:pathLst>
                <a:path h="1367789">
                  <a:moveTo>
                    <a:pt x="0" y="1367581"/>
                  </a:moveTo>
                  <a:lnTo>
                    <a:pt x="0" y="0"/>
                  </a:lnTo>
                </a:path>
              </a:pathLst>
            </a:custGeom>
            <a:ln w="7737">
              <a:solidFill>
                <a:schemeClr val="accent1"/>
              </a:solidFill>
            </a:ln>
          </p:spPr>
          <p:txBody>
            <a:bodyPr wrap="square" lIns="0" tIns="0" rIns="0" bIns="0" rtlCol="0"/>
            <a:lstStyle/>
            <a:p>
              <a:endParaRPr/>
            </a:p>
          </p:txBody>
        </p:sp>
      </p:grpSp>
      <p:sp>
        <p:nvSpPr>
          <p:cNvPr id="35" name="Slide Number Placeholder 5">
            <a:extLst>
              <a:ext uri="{FF2B5EF4-FFF2-40B4-BE49-F238E27FC236}">
                <a16:creationId xmlns:a16="http://schemas.microsoft.com/office/drawing/2014/main" id="{83AED46B-6841-D34B-B20C-1258B0FE867A}"/>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40654542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Intro-Streamlined">
    <p:spTree>
      <p:nvGrpSpPr>
        <p:cNvPr id="1" name=""/>
        <p:cNvGrpSpPr/>
        <p:nvPr/>
      </p:nvGrpSpPr>
      <p:grpSpPr>
        <a:xfrm>
          <a:off x="0" y="0"/>
          <a:ext cx="0" cy="0"/>
          <a:chOff x="0" y="0"/>
          <a:chExt cx="0" cy="0"/>
        </a:xfrm>
      </p:grpSpPr>
      <p:pic>
        <p:nvPicPr>
          <p:cNvPr id="42" name="Picture 41" descr="A picture containing outdoor, blue, high, day&#10;&#10;Description automatically generated">
            <a:extLst>
              <a:ext uri="{FF2B5EF4-FFF2-40B4-BE49-F238E27FC236}">
                <a16:creationId xmlns:a16="http://schemas.microsoft.com/office/drawing/2014/main" id="{F6B999DA-BF66-C748-9AC4-F45F6A848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02782"/>
            <a:ext cx="12191996" cy="455218"/>
          </a:xfrm>
          <a:prstGeom prst="rect">
            <a:avLst/>
          </a:prstGeom>
        </p:spPr>
      </p:pic>
      <p:pic>
        <p:nvPicPr>
          <p:cNvPr id="43" name="Picture 42">
            <a:extLst>
              <a:ext uri="{FF2B5EF4-FFF2-40B4-BE49-F238E27FC236}">
                <a16:creationId xmlns:a16="http://schemas.microsoft.com/office/drawing/2014/main" id="{424D2B3D-58E1-6542-B596-DC246608D73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75844" y="5793324"/>
            <a:ext cx="833348" cy="833348"/>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340818" y="2634442"/>
            <a:ext cx="3198970" cy="1602589"/>
          </a:xfrm>
        </p:spPr>
        <p:txBody>
          <a:bodyPr lIns="0" tIns="0" rIns="0" bIns="0">
            <a:noAutofit/>
          </a:bodyPr>
          <a:lstStyle>
            <a:lvl1pPr marL="0" algn="ctr" defTabSz="914400" rtl="0" eaLnBrk="1" latinLnBrk="0" hangingPunct="1">
              <a:lnSpc>
                <a:spcPct val="90000"/>
              </a:lnSpc>
              <a:spcBef>
                <a:spcPct val="0"/>
              </a:spcBef>
              <a:buNone/>
              <a:defRPr lang="en-US" sz="1100" b="1" i="0" kern="1200" spc="400" baseline="0" dirty="0">
                <a:solidFill>
                  <a:srgbClr val="FF0000"/>
                </a:solidFill>
                <a:latin typeface="Obviously Wide Semi" pitchFamily="82" charset="77"/>
                <a:ea typeface="+mj-ea"/>
                <a:cs typeface="+mj-cs"/>
              </a:defRPr>
            </a:lvl1pPr>
          </a:lstStyle>
          <a:p>
            <a:r>
              <a:rPr lang="en-US" dirty="0"/>
              <a:t>CLICK TO ADD TITLE</a:t>
            </a:r>
          </a:p>
        </p:txBody>
      </p:sp>
      <p:grpSp>
        <p:nvGrpSpPr>
          <p:cNvPr id="9" name="Group 8">
            <a:extLst>
              <a:ext uri="{FF2B5EF4-FFF2-40B4-BE49-F238E27FC236}">
                <a16:creationId xmlns:a16="http://schemas.microsoft.com/office/drawing/2014/main" id="{2A9D808A-998A-5041-BFB1-7A2946F9ABE8}"/>
              </a:ext>
            </a:extLst>
          </p:cNvPr>
          <p:cNvGrpSpPr/>
          <p:nvPr userDrawn="1"/>
        </p:nvGrpSpPr>
        <p:grpSpPr>
          <a:xfrm>
            <a:off x="97536" y="2597084"/>
            <a:ext cx="11692128" cy="1663833"/>
            <a:chOff x="240378" y="4483837"/>
            <a:chExt cx="19200675" cy="2548833"/>
          </a:xfrm>
        </p:grpSpPr>
        <p:sp>
          <p:nvSpPr>
            <p:cNvPr id="10" name="object 7">
              <a:extLst>
                <a:ext uri="{FF2B5EF4-FFF2-40B4-BE49-F238E27FC236}">
                  <a16:creationId xmlns:a16="http://schemas.microsoft.com/office/drawing/2014/main" id="{8BB2DE5B-3FFD-ED4A-B1E5-CB90D9211F74}"/>
                </a:ext>
              </a:extLst>
            </p:cNvPr>
            <p:cNvSpPr/>
            <p:nvPr/>
          </p:nvSpPr>
          <p:spPr>
            <a:xfrm>
              <a:off x="624383" y="5628290"/>
              <a:ext cx="0" cy="1367790"/>
            </a:xfrm>
            <a:custGeom>
              <a:avLst/>
              <a:gdLst/>
              <a:ahLst/>
              <a:cxnLst/>
              <a:rect l="l" t="t" r="r" b="b"/>
              <a:pathLst>
                <a:path h="1367790">
                  <a:moveTo>
                    <a:pt x="0" y="1367591"/>
                  </a:moveTo>
                  <a:lnTo>
                    <a:pt x="0" y="0"/>
                  </a:lnTo>
                </a:path>
              </a:pathLst>
            </a:custGeom>
            <a:ln w="38700">
              <a:solidFill>
                <a:schemeClr val="accent1"/>
              </a:solidFill>
            </a:ln>
          </p:spPr>
          <p:txBody>
            <a:bodyPr wrap="square" lIns="0" tIns="0" rIns="0" bIns="0" rtlCol="0"/>
            <a:lstStyle/>
            <a:p>
              <a:endParaRPr/>
            </a:p>
          </p:txBody>
        </p:sp>
        <p:sp>
          <p:nvSpPr>
            <p:cNvPr id="11" name="object 8">
              <a:extLst>
                <a:ext uri="{FF2B5EF4-FFF2-40B4-BE49-F238E27FC236}">
                  <a16:creationId xmlns:a16="http://schemas.microsoft.com/office/drawing/2014/main" id="{74A3DAC4-4AFD-8D42-A1DD-8315FADF171F}"/>
                </a:ext>
              </a:extLst>
            </p:cNvPr>
            <p:cNvSpPr/>
            <p:nvPr/>
          </p:nvSpPr>
          <p:spPr>
            <a:xfrm>
              <a:off x="5883289" y="5628290"/>
              <a:ext cx="0" cy="1367790"/>
            </a:xfrm>
            <a:custGeom>
              <a:avLst/>
              <a:gdLst/>
              <a:ahLst/>
              <a:cxnLst/>
              <a:rect l="l" t="t" r="r" b="b"/>
              <a:pathLst>
                <a:path h="1367790">
                  <a:moveTo>
                    <a:pt x="0" y="1367591"/>
                  </a:moveTo>
                  <a:lnTo>
                    <a:pt x="0" y="0"/>
                  </a:lnTo>
                </a:path>
              </a:pathLst>
            </a:custGeom>
            <a:ln w="37506">
              <a:solidFill>
                <a:schemeClr val="accent1"/>
              </a:solidFill>
            </a:ln>
          </p:spPr>
          <p:txBody>
            <a:bodyPr wrap="square" lIns="0" tIns="0" rIns="0" bIns="0" rtlCol="0"/>
            <a:lstStyle/>
            <a:p>
              <a:endParaRPr/>
            </a:p>
          </p:txBody>
        </p:sp>
        <p:sp>
          <p:nvSpPr>
            <p:cNvPr id="12" name="object 9">
              <a:extLst>
                <a:ext uri="{FF2B5EF4-FFF2-40B4-BE49-F238E27FC236}">
                  <a16:creationId xmlns:a16="http://schemas.microsoft.com/office/drawing/2014/main" id="{943264AF-72D4-0348-9907-1B87C4EE0386}"/>
                </a:ext>
              </a:extLst>
            </p:cNvPr>
            <p:cNvSpPr/>
            <p:nvPr/>
          </p:nvSpPr>
          <p:spPr>
            <a:xfrm>
              <a:off x="6314331"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3" name="object 10">
              <a:extLst>
                <a:ext uri="{FF2B5EF4-FFF2-40B4-BE49-F238E27FC236}">
                  <a16:creationId xmlns:a16="http://schemas.microsoft.com/office/drawing/2014/main" id="{F8DCC481-A695-E042-87D4-5CF1C327D425}"/>
                </a:ext>
              </a:extLst>
            </p:cNvPr>
            <p:cNvSpPr/>
            <p:nvPr/>
          </p:nvSpPr>
          <p:spPr>
            <a:xfrm>
              <a:off x="7345512"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14" name="object 11">
              <a:extLst>
                <a:ext uri="{FF2B5EF4-FFF2-40B4-BE49-F238E27FC236}">
                  <a16:creationId xmlns:a16="http://schemas.microsoft.com/office/drawing/2014/main" id="{8C5119C7-70B9-314A-A284-CC11B82D9A19}"/>
                </a:ext>
              </a:extLst>
            </p:cNvPr>
            <p:cNvSpPr/>
            <p:nvPr/>
          </p:nvSpPr>
          <p:spPr>
            <a:xfrm>
              <a:off x="19304337"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15" name="object 12">
              <a:extLst>
                <a:ext uri="{FF2B5EF4-FFF2-40B4-BE49-F238E27FC236}">
                  <a16:creationId xmlns:a16="http://schemas.microsoft.com/office/drawing/2014/main" id="{A790CFD8-B3EE-3B4B-B030-4DC4CB5E6044}"/>
                </a:ext>
              </a:extLst>
            </p:cNvPr>
            <p:cNvSpPr/>
            <p:nvPr/>
          </p:nvSpPr>
          <p:spPr>
            <a:xfrm>
              <a:off x="6900865" y="5628290"/>
              <a:ext cx="0" cy="1367790"/>
            </a:xfrm>
            <a:custGeom>
              <a:avLst/>
              <a:gdLst/>
              <a:ahLst/>
              <a:cxnLst/>
              <a:rect l="l" t="t" r="r" b="b"/>
              <a:pathLst>
                <a:path h="1367790">
                  <a:moveTo>
                    <a:pt x="0" y="1367591"/>
                  </a:moveTo>
                  <a:lnTo>
                    <a:pt x="0" y="0"/>
                  </a:lnTo>
                </a:path>
              </a:pathLst>
            </a:custGeom>
            <a:ln w="30365">
              <a:solidFill>
                <a:schemeClr val="accent1"/>
              </a:solidFill>
            </a:ln>
          </p:spPr>
          <p:txBody>
            <a:bodyPr wrap="square" lIns="0" tIns="0" rIns="0" bIns="0" rtlCol="0"/>
            <a:lstStyle/>
            <a:p>
              <a:endParaRPr/>
            </a:p>
          </p:txBody>
        </p:sp>
        <p:sp>
          <p:nvSpPr>
            <p:cNvPr id="16" name="object 13">
              <a:extLst>
                <a:ext uri="{FF2B5EF4-FFF2-40B4-BE49-F238E27FC236}">
                  <a16:creationId xmlns:a16="http://schemas.microsoft.com/office/drawing/2014/main" id="{80F6F9EB-9F98-E747-89E5-9527BDB490FE}"/>
                </a:ext>
              </a:extLst>
            </p:cNvPr>
            <p:cNvSpPr/>
            <p:nvPr/>
          </p:nvSpPr>
          <p:spPr>
            <a:xfrm>
              <a:off x="11270664" y="5664880"/>
              <a:ext cx="0" cy="1367790"/>
            </a:xfrm>
            <a:custGeom>
              <a:avLst/>
              <a:gdLst/>
              <a:ahLst/>
              <a:cxnLst/>
              <a:rect l="l" t="t" r="r" b="b"/>
              <a:pathLst>
                <a:path h="1367790">
                  <a:moveTo>
                    <a:pt x="0" y="1367591"/>
                  </a:moveTo>
                  <a:lnTo>
                    <a:pt x="0" y="0"/>
                  </a:lnTo>
                </a:path>
              </a:pathLst>
            </a:custGeom>
            <a:ln w="18460">
              <a:solidFill>
                <a:schemeClr val="accent1"/>
              </a:solidFill>
            </a:ln>
          </p:spPr>
          <p:txBody>
            <a:bodyPr wrap="square" lIns="0" tIns="0" rIns="0" bIns="0" rtlCol="0"/>
            <a:lstStyle/>
            <a:p>
              <a:endParaRPr/>
            </a:p>
          </p:txBody>
        </p:sp>
        <p:sp>
          <p:nvSpPr>
            <p:cNvPr id="17" name="object 14">
              <a:extLst>
                <a:ext uri="{FF2B5EF4-FFF2-40B4-BE49-F238E27FC236}">
                  <a16:creationId xmlns:a16="http://schemas.microsoft.com/office/drawing/2014/main" id="{B36F2233-92DA-7D46-A0DE-85461A5DB1D4}"/>
                </a:ext>
              </a:extLst>
            </p:cNvPr>
            <p:cNvSpPr/>
            <p:nvPr/>
          </p:nvSpPr>
          <p:spPr>
            <a:xfrm>
              <a:off x="15300301"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18" name="object 15">
              <a:extLst>
                <a:ext uri="{FF2B5EF4-FFF2-40B4-BE49-F238E27FC236}">
                  <a16:creationId xmlns:a16="http://schemas.microsoft.com/office/drawing/2014/main" id="{4E2D492C-3EDE-C74B-B549-F35C07EA1682}"/>
                </a:ext>
              </a:extLst>
            </p:cNvPr>
            <p:cNvSpPr/>
            <p:nvPr/>
          </p:nvSpPr>
          <p:spPr>
            <a:xfrm>
              <a:off x="7755302"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19" name="object 16">
              <a:extLst>
                <a:ext uri="{FF2B5EF4-FFF2-40B4-BE49-F238E27FC236}">
                  <a16:creationId xmlns:a16="http://schemas.microsoft.com/office/drawing/2014/main" id="{18DBC867-C47F-654C-B38C-F8DCAC3AE98F}"/>
                </a:ext>
              </a:extLst>
            </p:cNvPr>
            <p:cNvSpPr/>
            <p:nvPr/>
          </p:nvSpPr>
          <p:spPr>
            <a:xfrm>
              <a:off x="15866947" y="5628290"/>
              <a:ext cx="0" cy="1367790"/>
            </a:xfrm>
            <a:custGeom>
              <a:avLst/>
              <a:gdLst/>
              <a:ahLst/>
              <a:cxnLst/>
              <a:rect l="l" t="t" r="r" b="b"/>
              <a:pathLst>
                <a:path h="1367790">
                  <a:moveTo>
                    <a:pt x="0" y="1367591"/>
                  </a:moveTo>
                  <a:lnTo>
                    <a:pt x="0" y="0"/>
                  </a:lnTo>
                </a:path>
              </a:pathLst>
            </a:custGeom>
            <a:ln w="7737">
              <a:solidFill>
                <a:schemeClr val="accent1"/>
              </a:solidFill>
            </a:ln>
          </p:spPr>
          <p:txBody>
            <a:bodyPr wrap="square" lIns="0" tIns="0" rIns="0" bIns="0" rtlCol="0"/>
            <a:lstStyle/>
            <a:p>
              <a:endParaRPr/>
            </a:p>
          </p:txBody>
        </p:sp>
        <p:sp>
          <p:nvSpPr>
            <p:cNvPr id="20" name="object 17">
              <a:extLst>
                <a:ext uri="{FF2B5EF4-FFF2-40B4-BE49-F238E27FC236}">
                  <a16:creationId xmlns:a16="http://schemas.microsoft.com/office/drawing/2014/main" id="{DDE6AE74-3EA2-9D4C-B18A-B9485EA57A66}"/>
                </a:ext>
              </a:extLst>
            </p:cNvPr>
            <p:cNvSpPr/>
            <p:nvPr/>
          </p:nvSpPr>
          <p:spPr>
            <a:xfrm>
              <a:off x="15965052" y="4738307"/>
              <a:ext cx="0" cy="1367790"/>
            </a:xfrm>
            <a:custGeom>
              <a:avLst/>
              <a:gdLst/>
              <a:ahLst/>
              <a:cxnLst/>
              <a:rect l="l" t="t" r="r" b="b"/>
              <a:pathLst>
                <a:path h="1367789">
                  <a:moveTo>
                    <a:pt x="0" y="1367581"/>
                  </a:moveTo>
                  <a:lnTo>
                    <a:pt x="0" y="0"/>
                  </a:lnTo>
                </a:path>
              </a:pathLst>
            </a:custGeom>
            <a:ln w="37506">
              <a:solidFill>
                <a:schemeClr val="accent1"/>
              </a:solidFill>
            </a:ln>
          </p:spPr>
          <p:txBody>
            <a:bodyPr wrap="square" lIns="0" tIns="0" rIns="0" bIns="0" rtlCol="0"/>
            <a:lstStyle/>
            <a:p>
              <a:endParaRPr/>
            </a:p>
          </p:txBody>
        </p:sp>
        <p:sp>
          <p:nvSpPr>
            <p:cNvPr id="21" name="object 18">
              <a:extLst>
                <a:ext uri="{FF2B5EF4-FFF2-40B4-BE49-F238E27FC236}">
                  <a16:creationId xmlns:a16="http://schemas.microsoft.com/office/drawing/2014/main" id="{A0EAA463-9738-8345-883E-EC969D00DDE2}"/>
                </a:ext>
              </a:extLst>
            </p:cNvPr>
            <p:cNvSpPr/>
            <p:nvPr/>
          </p:nvSpPr>
          <p:spPr>
            <a:xfrm>
              <a:off x="15382035" y="4541066"/>
              <a:ext cx="0" cy="1367790"/>
            </a:xfrm>
            <a:custGeom>
              <a:avLst/>
              <a:gdLst/>
              <a:ahLst/>
              <a:cxnLst/>
              <a:rect l="l" t="t" r="r" b="b"/>
              <a:pathLst>
                <a:path h="1367789">
                  <a:moveTo>
                    <a:pt x="0" y="1367581"/>
                  </a:moveTo>
                  <a:lnTo>
                    <a:pt x="0" y="0"/>
                  </a:lnTo>
                </a:path>
              </a:pathLst>
            </a:custGeom>
            <a:ln w="32742">
              <a:solidFill>
                <a:schemeClr val="accent1"/>
              </a:solidFill>
            </a:ln>
          </p:spPr>
          <p:txBody>
            <a:bodyPr wrap="square" lIns="0" tIns="0" rIns="0" bIns="0" rtlCol="0"/>
            <a:lstStyle/>
            <a:p>
              <a:endParaRPr/>
            </a:p>
          </p:txBody>
        </p:sp>
        <p:sp>
          <p:nvSpPr>
            <p:cNvPr id="22" name="object 19">
              <a:extLst>
                <a:ext uri="{FF2B5EF4-FFF2-40B4-BE49-F238E27FC236}">
                  <a16:creationId xmlns:a16="http://schemas.microsoft.com/office/drawing/2014/main" id="{A134924B-7C79-EB46-95A6-877C3B60E905}"/>
                </a:ext>
              </a:extLst>
            </p:cNvPr>
            <p:cNvSpPr/>
            <p:nvPr/>
          </p:nvSpPr>
          <p:spPr>
            <a:xfrm>
              <a:off x="11695753" y="5422101"/>
              <a:ext cx="0" cy="1367790"/>
            </a:xfrm>
            <a:custGeom>
              <a:avLst/>
              <a:gdLst/>
              <a:ahLst/>
              <a:cxnLst/>
              <a:rect l="l" t="t" r="r" b="b"/>
              <a:pathLst>
                <a:path h="1367790">
                  <a:moveTo>
                    <a:pt x="0" y="1367581"/>
                  </a:moveTo>
                  <a:lnTo>
                    <a:pt x="0" y="0"/>
                  </a:lnTo>
                </a:path>
              </a:pathLst>
            </a:custGeom>
            <a:ln w="32742">
              <a:solidFill>
                <a:schemeClr val="accent1"/>
              </a:solidFill>
            </a:ln>
          </p:spPr>
          <p:txBody>
            <a:bodyPr wrap="square" lIns="0" tIns="0" rIns="0" bIns="0" rtlCol="0"/>
            <a:lstStyle/>
            <a:p>
              <a:endParaRPr/>
            </a:p>
          </p:txBody>
        </p:sp>
        <p:sp>
          <p:nvSpPr>
            <p:cNvPr id="23" name="object 20">
              <a:extLst>
                <a:ext uri="{FF2B5EF4-FFF2-40B4-BE49-F238E27FC236}">
                  <a16:creationId xmlns:a16="http://schemas.microsoft.com/office/drawing/2014/main" id="{1EF490C6-E8DA-4542-93EE-30ADD1305A2B}"/>
                </a:ext>
              </a:extLst>
            </p:cNvPr>
            <p:cNvSpPr/>
            <p:nvPr/>
          </p:nvSpPr>
          <p:spPr>
            <a:xfrm>
              <a:off x="11336750" y="4483837"/>
              <a:ext cx="0" cy="1367790"/>
            </a:xfrm>
            <a:custGeom>
              <a:avLst/>
              <a:gdLst/>
              <a:ahLst/>
              <a:cxnLst/>
              <a:rect l="l" t="t" r="r" b="b"/>
              <a:pathLst>
                <a:path h="1367789">
                  <a:moveTo>
                    <a:pt x="0" y="1367581"/>
                  </a:moveTo>
                  <a:lnTo>
                    <a:pt x="0" y="0"/>
                  </a:lnTo>
                </a:path>
              </a:pathLst>
            </a:custGeom>
            <a:ln w="26794">
              <a:solidFill>
                <a:schemeClr val="accent1"/>
              </a:solidFill>
            </a:ln>
          </p:spPr>
          <p:txBody>
            <a:bodyPr wrap="square" lIns="0" tIns="0" rIns="0" bIns="0" rtlCol="0"/>
            <a:lstStyle/>
            <a:p>
              <a:endParaRPr/>
            </a:p>
          </p:txBody>
        </p:sp>
        <p:sp>
          <p:nvSpPr>
            <p:cNvPr id="24" name="object 21">
              <a:extLst>
                <a:ext uri="{FF2B5EF4-FFF2-40B4-BE49-F238E27FC236}">
                  <a16:creationId xmlns:a16="http://schemas.microsoft.com/office/drawing/2014/main" id="{68D33E33-5F94-404E-B2BB-FCEC25EBADD3}"/>
                </a:ext>
              </a:extLst>
            </p:cNvPr>
            <p:cNvSpPr/>
            <p:nvPr/>
          </p:nvSpPr>
          <p:spPr>
            <a:xfrm>
              <a:off x="6916374" y="4541066"/>
              <a:ext cx="0" cy="1367790"/>
            </a:xfrm>
            <a:custGeom>
              <a:avLst/>
              <a:gdLst/>
              <a:ahLst/>
              <a:cxnLst/>
              <a:rect l="l" t="t" r="r" b="b"/>
              <a:pathLst>
                <a:path h="1367789">
                  <a:moveTo>
                    <a:pt x="0" y="1367581"/>
                  </a:moveTo>
                  <a:lnTo>
                    <a:pt x="0" y="0"/>
                  </a:lnTo>
                </a:path>
              </a:pathLst>
            </a:custGeom>
            <a:ln w="16072">
              <a:solidFill>
                <a:schemeClr val="accent1"/>
              </a:solidFill>
            </a:ln>
          </p:spPr>
          <p:txBody>
            <a:bodyPr wrap="square" lIns="0" tIns="0" rIns="0" bIns="0" rtlCol="0"/>
            <a:lstStyle/>
            <a:p>
              <a:endParaRPr/>
            </a:p>
          </p:txBody>
        </p:sp>
        <p:sp>
          <p:nvSpPr>
            <p:cNvPr id="25" name="object 22">
              <a:extLst>
                <a:ext uri="{FF2B5EF4-FFF2-40B4-BE49-F238E27FC236}">
                  <a16:creationId xmlns:a16="http://schemas.microsoft.com/office/drawing/2014/main" id="{B9FCFFB0-0094-6448-87C3-0154061E6C27}"/>
                </a:ext>
              </a:extLst>
            </p:cNvPr>
            <p:cNvSpPr/>
            <p:nvPr/>
          </p:nvSpPr>
          <p:spPr>
            <a:xfrm>
              <a:off x="7380410"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26" name="object 23">
              <a:extLst>
                <a:ext uri="{FF2B5EF4-FFF2-40B4-BE49-F238E27FC236}">
                  <a16:creationId xmlns:a16="http://schemas.microsoft.com/office/drawing/2014/main" id="{CF8FCD71-F358-5C4E-934B-2BA8DB2A609C}"/>
                </a:ext>
              </a:extLst>
            </p:cNvPr>
            <p:cNvSpPr/>
            <p:nvPr/>
          </p:nvSpPr>
          <p:spPr>
            <a:xfrm>
              <a:off x="19441053"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27" name="object 24">
              <a:extLst>
                <a:ext uri="{FF2B5EF4-FFF2-40B4-BE49-F238E27FC236}">
                  <a16:creationId xmlns:a16="http://schemas.microsoft.com/office/drawing/2014/main" id="{4D434D3D-7DBC-6742-A8D9-F8B8FC8E1E05}"/>
                </a:ext>
              </a:extLst>
            </p:cNvPr>
            <p:cNvSpPr/>
            <p:nvPr/>
          </p:nvSpPr>
          <p:spPr>
            <a:xfrm>
              <a:off x="6366464"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28" name="object 25">
              <a:extLst>
                <a:ext uri="{FF2B5EF4-FFF2-40B4-BE49-F238E27FC236}">
                  <a16:creationId xmlns:a16="http://schemas.microsoft.com/office/drawing/2014/main" id="{8EA3B669-29FF-324B-8875-96C4B0655102}"/>
                </a:ext>
              </a:extLst>
            </p:cNvPr>
            <p:cNvSpPr/>
            <p:nvPr/>
          </p:nvSpPr>
          <p:spPr>
            <a:xfrm>
              <a:off x="240378"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29" name="object 26">
              <a:extLst>
                <a:ext uri="{FF2B5EF4-FFF2-40B4-BE49-F238E27FC236}">
                  <a16:creationId xmlns:a16="http://schemas.microsoft.com/office/drawing/2014/main" id="{A7AB49EB-807B-EF46-A499-50B61F00A44C}"/>
                </a:ext>
              </a:extLst>
            </p:cNvPr>
            <p:cNvSpPr/>
            <p:nvPr/>
          </p:nvSpPr>
          <p:spPr>
            <a:xfrm>
              <a:off x="240379"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30" name="object 27">
              <a:extLst>
                <a:ext uri="{FF2B5EF4-FFF2-40B4-BE49-F238E27FC236}">
                  <a16:creationId xmlns:a16="http://schemas.microsoft.com/office/drawing/2014/main" id="{D7F997AF-AEF9-2744-936C-FDF7EDD6EF1C}"/>
                </a:ext>
              </a:extLst>
            </p:cNvPr>
            <p:cNvSpPr/>
            <p:nvPr/>
          </p:nvSpPr>
          <p:spPr>
            <a:xfrm>
              <a:off x="5945333" y="4541066"/>
              <a:ext cx="0" cy="1367790"/>
            </a:xfrm>
            <a:custGeom>
              <a:avLst/>
              <a:gdLst/>
              <a:ahLst/>
              <a:cxnLst/>
              <a:rect l="l" t="t" r="r" b="b"/>
              <a:pathLst>
                <a:path h="1367789">
                  <a:moveTo>
                    <a:pt x="0" y="1367581"/>
                  </a:moveTo>
                  <a:lnTo>
                    <a:pt x="0" y="0"/>
                  </a:lnTo>
                </a:path>
              </a:pathLst>
            </a:custGeom>
            <a:ln w="8931">
              <a:solidFill>
                <a:schemeClr val="accent1"/>
              </a:solidFill>
            </a:ln>
          </p:spPr>
          <p:txBody>
            <a:bodyPr wrap="square" lIns="0" tIns="0" rIns="0" bIns="0" rtlCol="0"/>
            <a:lstStyle/>
            <a:p>
              <a:endParaRPr/>
            </a:p>
          </p:txBody>
        </p:sp>
        <p:sp>
          <p:nvSpPr>
            <p:cNvPr id="31" name="object 28">
              <a:extLst>
                <a:ext uri="{FF2B5EF4-FFF2-40B4-BE49-F238E27FC236}">
                  <a16:creationId xmlns:a16="http://schemas.microsoft.com/office/drawing/2014/main" id="{6E991268-9DEC-3849-86EC-C254119BE1B1}"/>
                </a:ext>
              </a:extLst>
            </p:cNvPr>
            <p:cNvSpPr/>
            <p:nvPr/>
          </p:nvSpPr>
          <p:spPr>
            <a:xfrm>
              <a:off x="647602" y="4541066"/>
              <a:ext cx="0" cy="1367790"/>
            </a:xfrm>
            <a:custGeom>
              <a:avLst/>
              <a:gdLst/>
              <a:ahLst/>
              <a:cxnLst/>
              <a:rect l="l" t="t" r="r" b="b"/>
              <a:pathLst>
                <a:path h="1367789">
                  <a:moveTo>
                    <a:pt x="0" y="1367581"/>
                  </a:moveTo>
                  <a:lnTo>
                    <a:pt x="0" y="0"/>
                  </a:lnTo>
                </a:path>
              </a:pathLst>
            </a:custGeom>
            <a:ln w="7737">
              <a:solidFill>
                <a:schemeClr val="accent1"/>
              </a:solidFill>
            </a:ln>
          </p:spPr>
          <p:txBody>
            <a:bodyPr wrap="square" lIns="0" tIns="0" rIns="0" bIns="0" rtlCol="0"/>
            <a:lstStyle/>
            <a:p>
              <a:endParaRPr/>
            </a:p>
          </p:txBody>
        </p:sp>
      </p:grpSp>
      <p:sp>
        <p:nvSpPr>
          <p:cNvPr id="33" name="Picture Placeholder 32">
            <a:extLst>
              <a:ext uri="{FF2B5EF4-FFF2-40B4-BE49-F238E27FC236}">
                <a16:creationId xmlns:a16="http://schemas.microsoft.com/office/drawing/2014/main" id="{CC69924B-6F9A-8A4B-B6AB-AAFA31AABAF4}"/>
              </a:ext>
            </a:extLst>
          </p:cNvPr>
          <p:cNvSpPr>
            <a:spLocks noGrp="1"/>
          </p:cNvSpPr>
          <p:nvPr>
            <p:ph type="pic" sz="quarter" idx="13" hasCustomPrompt="1"/>
          </p:nvPr>
        </p:nvSpPr>
        <p:spPr>
          <a:xfrm>
            <a:off x="4779963" y="1731963"/>
            <a:ext cx="1754187" cy="3254375"/>
          </a:xfrm>
          <a:solidFill>
            <a:srgbClr val="FFFFFF"/>
          </a:solidFill>
        </p:spPr>
        <p:txBody>
          <a:bodyPr/>
          <a:lstStyle/>
          <a:p>
            <a:r>
              <a:rPr lang="en-US" dirty="0"/>
              <a:t>CLICK TO ADD PHOTO</a:t>
            </a:r>
          </a:p>
        </p:txBody>
      </p:sp>
      <p:sp>
        <p:nvSpPr>
          <p:cNvPr id="34" name="Picture Placeholder 32">
            <a:extLst>
              <a:ext uri="{FF2B5EF4-FFF2-40B4-BE49-F238E27FC236}">
                <a16:creationId xmlns:a16="http://schemas.microsoft.com/office/drawing/2014/main" id="{9EE5868A-D875-504B-BFAC-08676BF0F86E}"/>
              </a:ext>
            </a:extLst>
          </p:cNvPr>
          <p:cNvSpPr>
            <a:spLocks noGrp="1"/>
          </p:cNvSpPr>
          <p:nvPr>
            <p:ph type="pic" sz="quarter" idx="14" hasCustomPrompt="1"/>
          </p:nvPr>
        </p:nvSpPr>
        <p:spPr>
          <a:xfrm>
            <a:off x="7291515" y="1731963"/>
            <a:ext cx="1754187" cy="3254375"/>
          </a:xfrm>
          <a:solidFill>
            <a:srgbClr val="FFFFFF"/>
          </a:solidFill>
        </p:spPr>
        <p:txBody>
          <a:bodyPr/>
          <a:lstStyle/>
          <a:p>
            <a:r>
              <a:rPr lang="en-US" dirty="0"/>
              <a:t>CLICK TO ADD PHOTO</a:t>
            </a:r>
          </a:p>
        </p:txBody>
      </p:sp>
      <p:sp>
        <p:nvSpPr>
          <p:cNvPr id="35" name="Picture Placeholder 32">
            <a:extLst>
              <a:ext uri="{FF2B5EF4-FFF2-40B4-BE49-F238E27FC236}">
                <a16:creationId xmlns:a16="http://schemas.microsoft.com/office/drawing/2014/main" id="{D6FB1BFA-CB90-4148-93FA-32F819BD9767}"/>
              </a:ext>
            </a:extLst>
          </p:cNvPr>
          <p:cNvSpPr>
            <a:spLocks noGrp="1"/>
          </p:cNvSpPr>
          <p:nvPr>
            <p:ph type="pic" sz="quarter" idx="15" hasCustomPrompt="1"/>
          </p:nvPr>
        </p:nvSpPr>
        <p:spPr>
          <a:xfrm>
            <a:off x="9803067" y="1731963"/>
            <a:ext cx="1754187" cy="3254375"/>
          </a:xfrm>
          <a:solidFill>
            <a:srgbClr val="FFFFFF"/>
          </a:solidFill>
        </p:spPr>
        <p:txBody>
          <a:bodyPr/>
          <a:lstStyle/>
          <a:p>
            <a:r>
              <a:rPr lang="en-US" dirty="0"/>
              <a:t>CLICK TO ADD PHOTO</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779963" y="5108946"/>
            <a:ext cx="2169473" cy="1358900"/>
          </a:xfrm>
        </p:spPr>
        <p:txBody>
          <a:bodyPr lIns="0" tIns="0" rIns="0" bIns="0">
            <a:noAutofit/>
          </a:bodyPr>
          <a:lstStyle>
            <a:lvl1pPr marL="0" indent="0">
              <a:spcBef>
                <a:spcPts val="0"/>
              </a:spcBef>
              <a:buNone/>
              <a:defRPr sz="1100" b="1" i="0">
                <a:solidFill>
                  <a:schemeClr val="accent2"/>
                </a:solidFill>
                <a:latin typeface="Obviously Wide Semi" pitchFamily="82" charset="77"/>
              </a:defRPr>
            </a:lvl1pPr>
            <a:lvl2pPr marL="11113" indent="0">
              <a:buNone/>
              <a:tabLst/>
              <a:defRPr sz="800" b="1" i="0">
                <a:solidFill>
                  <a:schemeClr val="accent1"/>
                </a:solidFill>
                <a:latin typeface="Obviously Wide Lght"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sp>
        <p:nvSpPr>
          <p:cNvPr id="38" name="Text Placeholder 36">
            <a:extLst>
              <a:ext uri="{FF2B5EF4-FFF2-40B4-BE49-F238E27FC236}">
                <a16:creationId xmlns:a16="http://schemas.microsoft.com/office/drawing/2014/main" id="{1ED53BDF-8FC7-5B41-8852-DA848F467A45}"/>
              </a:ext>
            </a:extLst>
          </p:cNvPr>
          <p:cNvSpPr>
            <a:spLocks noGrp="1"/>
          </p:cNvSpPr>
          <p:nvPr>
            <p:ph type="body" sz="quarter" idx="17" hasCustomPrompt="1"/>
          </p:nvPr>
        </p:nvSpPr>
        <p:spPr>
          <a:xfrm>
            <a:off x="7291515" y="5108946"/>
            <a:ext cx="2169473" cy="1358900"/>
          </a:xfrm>
        </p:spPr>
        <p:txBody>
          <a:bodyPr lIns="0" tIns="0" rIns="0" bIns="0">
            <a:noAutofit/>
          </a:bodyPr>
          <a:lstStyle>
            <a:lvl1pPr marL="0" indent="0">
              <a:spcBef>
                <a:spcPts val="0"/>
              </a:spcBef>
              <a:buNone/>
              <a:defRPr sz="1100" b="1" i="0">
                <a:solidFill>
                  <a:schemeClr val="accent2"/>
                </a:solidFill>
                <a:latin typeface="Obviously Wide Semi" pitchFamily="82" charset="77"/>
              </a:defRPr>
            </a:lvl1pPr>
            <a:lvl2pPr marL="11113" indent="0">
              <a:buNone/>
              <a:tabLst/>
              <a:defRPr lang="en-US" sz="800" b="1" i="0" kern="1200" dirty="0">
                <a:solidFill>
                  <a:schemeClr val="accent1"/>
                </a:solidFill>
                <a:latin typeface="Obviously Wide Lght" pitchFamily="82" charset="77"/>
                <a:ea typeface="+mn-ea"/>
                <a:cs typeface="+mn-cs"/>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sp>
        <p:nvSpPr>
          <p:cNvPr id="39" name="Text Placeholder 36">
            <a:extLst>
              <a:ext uri="{FF2B5EF4-FFF2-40B4-BE49-F238E27FC236}">
                <a16:creationId xmlns:a16="http://schemas.microsoft.com/office/drawing/2014/main" id="{E802398C-B22E-8A4E-AD12-4F7A8A973E26}"/>
              </a:ext>
            </a:extLst>
          </p:cNvPr>
          <p:cNvSpPr>
            <a:spLocks noGrp="1"/>
          </p:cNvSpPr>
          <p:nvPr>
            <p:ph type="body" sz="quarter" idx="18" hasCustomPrompt="1"/>
          </p:nvPr>
        </p:nvSpPr>
        <p:spPr>
          <a:xfrm>
            <a:off x="9803067" y="5108946"/>
            <a:ext cx="2169473" cy="1358900"/>
          </a:xfrm>
        </p:spPr>
        <p:txBody>
          <a:bodyPr lIns="0" tIns="0" rIns="0" bIns="0">
            <a:noAutofit/>
          </a:bodyPr>
          <a:lstStyle>
            <a:lvl1pPr marL="0" indent="0">
              <a:spcBef>
                <a:spcPts val="0"/>
              </a:spcBef>
              <a:buNone/>
              <a:defRPr sz="1100" b="1" i="0">
                <a:solidFill>
                  <a:schemeClr val="accent2"/>
                </a:solidFill>
                <a:latin typeface="Obviously Wide Semi" pitchFamily="82" charset="77"/>
              </a:defRPr>
            </a:lvl1pPr>
            <a:lvl2pPr marL="11113" indent="0">
              <a:buNone/>
              <a:tabLst/>
              <a:defRPr lang="en-US" sz="800" b="1" i="0" kern="1200" dirty="0">
                <a:solidFill>
                  <a:schemeClr val="accent1"/>
                </a:solidFill>
                <a:latin typeface="Obviously Wide Lght" pitchFamily="82" charset="77"/>
                <a:ea typeface="+mn-ea"/>
                <a:cs typeface="+mn-cs"/>
              </a:defRPr>
            </a:lvl2pPr>
            <a:lvl3pPr marL="914400" indent="0">
              <a:buNone/>
              <a:defRPr/>
            </a:lvl3pPr>
            <a:lvl4pPr marL="1371600" indent="0">
              <a:buNone/>
              <a:defRPr/>
            </a:lvl4pPr>
            <a:lvl5pPr marL="1828800" indent="0">
              <a:buNone/>
              <a:defRPr/>
            </a:lvl5pPr>
          </a:lstStyle>
          <a:p>
            <a:pPr lvl="0"/>
            <a:r>
              <a:rPr lang="en-US" dirty="0"/>
              <a:t>CLICK TO ADD TEXT HERE UNDER PHOTO</a:t>
            </a:r>
          </a:p>
          <a:p>
            <a:pPr marL="11113" lvl="1" indent="0" algn="l" defTabSz="914400" rtl="0" eaLnBrk="1" latinLnBrk="0" hangingPunct="1">
              <a:lnSpc>
                <a:spcPct val="90000"/>
              </a:lnSpc>
              <a:spcBef>
                <a:spcPts val="500"/>
              </a:spcBef>
              <a:buFont typeface="Arial" panose="020B0604020202020204" pitchFamily="34" charset="0"/>
              <a:buNone/>
              <a:tabLst/>
            </a:pPr>
            <a:r>
              <a:rPr lang="en-US" dirty="0"/>
              <a:t>Second Level</a:t>
            </a:r>
            <a:br>
              <a:rPr lang="en-US" dirty="0"/>
            </a:br>
            <a:r>
              <a:rPr lang="en-US" dirty="0"/>
              <a:t>Additional Line If Needed</a:t>
            </a:r>
          </a:p>
        </p:txBody>
      </p:sp>
      <p:sp>
        <p:nvSpPr>
          <p:cNvPr id="36" name="Slide Number Placeholder 5">
            <a:extLst>
              <a:ext uri="{FF2B5EF4-FFF2-40B4-BE49-F238E27FC236}">
                <a16:creationId xmlns:a16="http://schemas.microsoft.com/office/drawing/2014/main" id="{9752AA80-7B31-474B-87C3-AD46DD0921E6}"/>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1881798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Section-Streamline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55F5FCC0-AF31-D544-8FB3-CAF4AB7E32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9932" y="0"/>
            <a:ext cx="10812068" cy="6858000"/>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2014538" y="2892639"/>
            <a:ext cx="10126804" cy="1602589"/>
          </a:xfrm>
        </p:spPr>
        <p:txBody>
          <a:bodyPr lIns="0" tIns="0" rIns="0" bIns="0">
            <a:noAutofit/>
          </a:bodyPr>
          <a:lstStyle>
            <a:lvl1pPr algn="l">
              <a:lnSpc>
                <a:spcPct val="80000"/>
              </a:lnSpc>
              <a:defRPr sz="6600" b="1" i="0" spc="0" baseline="0">
                <a:solidFill>
                  <a:srgbClr val="FFFFFF"/>
                </a:solidFill>
                <a:latin typeface="Obviously Wide Lght" pitchFamily="82" charset="77"/>
              </a:defRPr>
            </a:lvl1pPr>
          </a:lstStyle>
          <a:p>
            <a:r>
              <a:rPr lang="en-US" dirty="0"/>
              <a:t>CLICK TO </a:t>
            </a:r>
            <a:br>
              <a:rPr lang="en-US" dirty="0"/>
            </a:br>
            <a:r>
              <a:rPr lang="en-US" dirty="0"/>
              <a:t>ADD TITLE</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2014538" y="1642244"/>
            <a:ext cx="4125195" cy="356684"/>
          </a:xfrm>
        </p:spPr>
        <p:txBody>
          <a:bodyPr lIns="0" tIns="0" rIns="0" bIns="0">
            <a:noAutofit/>
          </a:bodyPr>
          <a:lstStyle>
            <a:lvl1pPr marL="0" indent="0" algn="l">
              <a:spcBef>
                <a:spcPts val="0"/>
              </a:spcBef>
              <a:buNone/>
              <a:defRPr sz="1100" b="1" i="0">
                <a:solidFill>
                  <a:srgbClr val="FFFFFF"/>
                </a:solidFill>
                <a:latin typeface="Obviously Wide Bold" pitchFamily="82" charset="77"/>
              </a:defRPr>
            </a:lvl1pPr>
            <a:lvl2pPr marL="11113" indent="0" algn="ctr">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SECTION NUMBER</a:t>
            </a:r>
          </a:p>
        </p:txBody>
      </p:sp>
      <p:grpSp>
        <p:nvGrpSpPr>
          <p:cNvPr id="10" name="Group 9">
            <a:extLst>
              <a:ext uri="{FF2B5EF4-FFF2-40B4-BE49-F238E27FC236}">
                <a16:creationId xmlns:a16="http://schemas.microsoft.com/office/drawing/2014/main" id="{8C327ED3-5712-7548-BB4E-7FA763E24789}"/>
              </a:ext>
            </a:extLst>
          </p:cNvPr>
          <p:cNvGrpSpPr/>
          <p:nvPr userDrawn="1"/>
        </p:nvGrpSpPr>
        <p:grpSpPr>
          <a:xfrm>
            <a:off x="2128842" y="307065"/>
            <a:ext cx="1054452" cy="6343343"/>
            <a:chOff x="5637151" y="307065"/>
            <a:chExt cx="1054452" cy="6343343"/>
          </a:xfrm>
        </p:grpSpPr>
        <p:grpSp>
          <p:nvGrpSpPr>
            <p:cNvPr id="6" name="Group 5">
              <a:extLst>
                <a:ext uri="{FF2B5EF4-FFF2-40B4-BE49-F238E27FC236}">
                  <a16:creationId xmlns:a16="http://schemas.microsoft.com/office/drawing/2014/main" id="{C4BDCFB6-C0E5-2B46-8BC5-A15442E76136}"/>
                </a:ext>
              </a:extLst>
            </p:cNvPr>
            <p:cNvGrpSpPr/>
            <p:nvPr userDrawn="1"/>
          </p:nvGrpSpPr>
          <p:grpSpPr>
            <a:xfrm>
              <a:off x="5637151" y="307065"/>
              <a:ext cx="1054452" cy="97449"/>
              <a:chOff x="5637151" y="307065"/>
              <a:chExt cx="1054452" cy="97449"/>
            </a:xfrm>
          </p:grpSpPr>
          <p:sp>
            <p:nvSpPr>
              <p:cNvPr id="85" name="object 12">
                <a:extLst>
                  <a:ext uri="{FF2B5EF4-FFF2-40B4-BE49-F238E27FC236}">
                    <a16:creationId xmlns:a16="http://schemas.microsoft.com/office/drawing/2014/main" id="{20A0BB2C-305F-2447-A3AD-8BC7CEF7C6EC}"/>
                  </a:ext>
                </a:extLst>
              </p:cNvPr>
              <p:cNvSpPr/>
              <p:nvPr/>
            </p:nvSpPr>
            <p:spPr>
              <a:xfrm rot="16200000" flipV="1">
                <a:off x="5936682" y="7534"/>
                <a:ext cx="0" cy="599062"/>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95" name="object 22">
                <a:extLst>
                  <a:ext uri="{FF2B5EF4-FFF2-40B4-BE49-F238E27FC236}">
                    <a16:creationId xmlns:a16="http://schemas.microsoft.com/office/drawing/2014/main" id="{4A7269EA-1929-F449-90A7-52CEFEA9788A}"/>
                  </a:ext>
                </a:extLst>
              </p:cNvPr>
              <p:cNvSpPr/>
              <p:nvPr/>
            </p:nvSpPr>
            <p:spPr>
              <a:xfrm rot="16200000" flipV="1">
                <a:off x="6392072" y="104983"/>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 name="Group 3">
              <a:extLst>
                <a:ext uri="{FF2B5EF4-FFF2-40B4-BE49-F238E27FC236}">
                  <a16:creationId xmlns:a16="http://schemas.microsoft.com/office/drawing/2014/main" id="{EA763CF8-ED67-7E4D-AD63-D891262541F8}"/>
                </a:ext>
              </a:extLst>
            </p:cNvPr>
            <p:cNvGrpSpPr/>
            <p:nvPr userDrawn="1"/>
          </p:nvGrpSpPr>
          <p:grpSpPr>
            <a:xfrm>
              <a:off x="5637151" y="748531"/>
              <a:ext cx="1054452" cy="111512"/>
              <a:chOff x="5637151" y="748531"/>
              <a:chExt cx="1054452" cy="111512"/>
            </a:xfrm>
          </p:grpSpPr>
          <p:sp>
            <p:nvSpPr>
              <p:cNvPr id="83" name="object 10">
                <a:extLst>
                  <a:ext uri="{FF2B5EF4-FFF2-40B4-BE49-F238E27FC236}">
                    <a16:creationId xmlns:a16="http://schemas.microsoft.com/office/drawing/2014/main" id="{1664A7E9-2AF1-2C41-B567-011C439AD806}"/>
                  </a:ext>
                </a:extLst>
              </p:cNvPr>
              <p:cNvSpPr/>
              <p:nvPr/>
            </p:nvSpPr>
            <p:spPr>
              <a:xfrm rot="16200000" flipV="1">
                <a:off x="5936682" y="449000"/>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103" name="object 22">
                <a:extLst>
                  <a:ext uri="{FF2B5EF4-FFF2-40B4-BE49-F238E27FC236}">
                    <a16:creationId xmlns:a16="http://schemas.microsoft.com/office/drawing/2014/main" id="{1D522858-4C50-BF49-9A8D-7FE0068CEA5D}"/>
                  </a:ext>
                </a:extLst>
              </p:cNvPr>
              <p:cNvSpPr/>
              <p:nvPr userDrawn="1"/>
            </p:nvSpPr>
            <p:spPr>
              <a:xfrm rot="16200000" flipV="1">
                <a:off x="6392072" y="489700"/>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04" name="object 10">
                <a:extLst>
                  <a:ext uri="{FF2B5EF4-FFF2-40B4-BE49-F238E27FC236}">
                    <a16:creationId xmlns:a16="http://schemas.microsoft.com/office/drawing/2014/main" id="{E6ED7C9F-DE60-6142-85FB-84183FBE46A8}"/>
                  </a:ext>
                </a:extLst>
              </p:cNvPr>
              <p:cNvSpPr/>
              <p:nvPr userDrawn="1"/>
            </p:nvSpPr>
            <p:spPr>
              <a:xfrm rot="16200000" flipV="1">
                <a:off x="5936682" y="560512"/>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grpSp>
        <p:grpSp>
          <p:nvGrpSpPr>
            <p:cNvPr id="3" name="Group 2">
              <a:extLst>
                <a:ext uri="{FF2B5EF4-FFF2-40B4-BE49-F238E27FC236}">
                  <a16:creationId xmlns:a16="http://schemas.microsoft.com/office/drawing/2014/main" id="{82315F7F-4505-1E44-B4A9-946D338BB7F2}"/>
                </a:ext>
              </a:extLst>
            </p:cNvPr>
            <p:cNvGrpSpPr/>
            <p:nvPr userDrawn="1"/>
          </p:nvGrpSpPr>
          <p:grpSpPr>
            <a:xfrm>
              <a:off x="5637151" y="1356272"/>
              <a:ext cx="1054452" cy="18398"/>
              <a:chOff x="5637151" y="1356272"/>
              <a:chExt cx="1054452" cy="18398"/>
            </a:xfrm>
          </p:grpSpPr>
          <p:sp>
            <p:nvSpPr>
              <p:cNvPr id="105" name="object 10">
                <a:extLst>
                  <a:ext uri="{FF2B5EF4-FFF2-40B4-BE49-F238E27FC236}">
                    <a16:creationId xmlns:a16="http://schemas.microsoft.com/office/drawing/2014/main" id="{D4EC7CE9-4E7F-F44C-A86E-F5FD5BCB2D51}"/>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06" name="object 22">
                <a:extLst>
                  <a:ext uri="{FF2B5EF4-FFF2-40B4-BE49-F238E27FC236}">
                    <a16:creationId xmlns:a16="http://schemas.microsoft.com/office/drawing/2014/main" id="{28D9D4FF-0CEF-8942-AEEC-8F076767F7ED}"/>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107" name="Group 106">
              <a:extLst>
                <a:ext uri="{FF2B5EF4-FFF2-40B4-BE49-F238E27FC236}">
                  <a16:creationId xmlns:a16="http://schemas.microsoft.com/office/drawing/2014/main" id="{41E81656-5DF7-4440-AEC7-8432B2D8B458}"/>
                </a:ext>
              </a:extLst>
            </p:cNvPr>
            <p:cNvGrpSpPr/>
            <p:nvPr userDrawn="1"/>
          </p:nvGrpSpPr>
          <p:grpSpPr>
            <a:xfrm>
              <a:off x="5637151" y="2332004"/>
              <a:ext cx="1054452" cy="18398"/>
              <a:chOff x="5637151" y="1356272"/>
              <a:chExt cx="1054452" cy="18398"/>
            </a:xfrm>
          </p:grpSpPr>
          <p:sp>
            <p:nvSpPr>
              <p:cNvPr id="108" name="object 10">
                <a:extLst>
                  <a:ext uri="{FF2B5EF4-FFF2-40B4-BE49-F238E27FC236}">
                    <a16:creationId xmlns:a16="http://schemas.microsoft.com/office/drawing/2014/main" id="{FC633C80-931A-6046-A86C-5B3B5E35526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09" name="object 22">
                <a:extLst>
                  <a:ext uri="{FF2B5EF4-FFF2-40B4-BE49-F238E27FC236}">
                    <a16:creationId xmlns:a16="http://schemas.microsoft.com/office/drawing/2014/main" id="{EB37AA53-B39F-5943-A2D7-62C4ED03DF8B}"/>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112" name="object 22">
              <a:extLst>
                <a:ext uri="{FF2B5EF4-FFF2-40B4-BE49-F238E27FC236}">
                  <a16:creationId xmlns:a16="http://schemas.microsoft.com/office/drawing/2014/main" id="{1F96AA9D-F35D-2F40-B381-567D0993ACF9}"/>
                </a:ext>
              </a:extLst>
            </p:cNvPr>
            <p:cNvSpPr/>
            <p:nvPr userDrawn="1"/>
          </p:nvSpPr>
          <p:spPr>
            <a:xfrm rot="16200000" flipV="1">
              <a:off x="5936682" y="2446740"/>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113" name="Group 112">
              <a:extLst>
                <a:ext uri="{FF2B5EF4-FFF2-40B4-BE49-F238E27FC236}">
                  <a16:creationId xmlns:a16="http://schemas.microsoft.com/office/drawing/2014/main" id="{BA83DEA0-C7C5-4540-B125-1B8E0449CBC3}"/>
                </a:ext>
              </a:extLst>
            </p:cNvPr>
            <p:cNvGrpSpPr/>
            <p:nvPr userDrawn="1"/>
          </p:nvGrpSpPr>
          <p:grpSpPr>
            <a:xfrm flipH="1">
              <a:off x="5637151" y="4556673"/>
              <a:ext cx="1054452" cy="18398"/>
              <a:chOff x="5637151" y="1356272"/>
              <a:chExt cx="1054452" cy="18398"/>
            </a:xfrm>
          </p:grpSpPr>
          <p:sp>
            <p:nvSpPr>
              <p:cNvPr id="114" name="object 10">
                <a:extLst>
                  <a:ext uri="{FF2B5EF4-FFF2-40B4-BE49-F238E27FC236}">
                    <a16:creationId xmlns:a16="http://schemas.microsoft.com/office/drawing/2014/main" id="{FE776D9C-25DC-9B42-83DB-E2141E9301B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15" name="object 22">
                <a:extLst>
                  <a:ext uri="{FF2B5EF4-FFF2-40B4-BE49-F238E27FC236}">
                    <a16:creationId xmlns:a16="http://schemas.microsoft.com/office/drawing/2014/main" id="{FD80E040-732F-484F-B3F0-95610A60A9D5}"/>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116" name="Group 115">
              <a:extLst>
                <a:ext uri="{FF2B5EF4-FFF2-40B4-BE49-F238E27FC236}">
                  <a16:creationId xmlns:a16="http://schemas.microsoft.com/office/drawing/2014/main" id="{14B2F268-6F98-FF4A-A5EA-AF73A902AC19}"/>
                </a:ext>
              </a:extLst>
            </p:cNvPr>
            <p:cNvGrpSpPr/>
            <p:nvPr userDrawn="1"/>
          </p:nvGrpSpPr>
          <p:grpSpPr>
            <a:xfrm flipH="1">
              <a:off x="5637151" y="5071585"/>
              <a:ext cx="1054452" cy="444171"/>
              <a:chOff x="5637151" y="1285667"/>
              <a:chExt cx="1054452" cy="444171"/>
            </a:xfrm>
          </p:grpSpPr>
          <p:sp>
            <p:nvSpPr>
              <p:cNvPr id="117" name="object 10">
                <a:extLst>
                  <a:ext uri="{FF2B5EF4-FFF2-40B4-BE49-F238E27FC236}">
                    <a16:creationId xmlns:a16="http://schemas.microsoft.com/office/drawing/2014/main" id="{30C5061F-C125-CD43-96D1-11A2BAC617B0}"/>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18" name="object 22">
                <a:extLst>
                  <a:ext uri="{FF2B5EF4-FFF2-40B4-BE49-F238E27FC236}">
                    <a16:creationId xmlns:a16="http://schemas.microsoft.com/office/drawing/2014/main" id="{1A94F29D-7D47-1D49-8452-7CC51903444E}"/>
                  </a:ext>
                </a:extLst>
              </p:cNvPr>
              <p:cNvSpPr/>
              <p:nvPr userDrawn="1"/>
            </p:nvSpPr>
            <p:spPr>
              <a:xfrm rot="16200000" flipV="1">
                <a:off x="6392072" y="986136"/>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19" name="object 10">
                <a:extLst>
                  <a:ext uri="{FF2B5EF4-FFF2-40B4-BE49-F238E27FC236}">
                    <a16:creationId xmlns:a16="http://schemas.microsoft.com/office/drawing/2014/main" id="{F3062388-C474-0145-BD2D-E8A54F753687}"/>
                  </a:ext>
                </a:extLst>
              </p:cNvPr>
              <p:cNvSpPr/>
              <p:nvPr userDrawn="1"/>
            </p:nvSpPr>
            <p:spPr>
              <a:xfrm rot="16200000" flipV="1">
                <a:off x="5936682" y="1430307"/>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20" name="object 22">
                <a:extLst>
                  <a:ext uri="{FF2B5EF4-FFF2-40B4-BE49-F238E27FC236}">
                    <a16:creationId xmlns:a16="http://schemas.microsoft.com/office/drawing/2014/main" id="{20C94855-6E55-F149-A261-755035492EE9}"/>
                  </a:ext>
                </a:extLst>
              </p:cNvPr>
              <p:cNvSpPr/>
              <p:nvPr userDrawn="1"/>
            </p:nvSpPr>
            <p:spPr>
              <a:xfrm rot="16200000" flipV="1">
                <a:off x="6392072" y="1359702"/>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123" name="object 22">
              <a:extLst>
                <a:ext uri="{FF2B5EF4-FFF2-40B4-BE49-F238E27FC236}">
                  <a16:creationId xmlns:a16="http://schemas.microsoft.com/office/drawing/2014/main" id="{ACC052A3-7706-AA41-8350-3167E4D4EF00}"/>
                </a:ext>
              </a:extLst>
            </p:cNvPr>
            <p:cNvSpPr/>
            <p:nvPr userDrawn="1"/>
          </p:nvSpPr>
          <p:spPr>
            <a:xfrm rot="5400000" flipH="1" flipV="1">
              <a:off x="5936682" y="5521587"/>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124" name="Group 123">
              <a:extLst>
                <a:ext uri="{FF2B5EF4-FFF2-40B4-BE49-F238E27FC236}">
                  <a16:creationId xmlns:a16="http://schemas.microsoft.com/office/drawing/2014/main" id="{48AD24F0-48FE-844F-9919-460848199908}"/>
                </a:ext>
              </a:extLst>
            </p:cNvPr>
            <p:cNvGrpSpPr/>
            <p:nvPr userDrawn="1"/>
          </p:nvGrpSpPr>
          <p:grpSpPr>
            <a:xfrm>
              <a:off x="5637151" y="6467844"/>
              <a:ext cx="1039485" cy="182564"/>
              <a:chOff x="5637151" y="1356272"/>
              <a:chExt cx="1039485" cy="182564"/>
            </a:xfrm>
          </p:grpSpPr>
          <p:sp>
            <p:nvSpPr>
              <p:cNvPr id="125" name="object 10">
                <a:extLst>
                  <a:ext uri="{FF2B5EF4-FFF2-40B4-BE49-F238E27FC236}">
                    <a16:creationId xmlns:a16="http://schemas.microsoft.com/office/drawing/2014/main" id="{9A8376C7-3A5F-0045-BC2A-6BE9415D8DF5}"/>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26" name="object 22">
                <a:extLst>
                  <a:ext uri="{FF2B5EF4-FFF2-40B4-BE49-F238E27FC236}">
                    <a16:creationId xmlns:a16="http://schemas.microsoft.com/office/drawing/2014/main" id="{F3B0EB26-764F-D648-83B0-E895796D04F2}"/>
                  </a:ext>
                </a:extLst>
              </p:cNvPr>
              <p:cNvSpPr/>
              <p:nvPr userDrawn="1"/>
            </p:nvSpPr>
            <p:spPr>
              <a:xfrm rot="16200000" flipV="1">
                <a:off x="6377105" y="1239305"/>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sp>
        <p:nvSpPr>
          <p:cNvPr id="127" name="Slide Number Placeholder 5">
            <a:extLst>
              <a:ext uri="{FF2B5EF4-FFF2-40B4-BE49-F238E27FC236}">
                <a16:creationId xmlns:a16="http://schemas.microsoft.com/office/drawing/2014/main" id="{813A4B81-CC46-F94B-A20F-AAF752AC4443}"/>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pic>
        <p:nvPicPr>
          <p:cNvPr id="33" name="Picture 32">
            <a:extLst>
              <a:ext uri="{FF2B5EF4-FFF2-40B4-BE49-F238E27FC236}">
                <a16:creationId xmlns:a16="http://schemas.microsoft.com/office/drawing/2014/main" id="{08D1E506-DFCA-0141-AF59-5E898D28FE1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19196" y="5954169"/>
            <a:ext cx="732591" cy="732591"/>
          </a:xfrm>
          <a:prstGeom prst="rect">
            <a:avLst/>
          </a:prstGeom>
        </p:spPr>
      </p:pic>
    </p:spTree>
    <p:extLst>
      <p:ext uri="{BB962C8B-B14F-4D97-AF65-F5344CB8AC3E}">
        <p14:creationId xmlns:p14="http://schemas.microsoft.com/office/powerpoint/2010/main" val="26350684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Section-Streamlined">
    <p:spTree>
      <p:nvGrpSpPr>
        <p:cNvPr id="1" name=""/>
        <p:cNvGrpSpPr/>
        <p:nvPr/>
      </p:nvGrpSpPr>
      <p:grpSpPr>
        <a:xfrm>
          <a:off x="0" y="0"/>
          <a:ext cx="0" cy="0"/>
          <a:chOff x="0" y="0"/>
          <a:chExt cx="0" cy="0"/>
        </a:xfrm>
      </p:grpSpPr>
      <p:pic>
        <p:nvPicPr>
          <p:cNvPr id="34" name="object 3">
            <a:extLst>
              <a:ext uri="{FF2B5EF4-FFF2-40B4-BE49-F238E27FC236}">
                <a16:creationId xmlns:a16="http://schemas.microsoft.com/office/drawing/2014/main" id="{1C0BFCBA-97C5-B54D-B0C8-B30BD7F0AE06}"/>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1343025" y="-2"/>
            <a:ext cx="10872380" cy="6858001"/>
          </a:xfrm>
          <a:prstGeom prst="rect">
            <a:avLst/>
          </a:prstGeom>
        </p:spPr>
      </p:pic>
      <p:grpSp>
        <p:nvGrpSpPr>
          <p:cNvPr id="35" name="Group 34">
            <a:extLst>
              <a:ext uri="{FF2B5EF4-FFF2-40B4-BE49-F238E27FC236}">
                <a16:creationId xmlns:a16="http://schemas.microsoft.com/office/drawing/2014/main" id="{FCF71CA8-3C13-A846-950D-185342585695}"/>
              </a:ext>
            </a:extLst>
          </p:cNvPr>
          <p:cNvGrpSpPr/>
          <p:nvPr userDrawn="1"/>
        </p:nvGrpSpPr>
        <p:grpSpPr>
          <a:xfrm>
            <a:off x="2128842" y="307065"/>
            <a:ext cx="1054452" cy="6343343"/>
            <a:chOff x="5637151" y="307065"/>
            <a:chExt cx="1054452" cy="6343343"/>
          </a:xfrm>
        </p:grpSpPr>
        <p:grpSp>
          <p:nvGrpSpPr>
            <p:cNvPr id="36" name="Group 35">
              <a:extLst>
                <a:ext uri="{FF2B5EF4-FFF2-40B4-BE49-F238E27FC236}">
                  <a16:creationId xmlns:a16="http://schemas.microsoft.com/office/drawing/2014/main" id="{8D9749FD-1650-AC4C-8FAF-7A5967BFDB07}"/>
                </a:ext>
              </a:extLst>
            </p:cNvPr>
            <p:cNvGrpSpPr/>
            <p:nvPr userDrawn="1"/>
          </p:nvGrpSpPr>
          <p:grpSpPr>
            <a:xfrm>
              <a:off x="5637151" y="307065"/>
              <a:ext cx="1054452" cy="97449"/>
              <a:chOff x="5637151" y="307065"/>
              <a:chExt cx="1054452" cy="97449"/>
            </a:xfrm>
          </p:grpSpPr>
          <p:sp>
            <p:nvSpPr>
              <p:cNvPr id="61" name="object 12">
                <a:extLst>
                  <a:ext uri="{FF2B5EF4-FFF2-40B4-BE49-F238E27FC236}">
                    <a16:creationId xmlns:a16="http://schemas.microsoft.com/office/drawing/2014/main" id="{9F9996D8-A547-A04D-82CA-0856441B2AD5}"/>
                  </a:ext>
                </a:extLst>
              </p:cNvPr>
              <p:cNvSpPr/>
              <p:nvPr/>
            </p:nvSpPr>
            <p:spPr>
              <a:xfrm rot="16200000" flipV="1">
                <a:off x="5936682" y="7534"/>
                <a:ext cx="0" cy="599062"/>
              </a:xfrm>
              <a:custGeom>
                <a:avLst/>
                <a:gdLst/>
                <a:ahLst/>
                <a:cxnLst/>
                <a:rect l="l" t="t" r="r" b="b"/>
                <a:pathLst>
                  <a:path h="1367790">
                    <a:moveTo>
                      <a:pt x="0" y="1367591"/>
                    </a:moveTo>
                    <a:lnTo>
                      <a:pt x="0" y="0"/>
                    </a:lnTo>
                  </a:path>
                </a:pathLst>
              </a:custGeom>
              <a:ln w="33936">
                <a:solidFill>
                  <a:schemeClr val="accent2"/>
                </a:solidFill>
              </a:ln>
            </p:spPr>
            <p:txBody>
              <a:bodyPr wrap="square" lIns="0" tIns="0" rIns="0" bIns="0" rtlCol="0"/>
              <a:lstStyle/>
              <a:p>
                <a:endParaRPr/>
              </a:p>
            </p:txBody>
          </p:sp>
          <p:sp>
            <p:nvSpPr>
              <p:cNvPr id="62" name="object 22">
                <a:extLst>
                  <a:ext uri="{FF2B5EF4-FFF2-40B4-BE49-F238E27FC236}">
                    <a16:creationId xmlns:a16="http://schemas.microsoft.com/office/drawing/2014/main" id="{E8744191-3CCC-CE4E-BB90-9766515C313B}"/>
                  </a:ext>
                </a:extLst>
              </p:cNvPr>
              <p:cNvSpPr/>
              <p:nvPr/>
            </p:nvSpPr>
            <p:spPr>
              <a:xfrm rot="16200000" flipV="1">
                <a:off x="6392072" y="104983"/>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a:p>
            </p:txBody>
          </p:sp>
        </p:grpSp>
        <p:grpSp>
          <p:nvGrpSpPr>
            <p:cNvPr id="38" name="Group 37">
              <a:extLst>
                <a:ext uri="{FF2B5EF4-FFF2-40B4-BE49-F238E27FC236}">
                  <a16:creationId xmlns:a16="http://schemas.microsoft.com/office/drawing/2014/main" id="{2A7499B9-3195-D045-A404-4C018F7DE908}"/>
                </a:ext>
              </a:extLst>
            </p:cNvPr>
            <p:cNvGrpSpPr/>
            <p:nvPr userDrawn="1"/>
          </p:nvGrpSpPr>
          <p:grpSpPr>
            <a:xfrm>
              <a:off x="5637151" y="748531"/>
              <a:ext cx="1054452" cy="111512"/>
              <a:chOff x="5637151" y="748531"/>
              <a:chExt cx="1054452" cy="111512"/>
            </a:xfrm>
          </p:grpSpPr>
          <p:sp>
            <p:nvSpPr>
              <p:cNvPr id="58" name="object 10">
                <a:extLst>
                  <a:ext uri="{FF2B5EF4-FFF2-40B4-BE49-F238E27FC236}">
                    <a16:creationId xmlns:a16="http://schemas.microsoft.com/office/drawing/2014/main" id="{C89791E1-8ED0-D048-8581-B3572F454F6E}"/>
                  </a:ext>
                </a:extLst>
              </p:cNvPr>
              <p:cNvSpPr/>
              <p:nvPr/>
            </p:nvSpPr>
            <p:spPr>
              <a:xfrm rot="16200000" flipV="1">
                <a:off x="5936682" y="449000"/>
                <a:ext cx="0" cy="599062"/>
              </a:xfrm>
              <a:custGeom>
                <a:avLst/>
                <a:gdLst/>
                <a:ahLst/>
                <a:cxnLst/>
                <a:rect l="l" t="t" r="r" b="b"/>
                <a:pathLst>
                  <a:path h="1367790">
                    <a:moveTo>
                      <a:pt x="0" y="1367591"/>
                    </a:moveTo>
                    <a:lnTo>
                      <a:pt x="0" y="0"/>
                    </a:lnTo>
                  </a:path>
                </a:pathLst>
              </a:custGeom>
              <a:ln w="36313">
                <a:solidFill>
                  <a:schemeClr val="accent2"/>
                </a:solidFill>
              </a:ln>
            </p:spPr>
            <p:txBody>
              <a:bodyPr wrap="square" lIns="0" tIns="0" rIns="0" bIns="0" rtlCol="0"/>
              <a:lstStyle/>
              <a:p>
                <a:endParaRPr/>
              </a:p>
            </p:txBody>
          </p:sp>
          <p:sp>
            <p:nvSpPr>
              <p:cNvPr id="59" name="object 22">
                <a:extLst>
                  <a:ext uri="{FF2B5EF4-FFF2-40B4-BE49-F238E27FC236}">
                    <a16:creationId xmlns:a16="http://schemas.microsoft.com/office/drawing/2014/main" id="{ED37D4F5-434C-7F45-B6F6-0C2FBCC83FF8}"/>
                  </a:ext>
                </a:extLst>
              </p:cNvPr>
              <p:cNvSpPr/>
              <p:nvPr userDrawn="1"/>
            </p:nvSpPr>
            <p:spPr>
              <a:xfrm rot="16200000" flipV="1">
                <a:off x="6392072" y="489700"/>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a:p>
            </p:txBody>
          </p:sp>
          <p:sp>
            <p:nvSpPr>
              <p:cNvPr id="60" name="object 10">
                <a:extLst>
                  <a:ext uri="{FF2B5EF4-FFF2-40B4-BE49-F238E27FC236}">
                    <a16:creationId xmlns:a16="http://schemas.microsoft.com/office/drawing/2014/main" id="{8D5A636C-2F49-0143-8A47-F90ABB33E47D}"/>
                  </a:ext>
                </a:extLst>
              </p:cNvPr>
              <p:cNvSpPr/>
              <p:nvPr userDrawn="1"/>
            </p:nvSpPr>
            <p:spPr>
              <a:xfrm rot="16200000" flipV="1">
                <a:off x="5936682" y="560512"/>
                <a:ext cx="0" cy="599062"/>
              </a:xfrm>
              <a:custGeom>
                <a:avLst/>
                <a:gdLst/>
                <a:ahLst/>
                <a:cxnLst/>
                <a:rect l="l" t="t" r="r" b="b"/>
                <a:pathLst>
                  <a:path h="1367790">
                    <a:moveTo>
                      <a:pt x="0" y="1367591"/>
                    </a:moveTo>
                    <a:lnTo>
                      <a:pt x="0" y="0"/>
                    </a:lnTo>
                  </a:path>
                </a:pathLst>
              </a:custGeom>
              <a:ln w="36313">
                <a:solidFill>
                  <a:schemeClr val="accent2"/>
                </a:solidFill>
              </a:ln>
            </p:spPr>
            <p:txBody>
              <a:bodyPr wrap="square" lIns="0" tIns="0" rIns="0" bIns="0" rtlCol="0"/>
              <a:lstStyle/>
              <a:p>
                <a:endParaRPr/>
              </a:p>
            </p:txBody>
          </p:sp>
        </p:grpSp>
        <p:grpSp>
          <p:nvGrpSpPr>
            <p:cNvPr id="39" name="Group 38">
              <a:extLst>
                <a:ext uri="{FF2B5EF4-FFF2-40B4-BE49-F238E27FC236}">
                  <a16:creationId xmlns:a16="http://schemas.microsoft.com/office/drawing/2014/main" id="{D2037C88-237D-AF48-9D71-2D84C1F29960}"/>
                </a:ext>
              </a:extLst>
            </p:cNvPr>
            <p:cNvGrpSpPr/>
            <p:nvPr userDrawn="1"/>
          </p:nvGrpSpPr>
          <p:grpSpPr>
            <a:xfrm>
              <a:off x="5637151" y="1356272"/>
              <a:ext cx="1054452" cy="18398"/>
              <a:chOff x="5637151" y="1356272"/>
              <a:chExt cx="1054452" cy="18398"/>
            </a:xfrm>
          </p:grpSpPr>
          <p:sp>
            <p:nvSpPr>
              <p:cNvPr id="56" name="object 10">
                <a:extLst>
                  <a:ext uri="{FF2B5EF4-FFF2-40B4-BE49-F238E27FC236}">
                    <a16:creationId xmlns:a16="http://schemas.microsoft.com/office/drawing/2014/main" id="{4DB64A41-693C-D44E-BF7F-033274EE04E3}"/>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2"/>
                </a:solidFill>
              </a:ln>
            </p:spPr>
            <p:txBody>
              <a:bodyPr wrap="square" lIns="0" tIns="0" rIns="0" bIns="0" rtlCol="0"/>
              <a:lstStyle/>
              <a:p>
                <a:endParaRPr/>
              </a:p>
            </p:txBody>
          </p:sp>
          <p:sp>
            <p:nvSpPr>
              <p:cNvPr id="57" name="object 22">
                <a:extLst>
                  <a:ext uri="{FF2B5EF4-FFF2-40B4-BE49-F238E27FC236}">
                    <a16:creationId xmlns:a16="http://schemas.microsoft.com/office/drawing/2014/main" id="{7D74FD52-9AC0-1A41-B7A6-168AAC276A53}"/>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a:p>
            </p:txBody>
          </p:sp>
        </p:grpSp>
        <p:grpSp>
          <p:nvGrpSpPr>
            <p:cNvPr id="40" name="Group 39">
              <a:extLst>
                <a:ext uri="{FF2B5EF4-FFF2-40B4-BE49-F238E27FC236}">
                  <a16:creationId xmlns:a16="http://schemas.microsoft.com/office/drawing/2014/main" id="{9F9E9A71-0FF1-3941-B88B-324ED6B5FA49}"/>
                </a:ext>
              </a:extLst>
            </p:cNvPr>
            <p:cNvGrpSpPr/>
            <p:nvPr userDrawn="1"/>
          </p:nvGrpSpPr>
          <p:grpSpPr>
            <a:xfrm>
              <a:off x="5637151" y="2332004"/>
              <a:ext cx="1054452" cy="18398"/>
              <a:chOff x="5637151" y="1356272"/>
              <a:chExt cx="1054452" cy="18398"/>
            </a:xfrm>
          </p:grpSpPr>
          <p:sp>
            <p:nvSpPr>
              <p:cNvPr id="54" name="object 10">
                <a:extLst>
                  <a:ext uri="{FF2B5EF4-FFF2-40B4-BE49-F238E27FC236}">
                    <a16:creationId xmlns:a16="http://schemas.microsoft.com/office/drawing/2014/main" id="{8EAFBA7B-BF3D-0F42-B8E1-78A9A998D240}"/>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2"/>
                </a:solidFill>
              </a:ln>
            </p:spPr>
            <p:txBody>
              <a:bodyPr wrap="square" lIns="0" tIns="0" rIns="0" bIns="0" rtlCol="0"/>
              <a:lstStyle/>
              <a:p>
                <a:endParaRPr/>
              </a:p>
            </p:txBody>
          </p:sp>
          <p:sp>
            <p:nvSpPr>
              <p:cNvPr id="55" name="object 22">
                <a:extLst>
                  <a:ext uri="{FF2B5EF4-FFF2-40B4-BE49-F238E27FC236}">
                    <a16:creationId xmlns:a16="http://schemas.microsoft.com/office/drawing/2014/main" id="{4B18B7FF-5747-C049-A6C5-4F423D9F5986}"/>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a:p>
            </p:txBody>
          </p:sp>
        </p:grpSp>
        <p:sp>
          <p:nvSpPr>
            <p:cNvPr id="41" name="object 22">
              <a:extLst>
                <a:ext uri="{FF2B5EF4-FFF2-40B4-BE49-F238E27FC236}">
                  <a16:creationId xmlns:a16="http://schemas.microsoft.com/office/drawing/2014/main" id="{A56F6ECD-C894-5944-BE88-D7507C74EAF2}"/>
                </a:ext>
              </a:extLst>
            </p:cNvPr>
            <p:cNvSpPr/>
            <p:nvPr userDrawn="1"/>
          </p:nvSpPr>
          <p:spPr>
            <a:xfrm rot="16200000" flipV="1">
              <a:off x="5936682" y="2446740"/>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a:p>
          </p:txBody>
        </p:sp>
        <p:grpSp>
          <p:nvGrpSpPr>
            <p:cNvPr id="42" name="Group 41">
              <a:extLst>
                <a:ext uri="{FF2B5EF4-FFF2-40B4-BE49-F238E27FC236}">
                  <a16:creationId xmlns:a16="http://schemas.microsoft.com/office/drawing/2014/main" id="{BFAEDB62-5DF7-3B4F-A4FB-DB3F193C6B87}"/>
                </a:ext>
              </a:extLst>
            </p:cNvPr>
            <p:cNvGrpSpPr/>
            <p:nvPr userDrawn="1"/>
          </p:nvGrpSpPr>
          <p:grpSpPr>
            <a:xfrm flipH="1">
              <a:off x="5637151" y="4556673"/>
              <a:ext cx="1054452" cy="18398"/>
              <a:chOff x="5637151" y="1356272"/>
              <a:chExt cx="1054452" cy="18398"/>
            </a:xfrm>
          </p:grpSpPr>
          <p:sp>
            <p:nvSpPr>
              <p:cNvPr id="52" name="object 10">
                <a:extLst>
                  <a:ext uri="{FF2B5EF4-FFF2-40B4-BE49-F238E27FC236}">
                    <a16:creationId xmlns:a16="http://schemas.microsoft.com/office/drawing/2014/main" id="{EEB282D0-9214-4844-A266-84F472E2FEC9}"/>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2"/>
                </a:solidFill>
              </a:ln>
            </p:spPr>
            <p:txBody>
              <a:bodyPr wrap="square" lIns="0" tIns="0" rIns="0" bIns="0" rtlCol="0"/>
              <a:lstStyle/>
              <a:p>
                <a:endParaRPr/>
              </a:p>
            </p:txBody>
          </p:sp>
          <p:sp>
            <p:nvSpPr>
              <p:cNvPr id="53" name="object 22">
                <a:extLst>
                  <a:ext uri="{FF2B5EF4-FFF2-40B4-BE49-F238E27FC236}">
                    <a16:creationId xmlns:a16="http://schemas.microsoft.com/office/drawing/2014/main" id="{6F9330EC-85CF-CB43-9A77-C814C76E7BDF}"/>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a:p>
            </p:txBody>
          </p:sp>
        </p:grpSp>
        <p:grpSp>
          <p:nvGrpSpPr>
            <p:cNvPr id="43" name="Group 42">
              <a:extLst>
                <a:ext uri="{FF2B5EF4-FFF2-40B4-BE49-F238E27FC236}">
                  <a16:creationId xmlns:a16="http://schemas.microsoft.com/office/drawing/2014/main" id="{694A5AAC-867A-C542-962B-18338EECF9C6}"/>
                </a:ext>
              </a:extLst>
            </p:cNvPr>
            <p:cNvGrpSpPr/>
            <p:nvPr userDrawn="1"/>
          </p:nvGrpSpPr>
          <p:grpSpPr>
            <a:xfrm flipH="1">
              <a:off x="5637151" y="5071585"/>
              <a:ext cx="1054452" cy="444171"/>
              <a:chOff x="5637151" y="1285667"/>
              <a:chExt cx="1054452" cy="444171"/>
            </a:xfrm>
          </p:grpSpPr>
          <p:sp>
            <p:nvSpPr>
              <p:cNvPr id="48" name="object 10">
                <a:extLst>
                  <a:ext uri="{FF2B5EF4-FFF2-40B4-BE49-F238E27FC236}">
                    <a16:creationId xmlns:a16="http://schemas.microsoft.com/office/drawing/2014/main" id="{5C3EA676-EBF9-C542-8D0E-233EB097A7ED}"/>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2"/>
                </a:solidFill>
              </a:ln>
            </p:spPr>
            <p:txBody>
              <a:bodyPr wrap="square" lIns="0" tIns="0" rIns="0" bIns="0" rtlCol="0"/>
              <a:lstStyle/>
              <a:p>
                <a:endParaRPr/>
              </a:p>
            </p:txBody>
          </p:sp>
          <p:sp>
            <p:nvSpPr>
              <p:cNvPr id="49" name="object 22">
                <a:extLst>
                  <a:ext uri="{FF2B5EF4-FFF2-40B4-BE49-F238E27FC236}">
                    <a16:creationId xmlns:a16="http://schemas.microsoft.com/office/drawing/2014/main" id="{6ACE70E3-2255-B54F-9093-14639DF54CA6}"/>
                  </a:ext>
                </a:extLst>
              </p:cNvPr>
              <p:cNvSpPr/>
              <p:nvPr userDrawn="1"/>
            </p:nvSpPr>
            <p:spPr>
              <a:xfrm rot="16200000" flipV="1">
                <a:off x="6392072" y="986136"/>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a:p>
            </p:txBody>
          </p:sp>
          <p:sp>
            <p:nvSpPr>
              <p:cNvPr id="50" name="object 10">
                <a:extLst>
                  <a:ext uri="{FF2B5EF4-FFF2-40B4-BE49-F238E27FC236}">
                    <a16:creationId xmlns:a16="http://schemas.microsoft.com/office/drawing/2014/main" id="{E32582A8-A0BA-F142-9606-55946DB07C32}"/>
                  </a:ext>
                </a:extLst>
              </p:cNvPr>
              <p:cNvSpPr/>
              <p:nvPr userDrawn="1"/>
            </p:nvSpPr>
            <p:spPr>
              <a:xfrm rot="16200000" flipV="1">
                <a:off x="5936682" y="1430307"/>
                <a:ext cx="0" cy="599062"/>
              </a:xfrm>
              <a:custGeom>
                <a:avLst/>
                <a:gdLst/>
                <a:ahLst/>
                <a:cxnLst/>
                <a:rect l="l" t="t" r="r" b="b"/>
                <a:pathLst>
                  <a:path h="1367790">
                    <a:moveTo>
                      <a:pt x="0" y="1367591"/>
                    </a:moveTo>
                    <a:lnTo>
                      <a:pt x="0" y="0"/>
                    </a:lnTo>
                  </a:path>
                </a:pathLst>
              </a:custGeom>
              <a:ln w="36313">
                <a:solidFill>
                  <a:schemeClr val="accent2"/>
                </a:solidFill>
              </a:ln>
            </p:spPr>
            <p:txBody>
              <a:bodyPr wrap="square" lIns="0" tIns="0" rIns="0" bIns="0" rtlCol="0"/>
              <a:lstStyle/>
              <a:p>
                <a:endParaRPr/>
              </a:p>
            </p:txBody>
          </p:sp>
          <p:sp>
            <p:nvSpPr>
              <p:cNvPr id="51" name="object 22">
                <a:extLst>
                  <a:ext uri="{FF2B5EF4-FFF2-40B4-BE49-F238E27FC236}">
                    <a16:creationId xmlns:a16="http://schemas.microsoft.com/office/drawing/2014/main" id="{CA4F6FB0-9D21-2D4E-9EE8-5D358C5C033B}"/>
                  </a:ext>
                </a:extLst>
              </p:cNvPr>
              <p:cNvSpPr/>
              <p:nvPr userDrawn="1"/>
            </p:nvSpPr>
            <p:spPr>
              <a:xfrm rot="16200000" flipV="1">
                <a:off x="6392072" y="1359702"/>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a:p>
            </p:txBody>
          </p:sp>
        </p:grpSp>
        <p:sp>
          <p:nvSpPr>
            <p:cNvPr id="44" name="object 22">
              <a:extLst>
                <a:ext uri="{FF2B5EF4-FFF2-40B4-BE49-F238E27FC236}">
                  <a16:creationId xmlns:a16="http://schemas.microsoft.com/office/drawing/2014/main" id="{EA47F1CB-5FCA-6042-95CD-CEFC2ADE4197}"/>
                </a:ext>
              </a:extLst>
            </p:cNvPr>
            <p:cNvSpPr/>
            <p:nvPr userDrawn="1"/>
          </p:nvSpPr>
          <p:spPr>
            <a:xfrm rot="5400000" flipH="1" flipV="1">
              <a:off x="5936682" y="5521587"/>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a:p>
          </p:txBody>
        </p:sp>
        <p:grpSp>
          <p:nvGrpSpPr>
            <p:cNvPr id="45" name="Group 44">
              <a:extLst>
                <a:ext uri="{FF2B5EF4-FFF2-40B4-BE49-F238E27FC236}">
                  <a16:creationId xmlns:a16="http://schemas.microsoft.com/office/drawing/2014/main" id="{5FEBC9B4-32D5-AE44-8B01-97AE950BF45C}"/>
                </a:ext>
              </a:extLst>
            </p:cNvPr>
            <p:cNvGrpSpPr/>
            <p:nvPr userDrawn="1"/>
          </p:nvGrpSpPr>
          <p:grpSpPr>
            <a:xfrm>
              <a:off x="5637151" y="6467844"/>
              <a:ext cx="1039485" cy="182564"/>
              <a:chOff x="5637151" y="1356272"/>
              <a:chExt cx="1039485" cy="182564"/>
            </a:xfrm>
          </p:grpSpPr>
          <p:sp>
            <p:nvSpPr>
              <p:cNvPr id="46" name="object 10">
                <a:extLst>
                  <a:ext uri="{FF2B5EF4-FFF2-40B4-BE49-F238E27FC236}">
                    <a16:creationId xmlns:a16="http://schemas.microsoft.com/office/drawing/2014/main" id="{DB674065-ADFF-8E4C-951A-993BAF69F3C7}"/>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2"/>
                </a:solidFill>
              </a:ln>
            </p:spPr>
            <p:txBody>
              <a:bodyPr wrap="square" lIns="0" tIns="0" rIns="0" bIns="0" rtlCol="0"/>
              <a:lstStyle/>
              <a:p>
                <a:endParaRPr/>
              </a:p>
            </p:txBody>
          </p:sp>
          <p:sp>
            <p:nvSpPr>
              <p:cNvPr id="47" name="object 22">
                <a:extLst>
                  <a:ext uri="{FF2B5EF4-FFF2-40B4-BE49-F238E27FC236}">
                    <a16:creationId xmlns:a16="http://schemas.microsoft.com/office/drawing/2014/main" id="{358EE1C1-F146-554F-8D69-D1D6F8EF0BFC}"/>
                  </a:ext>
                </a:extLst>
              </p:cNvPr>
              <p:cNvSpPr/>
              <p:nvPr userDrawn="1"/>
            </p:nvSpPr>
            <p:spPr>
              <a:xfrm rot="16200000" flipV="1">
                <a:off x="6377105" y="1239305"/>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a:p>
            </p:txBody>
          </p:sp>
        </p:grpSp>
      </p:grpSp>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2014538" y="2892639"/>
            <a:ext cx="10126804" cy="1602589"/>
          </a:xfrm>
        </p:spPr>
        <p:txBody>
          <a:bodyPr lIns="0" tIns="0" rIns="0" bIns="0">
            <a:noAutofit/>
          </a:bodyPr>
          <a:lstStyle>
            <a:lvl1pPr algn="l">
              <a:lnSpc>
                <a:spcPct val="80000"/>
              </a:lnSpc>
              <a:defRPr sz="6600" b="1" i="0" spc="0" baseline="0">
                <a:solidFill>
                  <a:srgbClr val="FFFFFF"/>
                </a:solidFill>
                <a:latin typeface="Obviously Wide Lght" pitchFamily="82" charset="77"/>
              </a:defRPr>
            </a:lvl1pPr>
          </a:lstStyle>
          <a:p>
            <a:r>
              <a:rPr lang="en-US" dirty="0"/>
              <a:t>CLICK TO </a:t>
            </a:r>
            <a:br>
              <a:rPr lang="en-US" dirty="0"/>
            </a:br>
            <a:r>
              <a:rPr lang="en-US" dirty="0"/>
              <a:t>ADD TITLE</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2014538" y="1642244"/>
            <a:ext cx="4125195" cy="356684"/>
          </a:xfrm>
        </p:spPr>
        <p:txBody>
          <a:bodyPr lIns="0" tIns="0" rIns="0" bIns="0">
            <a:noAutofit/>
          </a:bodyPr>
          <a:lstStyle>
            <a:lvl1pPr marL="0" indent="0" algn="l">
              <a:spcBef>
                <a:spcPts val="0"/>
              </a:spcBef>
              <a:buNone/>
              <a:defRPr sz="1100" b="1" i="0">
                <a:solidFill>
                  <a:srgbClr val="FFFFFF"/>
                </a:solidFill>
                <a:latin typeface="Obviously Wide Bold" pitchFamily="82" charset="77"/>
              </a:defRPr>
            </a:lvl1pPr>
            <a:lvl2pPr marL="11113" indent="0" algn="ctr">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SECTION NUMBER</a:t>
            </a:r>
          </a:p>
        </p:txBody>
      </p:sp>
      <p:sp>
        <p:nvSpPr>
          <p:cNvPr id="127" name="Slide Number Placeholder 5">
            <a:extLst>
              <a:ext uri="{FF2B5EF4-FFF2-40B4-BE49-F238E27FC236}">
                <a16:creationId xmlns:a16="http://schemas.microsoft.com/office/drawing/2014/main" id="{813A4B81-CC46-F94B-A20F-AAF752AC4443}"/>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pic>
        <p:nvPicPr>
          <p:cNvPr id="33" name="Picture 32">
            <a:extLst>
              <a:ext uri="{FF2B5EF4-FFF2-40B4-BE49-F238E27FC236}">
                <a16:creationId xmlns:a16="http://schemas.microsoft.com/office/drawing/2014/main" id="{08D1E506-DFCA-0141-AF59-5E898D28FE1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19196" y="5954169"/>
            <a:ext cx="732591" cy="732591"/>
          </a:xfrm>
          <a:prstGeom prst="rect">
            <a:avLst/>
          </a:prstGeom>
        </p:spPr>
      </p:pic>
    </p:spTree>
    <p:extLst>
      <p:ext uri="{BB962C8B-B14F-4D97-AF65-F5344CB8AC3E}">
        <p14:creationId xmlns:p14="http://schemas.microsoft.com/office/powerpoint/2010/main" val="36922859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Streamlined 1">
    <p:bg>
      <p:bgPr>
        <a:solidFill>
          <a:schemeClr val="bg1"/>
        </a:soli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sp>
        <p:nvSpPr>
          <p:cNvPr id="21" name="Text Placeholder 20">
            <a:extLst>
              <a:ext uri="{FF2B5EF4-FFF2-40B4-BE49-F238E27FC236}">
                <a16:creationId xmlns:a16="http://schemas.microsoft.com/office/drawing/2014/main" id="{AFB84C91-9E01-3342-B68E-77076D39FB68}"/>
              </a:ext>
            </a:extLst>
          </p:cNvPr>
          <p:cNvSpPr>
            <a:spLocks noGrp="1"/>
          </p:cNvSpPr>
          <p:nvPr>
            <p:ph type="body" sz="quarter" idx="18" hasCustomPrompt="1"/>
          </p:nvPr>
        </p:nvSpPr>
        <p:spPr>
          <a:xfrm>
            <a:off x="2529841" y="1747527"/>
            <a:ext cx="9523930" cy="2548021"/>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800" b="1" i="0">
                <a:solidFill>
                  <a:schemeClr val="accent2"/>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quote here.</a:t>
            </a: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EE114B95-9298-E597-9629-4D75096F72CF}"/>
              </a:ext>
            </a:extLst>
          </p:cNvPr>
          <p:cNvGrpSpPr/>
          <p:nvPr userDrawn="1"/>
        </p:nvGrpSpPr>
        <p:grpSpPr>
          <a:xfrm>
            <a:off x="-400481" y="0"/>
            <a:ext cx="2289125" cy="6858000"/>
            <a:chOff x="-350874" y="1"/>
            <a:chExt cx="2331655" cy="7767048"/>
          </a:xfrm>
        </p:grpSpPr>
        <p:sp>
          <p:nvSpPr>
            <p:cNvPr id="19" name="object 4">
              <a:extLst>
                <a:ext uri="{FF2B5EF4-FFF2-40B4-BE49-F238E27FC236}">
                  <a16:creationId xmlns:a16="http://schemas.microsoft.com/office/drawing/2014/main" id="{542220C9-009D-8B2A-A02D-D7E3517FC5F2}"/>
                </a:ext>
              </a:extLst>
            </p:cNvPr>
            <p:cNvSpPr/>
            <p:nvPr/>
          </p:nvSpPr>
          <p:spPr>
            <a:xfrm>
              <a:off x="-350874" y="3883525"/>
              <a:ext cx="2331654" cy="168848"/>
            </a:xfrm>
            <a:custGeom>
              <a:avLst/>
              <a:gdLst/>
              <a:ahLst/>
              <a:cxnLst/>
              <a:rect l="l" t="t" r="r" b="b"/>
              <a:pathLst>
                <a:path w="1183640">
                  <a:moveTo>
                    <a:pt x="0" y="0"/>
                  </a:moveTo>
                  <a:lnTo>
                    <a:pt x="1183319" y="0"/>
                  </a:lnTo>
                </a:path>
              </a:pathLst>
            </a:custGeom>
            <a:ln w="19050">
              <a:solidFill>
                <a:srgbClr val="01458B"/>
              </a:solidFill>
            </a:ln>
          </p:spPr>
          <p:txBody>
            <a:bodyPr wrap="square" lIns="0" tIns="0" rIns="0" bIns="0" rtlCol="0"/>
            <a:lstStyle/>
            <a:p>
              <a:endParaRPr/>
            </a:p>
          </p:txBody>
        </p:sp>
        <p:grpSp>
          <p:nvGrpSpPr>
            <p:cNvPr id="20" name="Group 19">
              <a:extLst>
                <a:ext uri="{FF2B5EF4-FFF2-40B4-BE49-F238E27FC236}">
                  <a16:creationId xmlns:a16="http://schemas.microsoft.com/office/drawing/2014/main" id="{7DACA554-9B5E-83BC-B851-6A1567F1305A}"/>
                </a:ext>
              </a:extLst>
            </p:cNvPr>
            <p:cNvGrpSpPr/>
            <p:nvPr userDrawn="1"/>
          </p:nvGrpSpPr>
          <p:grpSpPr>
            <a:xfrm>
              <a:off x="-350874" y="1"/>
              <a:ext cx="2331655" cy="3180687"/>
              <a:chOff x="-343367" y="1"/>
              <a:chExt cx="2331655" cy="3180687"/>
            </a:xfrm>
          </p:grpSpPr>
          <p:sp>
            <p:nvSpPr>
              <p:cNvPr id="27" name="object 3">
                <a:extLst>
                  <a:ext uri="{FF2B5EF4-FFF2-40B4-BE49-F238E27FC236}">
                    <a16:creationId xmlns:a16="http://schemas.microsoft.com/office/drawing/2014/main" id="{327002F1-D650-30F7-5722-ABE5BB037238}"/>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01458B"/>
                </a:solidFill>
              </a:ln>
            </p:spPr>
            <p:txBody>
              <a:bodyPr wrap="square" lIns="0" tIns="0" rIns="0" bIns="0" rtlCol="0"/>
              <a:lstStyle/>
              <a:p>
                <a:endParaRPr/>
              </a:p>
            </p:txBody>
          </p:sp>
          <p:sp>
            <p:nvSpPr>
              <p:cNvPr id="28" name="object 6">
                <a:extLst>
                  <a:ext uri="{FF2B5EF4-FFF2-40B4-BE49-F238E27FC236}">
                    <a16:creationId xmlns:a16="http://schemas.microsoft.com/office/drawing/2014/main" id="{EE24D198-2C15-2E59-AEE5-F7697640F586}"/>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01458B"/>
                </a:solidFill>
              </a:ln>
            </p:spPr>
            <p:txBody>
              <a:bodyPr wrap="square" lIns="0" tIns="0" rIns="0" bIns="0" rtlCol="0"/>
              <a:lstStyle/>
              <a:p>
                <a:endParaRPr/>
              </a:p>
            </p:txBody>
          </p:sp>
        </p:grpSp>
        <p:grpSp>
          <p:nvGrpSpPr>
            <p:cNvPr id="22" name="Group 21">
              <a:extLst>
                <a:ext uri="{FF2B5EF4-FFF2-40B4-BE49-F238E27FC236}">
                  <a16:creationId xmlns:a16="http://schemas.microsoft.com/office/drawing/2014/main" id="{AA60DD74-D2F6-BC8E-B255-D5E20DCFA29C}"/>
                </a:ext>
              </a:extLst>
            </p:cNvPr>
            <p:cNvGrpSpPr/>
            <p:nvPr userDrawn="1"/>
          </p:nvGrpSpPr>
          <p:grpSpPr>
            <a:xfrm flipV="1">
              <a:off x="-350874" y="4586362"/>
              <a:ext cx="2331655" cy="3180687"/>
              <a:chOff x="-343367" y="1"/>
              <a:chExt cx="2331655" cy="3180687"/>
            </a:xfrm>
          </p:grpSpPr>
          <p:sp>
            <p:nvSpPr>
              <p:cNvPr id="25" name="object 3">
                <a:extLst>
                  <a:ext uri="{FF2B5EF4-FFF2-40B4-BE49-F238E27FC236}">
                    <a16:creationId xmlns:a16="http://schemas.microsoft.com/office/drawing/2014/main" id="{39372DFE-06F1-E6DE-5AA0-B3A7FAF2ED42}"/>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01458B"/>
                </a:solidFill>
              </a:ln>
            </p:spPr>
            <p:txBody>
              <a:bodyPr wrap="square" lIns="0" tIns="0" rIns="0" bIns="0" rtlCol="0"/>
              <a:lstStyle/>
              <a:p>
                <a:endParaRPr/>
              </a:p>
            </p:txBody>
          </p:sp>
          <p:sp>
            <p:nvSpPr>
              <p:cNvPr id="26" name="object 6">
                <a:extLst>
                  <a:ext uri="{FF2B5EF4-FFF2-40B4-BE49-F238E27FC236}">
                    <a16:creationId xmlns:a16="http://schemas.microsoft.com/office/drawing/2014/main" id="{CEE7444E-8634-2B46-F46C-EDD98FCDCA6E}"/>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01458B"/>
                </a:solidFill>
              </a:ln>
            </p:spPr>
            <p:txBody>
              <a:bodyPr wrap="square" lIns="0" tIns="0" rIns="0" bIns="0" rtlCol="0"/>
              <a:lstStyle/>
              <a:p>
                <a:endParaRPr/>
              </a:p>
            </p:txBody>
          </p:sp>
        </p:grpSp>
      </p:grpSp>
      <p:sp>
        <p:nvSpPr>
          <p:cNvPr id="16" name="Text Placeholder 20">
            <a:extLst>
              <a:ext uri="{FF2B5EF4-FFF2-40B4-BE49-F238E27FC236}">
                <a16:creationId xmlns:a16="http://schemas.microsoft.com/office/drawing/2014/main" id="{DFE62CFD-E0E9-D129-6D88-D777A5DAD826}"/>
              </a:ext>
            </a:extLst>
          </p:cNvPr>
          <p:cNvSpPr>
            <a:spLocks noGrp="1"/>
          </p:cNvSpPr>
          <p:nvPr>
            <p:ph type="body" sz="quarter" idx="19" hasCustomPrompt="1"/>
          </p:nvPr>
        </p:nvSpPr>
        <p:spPr>
          <a:xfrm>
            <a:off x="4997931" y="4740954"/>
            <a:ext cx="5305425" cy="122768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solidFill>
                  <a:schemeClr val="accent2"/>
                </a:solidFill>
                <a:latin typeface="Gentona Book" pitchFamily="2" charset="77"/>
              </a:defRPr>
            </a:lvl1pPr>
            <a:lvl2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accent2"/>
                </a:solidFill>
              </a:defRPr>
            </a:lvl2pPr>
            <a:lvl3pPr marL="914400" indent="0">
              <a:buNone/>
              <a:defRPr/>
            </a:lvl3pPr>
            <a:lvl4pPr marL="1371600" indent="0">
              <a:buNone/>
              <a:defRPr/>
            </a:lvl4pPr>
            <a:lvl5pPr marL="1828800" indent="0">
              <a:buNone/>
              <a:defRPr/>
            </a:lvl5pPr>
          </a:lstStyle>
          <a:p>
            <a:pPr lvl="0"/>
            <a:r>
              <a:rPr lang="en-US" dirty="0"/>
              <a:t>Click to add add attribution here</a:t>
            </a:r>
          </a:p>
        </p:txBody>
      </p:sp>
    </p:spTree>
    <p:extLst>
      <p:ext uri="{BB962C8B-B14F-4D97-AF65-F5344CB8AC3E}">
        <p14:creationId xmlns:p14="http://schemas.microsoft.com/office/powerpoint/2010/main" val="41043761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Streamlined 2">
    <p:bg>
      <p:bgPr>
        <a:solidFill>
          <a:schemeClr val="bg1"/>
        </a:soli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1"/>
                </a:solidFill>
              </a:rPr>
              <a:pPr/>
              <a:t>‹#›</a:t>
            </a:fld>
            <a:endParaRPr lang="en-US" dirty="0">
              <a:solidFill>
                <a:schemeClr val="accent1"/>
              </a:solidFill>
            </a:endParaRPr>
          </a:p>
        </p:txBody>
      </p:sp>
      <p:sp>
        <p:nvSpPr>
          <p:cNvPr id="21" name="Text Placeholder 20">
            <a:extLst>
              <a:ext uri="{FF2B5EF4-FFF2-40B4-BE49-F238E27FC236}">
                <a16:creationId xmlns:a16="http://schemas.microsoft.com/office/drawing/2014/main" id="{AFB84C91-9E01-3342-B68E-77076D39FB68}"/>
              </a:ext>
            </a:extLst>
          </p:cNvPr>
          <p:cNvSpPr>
            <a:spLocks noGrp="1"/>
          </p:cNvSpPr>
          <p:nvPr>
            <p:ph type="body" sz="quarter" idx="18" hasCustomPrompt="1"/>
          </p:nvPr>
        </p:nvSpPr>
        <p:spPr>
          <a:xfrm>
            <a:off x="2529841" y="1747527"/>
            <a:ext cx="9523930" cy="2548021"/>
          </a:xfrm>
        </p:spPr>
        <p:txBody>
          <a:bodyPr lIns="0" tIns="0" rIns="0" bIns="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4800" b="1" i="0">
                <a:solidFill>
                  <a:schemeClr val="accent1"/>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quote here.</a:t>
            </a: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2A5C82F4-1E88-CE41-BFBC-F5EA06B1A4E1}"/>
              </a:ext>
            </a:extLst>
          </p:cNvPr>
          <p:cNvSpPr>
            <a:spLocks noGrp="1"/>
          </p:cNvSpPr>
          <p:nvPr>
            <p:ph type="body" sz="quarter" idx="19" hasCustomPrompt="1"/>
          </p:nvPr>
        </p:nvSpPr>
        <p:spPr>
          <a:xfrm>
            <a:off x="4997931" y="4740954"/>
            <a:ext cx="5305425" cy="122768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rgbClr val="FFFFFF"/>
                </a:solidFill>
                <a:latin typeface="Gentona Book" pitchFamily="2" charset="77"/>
              </a:defRPr>
            </a:lvl1pPr>
            <a:lvl2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accent1"/>
                </a:solidFill>
              </a:defRPr>
            </a:lvl2pPr>
            <a:lvl3pPr marL="914400" indent="0">
              <a:buNone/>
              <a:defRPr/>
            </a:lvl3pPr>
            <a:lvl4pPr marL="1371600" indent="0">
              <a:buNone/>
              <a:defRPr/>
            </a:lvl4pPr>
            <a:lvl5pPr marL="1828800" indent="0">
              <a:buNone/>
              <a:defRPr/>
            </a:lvl5pPr>
          </a:lstStyle>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attribution here</a:t>
            </a:r>
          </a:p>
        </p:txBody>
      </p:sp>
      <p:grpSp>
        <p:nvGrpSpPr>
          <p:cNvPr id="18" name="Group 17">
            <a:extLst>
              <a:ext uri="{FF2B5EF4-FFF2-40B4-BE49-F238E27FC236}">
                <a16:creationId xmlns:a16="http://schemas.microsoft.com/office/drawing/2014/main" id="{EE114B95-9298-E597-9629-4D75096F72CF}"/>
              </a:ext>
            </a:extLst>
          </p:cNvPr>
          <p:cNvGrpSpPr/>
          <p:nvPr userDrawn="1"/>
        </p:nvGrpSpPr>
        <p:grpSpPr>
          <a:xfrm>
            <a:off x="-400481" y="0"/>
            <a:ext cx="2289125" cy="6858000"/>
            <a:chOff x="-350874" y="1"/>
            <a:chExt cx="2331655" cy="7767048"/>
          </a:xfrm>
        </p:grpSpPr>
        <p:sp>
          <p:nvSpPr>
            <p:cNvPr id="19" name="object 4">
              <a:extLst>
                <a:ext uri="{FF2B5EF4-FFF2-40B4-BE49-F238E27FC236}">
                  <a16:creationId xmlns:a16="http://schemas.microsoft.com/office/drawing/2014/main" id="{542220C9-009D-8B2A-A02D-D7E3517FC5F2}"/>
                </a:ext>
              </a:extLst>
            </p:cNvPr>
            <p:cNvSpPr/>
            <p:nvPr/>
          </p:nvSpPr>
          <p:spPr>
            <a:xfrm>
              <a:off x="-350874" y="3883525"/>
              <a:ext cx="2331654" cy="168848"/>
            </a:xfrm>
            <a:custGeom>
              <a:avLst/>
              <a:gdLst/>
              <a:ahLst/>
              <a:cxnLst/>
              <a:rect l="l" t="t" r="r" b="b"/>
              <a:pathLst>
                <a:path w="1183640">
                  <a:moveTo>
                    <a:pt x="0" y="0"/>
                  </a:moveTo>
                  <a:lnTo>
                    <a:pt x="1183319" y="0"/>
                  </a:lnTo>
                </a:path>
              </a:pathLst>
            </a:custGeom>
            <a:ln w="19050">
              <a:solidFill>
                <a:schemeClr val="accent1"/>
              </a:solidFill>
            </a:ln>
          </p:spPr>
          <p:txBody>
            <a:bodyPr wrap="square" lIns="0" tIns="0" rIns="0" bIns="0" rtlCol="0"/>
            <a:lstStyle/>
            <a:p>
              <a:endParaRPr/>
            </a:p>
          </p:txBody>
        </p:sp>
        <p:grpSp>
          <p:nvGrpSpPr>
            <p:cNvPr id="20" name="Group 19">
              <a:extLst>
                <a:ext uri="{FF2B5EF4-FFF2-40B4-BE49-F238E27FC236}">
                  <a16:creationId xmlns:a16="http://schemas.microsoft.com/office/drawing/2014/main" id="{7DACA554-9B5E-83BC-B851-6A1567F1305A}"/>
                </a:ext>
              </a:extLst>
            </p:cNvPr>
            <p:cNvGrpSpPr/>
            <p:nvPr userDrawn="1"/>
          </p:nvGrpSpPr>
          <p:grpSpPr>
            <a:xfrm>
              <a:off x="-350874" y="1"/>
              <a:ext cx="2331655" cy="3180687"/>
              <a:chOff x="-343367" y="1"/>
              <a:chExt cx="2331655" cy="3180687"/>
            </a:xfrm>
          </p:grpSpPr>
          <p:sp>
            <p:nvSpPr>
              <p:cNvPr id="27" name="object 3">
                <a:extLst>
                  <a:ext uri="{FF2B5EF4-FFF2-40B4-BE49-F238E27FC236}">
                    <a16:creationId xmlns:a16="http://schemas.microsoft.com/office/drawing/2014/main" id="{327002F1-D650-30F7-5722-ABE5BB037238}"/>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chemeClr val="accent1"/>
                </a:solidFill>
              </a:ln>
            </p:spPr>
            <p:txBody>
              <a:bodyPr wrap="square" lIns="0" tIns="0" rIns="0" bIns="0" rtlCol="0"/>
              <a:lstStyle/>
              <a:p>
                <a:endParaRPr/>
              </a:p>
            </p:txBody>
          </p:sp>
          <p:sp>
            <p:nvSpPr>
              <p:cNvPr id="28" name="object 6">
                <a:extLst>
                  <a:ext uri="{FF2B5EF4-FFF2-40B4-BE49-F238E27FC236}">
                    <a16:creationId xmlns:a16="http://schemas.microsoft.com/office/drawing/2014/main" id="{EE24D198-2C15-2E59-AEE5-F7697640F586}"/>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chemeClr val="accent1"/>
                </a:solidFill>
              </a:ln>
            </p:spPr>
            <p:txBody>
              <a:bodyPr wrap="square" lIns="0" tIns="0" rIns="0" bIns="0" rtlCol="0"/>
              <a:lstStyle/>
              <a:p>
                <a:endParaRPr/>
              </a:p>
            </p:txBody>
          </p:sp>
        </p:grpSp>
        <p:grpSp>
          <p:nvGrpSpPr>
            <p:cNvPr id="22" name="Group 21">
              <a:extLst>
                <a:ext uri="{FF2B5EF4-FFF2-40B4-BE49-F238E27FC236}">
                  <a16:creationId xmlns:a16="http://schemas.microsoft.com/office/drawing/2014/main" id="{AA60DD74-D2F6-BC8E-B255-D5E20DCFA29C}"/>
                </a:ext>
              </a:extLst>
            </p:cNvPr>
            <p:cNvGrpSpPr/>
            <p:nvPr userDrawn="1"/>
          </p:nvGrpSpPr>
          <p:grpSpPr>
            <a:xfrm flipV="1">
              <a:off x="-350874" y="4586362"/>
              <a:ext cx="2331655" cy="3180687"/>
              <a:chOff x="-343367" y="1"/>
              <a:chExt cx="2331655" cy="3180687"/>
            </a:xfrm>
          </p:grpSpPr>
          <p:sp>
            <p:nvSpPr>
              <p:cNvPr id="25" name="object 3">
                <a:extLst>
                  <a:ext uri="{FF2B5EF4-FFF2-40B4-BE49-F238E27FC236}">
                    <a16:creationId xmlns:a16="http://schemas.microsoft.com/office/drawing/2014/main" id="{39372DFE-06F1-E6DE-5AA0-B3A7FAF2ED42}"/>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chemeClr val="accent1"/>
                </a:solidFill>
              </a:ln>
            </p:spPr>
            <p:txBody>
              <a:bodyPr wrap="square" lIns="0" tIns="0" rIns="0" bIns="0" rtlCol="0"/>
              <a:lstStyle/>
              <a:p>
                <a:endParaRPr/>
              </a:p>
            </p:txBody>
          </p:sp>
          <p:sp>
            <p:nvSpPr>
              <p:cNvPr id="26" name="object 6">
                <a:extLst>
                  <a:ext uri="{FF2B5EF4-FFF2-40B4-BE49-F238E27FC236}">
                    <a16:creationId xmlns:a16="http://schemas.microsoft.com/office/drawing/2014/main" id="{CEE7444E-8634-2B46-F46C-EDD98FCDCA6E}"/>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chemeClr val="accent1"/>
                </a:solidFill>
              </a:ln>
            </p:spPr>
            <p:txBody>
              <a:bodyPr wrap="square" lIns="0" tIns="0" rIns="0" bIns="0" rtlCol="0"/>
              <a:lstStyle/>
              <a:p>
                <a:endParaRPr/>
              </a:p>
            </p:txBody>
          </p:sp>
        </p:grpSp>
      </p:grpSp>
    </p:spTree>
    <p:extLst>
      <p:ext uri="{BB962C8B-B14F-4D97-AF65-F5344CB8AC3E}">
        <p14:creationId xmlns:p14="http://schemas.microsoft.com/office/powerpoint/2010/main" val="1132701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Intro Bo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55F5FCC0-AF31-D544-8FB3-CAF4AB7E32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340818" y="2634442"/>
            <a:ext cx="3061103" cy="1602589"/>
          </a:xfrm>
        </p:spPr>
        <p:txBody>
          <a:bodyPr lIns="0" tIns="0" rIns="0" bIns="0">
            <a:noAutofit/>
          </a:bodyPr>
          <a:lstStyle>
            <a:lvl1pPr algn="ctr">
              <a:defRPr sz="1100" b="1" i="0" spc="400" baseline="0">
                <a:solidFill>
                  <a:srgbClr val="FFFFFF"/>
                </a:solidFill>
                <a:latin typeface="Obviously Wide Semi" pitchFamily="82" charset="77"/>
              </a:defRPr>
            </a:lvl1pPr>
          </a:lstStyle>
          <a:p>
            <a:r>
              <a:rPr lang="en-US" dirty="0"/>
              <a:t>CLICK TO ADD TITLE</a:t>
            </a:r>
          </a:p>
        </p:txBody>
      </p:sp>
      <p:sp>
        <p:nvSpPr>
          <p:cNvPr id="33" name="Picture Placeholder 32">
            <a:extLst>
              <a:ext uri="{FF2B5EF4-FFF2-40B4-BE49-F238E27FC236}">
                <a16:creationId xmlns:a16="http://schemas.microsoft.com/office/drawing/2014/main" id="{CC69924B-6F9A-8A4B-B6AB-AAFA31AABAF4}"/>
              </a:ext>
            </a:extLst>
          </p:cNvPr>
          <p:cNvSpPr>
            <a:spLocks noGrp="1"/>
          </p:cNvSpPr>
          <p:nvPr>
            <p:ph type="pic" sz="quarter" idx="13" hasCustomPrompt="1"/>
          </p:nvPr>
        </p:nvSpPr>
        <p:spPr>
          <a:xfrm>
            <a:off x="3913624" y="1731963"/>
            <a:ext cx="4125195" cy="3254375"/>
          </a:xfrm>
          <a:solidFill>
            <a:srgbClr val="FFFFFF"/>
          </a:solidFill>
        </p:spPr>
        <p:txBody>
          <a:bodyPr/>
          <a:lstStyle/>
          <a:p>
            <a:r>
              <a:rPr lang="en-US" dirty="0"/>
              <a:t>CLICK TO ADD PHOTO</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3913624" y="5108946"/>
            <a:ext cx="4125195" cy="1358900"/>
          </a:xfrm>
        </p:spPr>
        <p:txBody>
          <a:bodyPr lIns="0" tIns="0" rIns="0" bIns="0">
            <a:noAutofit/>
          </a:bodyPr>
          <a:lstStyle>
            <a:lvl1pPr marL="0" indent="0" algn="ctr">
              <a:spcBef>
                <a:spcPts val="0"/>
              </a:spcBef>
              <a:buNone/>
              <a:defRPr sz="1100" b="1" i="0">
                <a:solidFill>
                  <a:srgbClr val="FFFFFF"/>
                </a:solidFill>
                <a:latin typeface="Obviously Wide Semi" pitchFamily="82" charset="77"/>
              </a:defRPr>
            </a:lvl1pPr>
            <a:lvl2pPr marL="11113" indent="0" algn="ctr">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grpSp>
        <p:nvGrpSpPr>
          <p:cNvPr id="59" name="Group 58">
            <a:extLst>
              <a:ext uri="{FF2B5EF4-FFF2-40B4-BE49-F238E27FC236}">
                <a16:creationId xmlns:a16="http://schemas.microsoft.com/office/drawing/2014/main" id="{FA947BC9-9906-B044-B30A-68982AC5136D}"/>
              </a:ext>
            </a:extLst>
          </p:cNvPr>
          <p:cNvGrpSpPr/>
          <p:nvPr userDrawn="1"/>
        </p:nvGrpSpPr>
        <p:grpSpPr>
          <a:xfrm>
            <a:off x="97535" y="2509520"/>
            <a:ext cx="11692119" cy="1930400"/>
            <a:chOff x="240378" y="4083645"/>
            <a:chExt cx="19619509" cy="3664909"/>
          </a:xfrm>
        </p:grpSpPr>
        <p:sp>
          <p:nvSpPr>
            <p:cNvPr id="60" name="object 7">
              <a:extLst>
                <a:ext uri="{FF2B5EF4-FFF2-40B4-BE49-F238E27FC236}">
                  <a16:creationId xmlns:a16="http://schemas.microsoft.com/office/drawing/2014/main" id="{80640D98-B291-6645-8306-3D8792CF6CE6}"/>
                </a:ext>
              </a:extLst>
            </p:cNvPr>
            <p:cNvSpPr/>
            <p:nvPr/>
          </p:nvSpPr>
          <p:spPr>
            <a:xfrm>
              <a:off x="624383" y="5628289"/>
              <a:ext cx="0" cy="1638935"/>
            </a:xfrm>
            <a:custGeom>
              <a:avLst/>
              <a:gdLst/>
              <a:ahLst/>
              <a:cxnLst/>
              <a:rect l="l" t="t" r="r" b="b"/>
              <a:pathLst>
                <a:path h="1638934">
                  <a:moveTo>
                    <a:pt x="0" y="1638505"/>
                  </a:moveTo>
                  <a:lnTo>
                    <a:pt x="0" y="0"/>
                  </a:lnTo>
                </a:path>
              </a:pathLst>
            </a:custGeom>
            <a:ln w="38700">
              <a:solidFill>
                <a:schemeClr val="accent1"/>
              </a:solidFill>
            </a:ln>
          </p:spPr>
          <p:txBody>
            <a:bodyPr wrap="square" lIns="0" tIns="0" rIns="0" bIns="0" rtlCol="0"/>
            <a:lstStyle/>
            <a:p>
              <a:endParaRPr/>
            </a:p>
          </p:txBody>
        </p:sp>
        <p:sp>
          <p:nvSpPr>
            <p:cNvPr id="61" name="object 8">
              <a:extLst>
                <a:ext uri="{FF2B5EF4-FFF2-40B4-BE49-F238E27FC236}">
                  <a16:creationId xmlns:a16="http://schemas.microsoft.com/office/drawing/2014/main" id="{485D1293-9E15-A748-8D58-D23ACDC46398}"/>
                </a:ext>
              </a:extLst>
            </p:cNvPr>
            <p:cNvSpPr/>
            <p:nvPr/>
          </p:nvSpPr>
          <p:spPr>
            <a:xfrm>
              <a:off x="5883289" y="5628293"/>
              <a:ext cx="0" cy="1161415"/>
            </a:xfrm>
            <a:custGeom>
              <a:avLst/>
              <a:gdLst/>
              <a:ahLst/>
              <a:cxnLst/>
              <a:rect l="l" t="t" r="r" b="b"/>
              <a:pathLst>
                <a:path h="1161415">
                  <a:moveTo>
                    <a:pt x="0" y="1161388"/>
                  </a:moveTo>
                  <a:lnTo>
                    <a:pt x="0" y="0"/>
                  </a:lnTo>
                </a:path>
              </a:pathLst>
            </a:custGeom>
            <a:ln w="37506">
              <a:solidFill>
                <a:schemeClr val="accent1"/>
              </a:solidFill>
            </a:ln>
          </p:spPr>
          <p:txBody>
            <a:bodyPr wrap="square" lIns="0" tIns="0" rIns="0" bIns="0" rtlCol="0"/>
            <a:lstStyle/>
            <a:p>
              <a:endParaRPr/>
            </a:p>
          </p:txBody>
        </p:sp>
        <p:sp>
          <p:nvSpPr>
            <p:cNvPr id="62" name="object 9">
              <a:extLst>
                <a:ext uri="{FF2B5EF4-FFF2-40B4-BE49-F238E27FC236}">
                  <a16:creationId xmlns:a16="http://schemas.microsoft.com/office/drawing/2014/main" id="{449586A5-797E-4844-B195-B143781BC6FC}"/>
                </a:ext>
              </a:extLst>
            </p:cNvPr>
            <p:cNvSpPr/>
            <p:nvPr/>
          </p:nvSpPr>
          <p:spPr>
            <a:xfrm>
              <a:off x="6314331" y="5628289"/>
              <a:ext cx="0" cy="1743710"/>
            </a:xfrm>
            <a:custGeom>
              <a:avLst/>
              <a:gdLst/>
              <a:ahLst/>
              <a:cxnLst/>
              <a:rect l="l" t="t" r="r" b="b"/>
              <a:pathLst>
                <a:path h="1743709">
                  <a:moveTo>
                    <a:pt x="0" y="1743213"/>
                  </a:moveTo>
                  <a:lnTo>
                    <a:pt x="0" y="0"/>
                  </a:lnTo>
                </a:path>
              </a:pathLst>
            </a:custGeom>
            <a:ln w="36313">
              <a:solidFill>
                <a:schemeClr val="accent1"/>
              </a:solidFill>
            </a:ln>
          </p:spPr>
          <p:txBody>
            <a:bodyPr wrap="square" lIns="0" tIns="0" rIns="0" bIns="0" rtlCol="0"/>
            <a:lstStyle/>
            <a:p>
              <a:endParaRPr/>
            </a:p>
          </p:txBody>
        </p:sp>
        <p:sp>
          <p:nvSpPr>
            <p:cNvPr id="63" name="object 10">
              <a:extLst>
                <a:ext uri="{FF2B5EF4-FFF2-40B4-BE49-F238E27FC236}">
                  <a16:creationId xmlns:a16="http://schemas.microsoft.com/office/drawing/2014/main" id="{0510D2EC-A71E-5248-875A-9E734ACDE9E7}"/>
                </a:ext>
              </a:extLst>
            </p:cNvPr>
            <p:cNvSpPr/>
            <p:nvPr/>
          </p:nvSpPr>
          <p:spPr>
            <a:xfrm>
              <a:off x="18261610"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64" name="object 11">
              <a:extLst>
                <a:ext uri="{FF2B5EF4-FFF2-40B4-BE49-F238E27FC236}">
                  <a16:creationId xmlns:a16="http://schemas.microsoft.com/office/drawing/2014/main" id="{00003A82-A8D8-4946-A2FE-151872D24A0D}"/>
                </a:ext>
              </a:extLst>
            </p:cNvPr>
            <p:cNvSpPr/>
            <p:nvPr/>
          </p:nvSpPr>
          <p:spPr>
            <a:xfrm>
              <a:off x="13788576"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65" name="object 12">
              <a:extLst>
                <a:ext uri="{FF2B5EF4-FFF2-40B4-BE49-F238E27FC236}">
                  <a16:creationId xmlns:a16="http://schemas.microsoft.com/office/drawing/2014/main" id="{2E7A9E87-646F-954A-A25B-73D09AF5CD97}"/>
                </a:ext>
              </a:extLst>
            </p:cNvPr>
            <p:cNvSpPr/>
            <p:nvPr/>
          </p:nvSpPr>
          <p:spPr>
            <a:xfrm>
              <a:off x="19723173"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66" name="object 13">
              <a:extLst>
                <a:ext uri="{FF2B5EF4-FFF2-40B4-BE49-F238E27FC236}">
                  <a16:creationId xmlns:a16="http://schemas.microsoft.com/office/drawing/2014/main" id="{4A27ADFE-F218-1B4A-809E-4320DF9C97B4}"/>
                </a:ext>
              </a:extLst>
            </p:cNvPr>
            <p:cNvSpPr/>
            <p:nvPr/>
          </p:nvSpPr>
          <p:spPr>
            <a:xfrm>
              <a:off x="14830765" y="5664881"/>
              <a:ext cx="0" cy="1367790"/>
            </a:xfrm>
            <a:custGeom>
              <a:avLst/>
              <a:gdLst/>
              <a:ahLst/>
              <a:cxnLst/>
              <a:rect l="l" t="t" r="r" b="b"/>
              <a:pathLst>
                <a:path h="1367790">
                  <a:moveTo>
                    <a:pt x="0" y="1367591"/>
                  </a:moveTo>
                  <a:lnTo>
                    <a:pt x="0" y="0"/>
                  </a:lnTo>
                </a:path>
              </a:pathLst>
            </a:custGeom>
            <a:ln w="18460">
              <a:solidFill>
                <a:schemeClr val="accent1"/>
              </a:solidFill>
            </a:ln>
          </p:spPr>
          <p:txBody>
            <a:bodyPr wrap="square" lIns="0" tIns="0" rIns="0" bIns="0" rtlCol="0"/>
            <a:lstStyle/>
            <a:p>
              <a:endParaRPr/>
            </a:p>
          </p:txBody>
        </p:sp>
        <p:sp>
          <p:nvSpPr>
            <p:cNvPr id="67" name="object 14">
              <a:extLst>
                <a:ext uri="{FF2B5EF4-FFF2-40B4-BE49-F238E27FC236}">
                  <a16:creationId xmlns:a16="http://schemas.microsoft.com/office/drawing/2014/main" id="{6F5A039D-511F-9447-B200-3F6C26112F42}"/>
                </a:ext>
              </a:extLst>
            </p:cNvPr>
            <p:cNvSpPr/>
            <p:nvPr/>
          </p:nvSpPr>
          <p:spPr>
            <a:xfrm>
              <a:off x="16253153" y="5628289"/>
              <a:ext cx="0" cy="2120265"/>
            </a:xfrm>
            <a:custGeom>
              <a:avLst/>
              <a:gdLst/>
              <a:ahLst/>
              <a:cxnLst/>
              <a:rect l="l" t="t" r="r" b="b"/>
              <a:pathLst>
                <a:path h="2120265">
                  <a:moveTo>
                    <a:pt x="0" y="2120165"/>
                  </a:moveTo>
                  <a:lnTo>
                    <a:pt x="0" y="0"/>
                  </a:lnTo>
                </a:path>
              </a:pathLst>
            </a:custGeom>
            <a:ln w="13695">
              <a:solidFill>
                <a:schemeClr val="accent1"/>
              </a:solidFill>
            </a:ln>
          </p:spPr>
          <p:txBody>
            <a:bodyPr wrap="square" lIns="0" tIns="0" rIns="0" bIns="0" rtlCol="0"/>
            <a:lstStyle/>
            <a:p>
              <a:endParaRPr/>
            </a:p>
          </p:txBody>
        </p:sp>
        <p:sp>
          <p:nvSpPr>
            <p:cNvPr id="68" name="object 15">
              <a:extLst>
                <a:ext uri="{FF2B5EF4-FFF2-40B4-BE49-F238E27FC236}">
                  <a16:creationId xmlns:a16="http://schemas.microsoft.com/office/drawing/2014/main" id="{5F695F29-C382-AA46-9441-79AFBB33D895}"/>
                </a:ext>
              </a:extLst>
            </p:cNvPr>
            <p:cNvSpPr/>
            <p:nvPr/>
          </p:nvSpPr>
          <p:spPr>
            <a:xfrm>
              <a:off x="14198365" y="5628289"/>
              <a:ext cx="0" cy="1638935"/>
            </a:xfrm>
            <a:custGeom>
              <a:avLst/>
              <a:gdLst/>
              <a:ahLst/>
              <a:cxnLst/>
              <a:rect l="l" t="t" r="r" b="b"/>
              <a:pathLst>
                <a:path h="1638934">
                  <a:moveTo>
                    <a:pt x="0" y="1638505"/>
                  </a:moveTo>
                  <a:lnTo>
                    <a:pt x="0" y="0"/>
                  </a:lnTo>
                </a:path>
              </a:pathLst>
            </a:custGeom>
            <a:ln w="13695">
              <a:solidFill>
                <a:schemeClr val="accent1"/>
              </a:solidFill>
            </a:ln>
          </p:spPr>
          <p:txBody>
            <a:bodyPr wrap="square" lIns="0" tIns="0" rIns="0" bIns="0" rtlCol="0"/>
            <a:lstStyle/>
            <a:p>
              <a:endParaRPr/>
            </a:p>
          </p:txBody>
        </p:sp>
        <p:sp>
          <p:nvSpPr>
            <p:cNvPr id="69" name="object 16">
              <a:extLst>
                <a:ext uri="{FF2B5EF4-FFF2-40B4-BE49-F238E27FC236}">
                  <a16:creationId xmlns:a16="http://schemas.microsoft.com/office/drawing/2014/main" id="{CF57C7E7-236E-5747-BC21-2B7A4B310971}"/>
                </a:ext>
              </a:extLst>
            </p:cNvPr>
            <p:cNvSpPr/>
            <p:nvPr/>
          </p:nvSpPr>
          <p:spPr>
            <a:xfrm>
              <a:off x="17238634" y="5628290"/>
              <a:ext cx="0" cy="1367790"/>
            </a:xfrm>
            <a:custGeom>
              <a:avLst/>
              <a:gdLst/>
              <a:ahLst/>
              <a:cxnLst/>
              <a:rect l="l" t="t" r="r" b="b"/>
              <a:pathLst>
                <a:path h="1367790">
                  <a:moveTo>
                    <a:pt x="0" y="1367591"/>
                  </a:moveTo>
                  <a:lnTo>
                    <a:pt x="0" y="0"/>
                  </a:lnTo>
                </a:path>
              </a:pathLst>
            </a:custGeom>
            <a:ln w="7737">
              <a:solidFill>
                <a:schemeClr val="accent1"/>
              </a:solidFill>
            </a:ln>
          </p:spPr>
          <p:txBody>
            <a:bodyPr wrap="square" lIns="0" tIns="0" rIns="0" bIns="0" rtlCol="0"/>
            <a:lstStyle/>
            <a:p>
              <a:endParaRPr/>
            </a:p>
          </p:txBody>
        </p:sp>
        <p:sp>
          <p:nvSpPr>
            <p:cNvPr id="70" name="object 17">
              <a:extLst>
                <a:ext uri="{FF2B5EF4-FFF2-40B4-BE49-F238E27FC236}">
                  <a16:creationId xmlns:a16="http://schemas.microsoft.com/office/drawing/2014/main" id="{CC2F267F-D852-5644-A8EB-E3C0A50285D5}"/>
                </a:ext>
              </a:extLst>
            </p:cNvPr>
            <p:cNvSpPr/>
            <p:nvPr/>
          </p:nvSpPr>
          <p:spPr>
            <a:xfrm>
              <a:off x="17336739" y="4738307"/>
              <a:ext cx="0" cy="1367790"/>
            </a:xfrm>
            <a:custGeom>
              <a:avLst/>
              <a:gdLst/>
              <a:ahLst/>
              <a:cxnLst/>
              <a:rect l="l" t="t" r="r" b="b"/>
              <a:pathLst>
                <a:path h="1367789">
                  <a:moveTo>
                    <a:pt x="0" y="1367581"/>
                  </a:moveTo>
                  <a:lnTo>
                    <a:pt x="0" y="0"/>
                  </a:lnTo>
                </a:path>
              </a:pathLst>
            </a:custGeom>
            <a:ln w="37506">
              <a:solidFill>
                <a:schemeClr val="accent1"/>
              </a:solidFill>
            </a:ln>
          </p:spPr>
          <p:txBody>
            <a:bodyPr wrap="square" lIns="0" tIns="0" rIns="0" bIns="0" rtlCol="0"/>
            <a:lstStyle/>
            <a:p>
              <a:endParaRPr/>
            </a:p>
          </p:txBody>
        </p:sp>
        <p:sp>
          <p:nvSpPr>
            <p:cNvPr id="71" name="object 18">
              <a:extLst>
                <a:ext uri="{FF2B5EF4-FFF2-40B4-BE49-F238E27FC236}">
                  <a16:creationId xmlns:a16="http://schemas.microsoft.com/office/drawing/2014/main" id="{3D4CEAB5-907E-354D-8BBC-52D2B8327B31}"/>
                </a:ext>
              </a:extLst>
            </p:cNvPr>
            <p:cNvSpPr/>
            <p:nvPr/>
          </p:nvSpPr>
          <p:spPr>
            <a:xfrm>
              <a:off x="16334886" y="4083645"/>
              <a:ext cx="0" cy="1825625"/>
            </a:xfrm>
            <a:custGeom>
              <a:avLst/>
              <a:gdLst/>
              <a:ahLst/>
              <a:cxnLst/>
              <a:rect l="l" t="t" r="r" b="b"/>
              <a:pathLst>
                <a:path h="1825625">
                  <a:moveTo>
                    <a:pt x="0" y="1825002"/>
                  </a:moveTo>
                  <a:lnTo>
                    <a:pt x="0" y="0"/>
                  </a:lnTo>
                </a:path>
              </a:pathLst>
            </a:custGeom>
            <a:ln w="32742">
              <a:solidFill>
                <a:schemeClr val="accent1"/>
              </a:solidFill>
            </a:ln>
          </p:spPr>
          <p:txBody>
            <a:bodyPr wrap="square" lIns="0" tIns="0" rIns="0" bIns="0" rtlCol="0"/>
            <a:lstStyle/>
            <a:p>
              <a:endParaRPr/>
            </a:p>
          </p:txBody>
        </p:sp>
        <p:sp>
          <p:nvSpPr>
            <p:cNvPr id="72" name="object 19">
              <a:extLst>
                <a:ext uri="{FF2B5EF4-FFF2-40B4-BE49-F238E27FC236}">
                  <a16:creationId xmlns:a16="http://schemas.microsoft.com/office/drawing/2014/main" id="{31417C22-3690-3742-9682-F5F58C88724E}"/>
                </a:ext>
              </a:extLst>
            </p:cNvPr>
            <p:cNvSpPr/>
            <p:nvPr/>
          </p:nvSpPr>
          <p:spPr>
            <a:xfrm>
              <a:off x="15884107" y="5422101"/>
              <a:ext cx="0" cy="1367790"/>
            </a:xfrm>
            <a:custGeom>
              <a:avLst/>
              <a:gdLst/>
              <a:ahLst/>
              <a:cxnLst/>
              <a:rect l="l" t="t" r="r" b="b"/>
              <a:pathLst>
                <a:path h="1367790">
                  <a:moveTo>
                    <a:pt x="0" y="1367581"/>
                  </a:moveTo>
                  <a:lnTo>
                    <a:pt x="0" y="0"/>
                  </a:lnTo>
                </a:path>
              </a:pathLst>
            </a:custGeom>
            <a:ln w="32742">
              <a:solidFill>
                <a:schemeClr val="accent1"/>
              </a:solidFill>
            </a:ln>
          </p:spPr>
          <p:txBody>
            <a:bodyPr wrap="square" lIns="0" tIns="0" rIns="0" bIns="0" rtlCol="0"/>
            <a:lstStyle/>
            <a:p>
              <a:endParaRPr/>
            </a:p>
          </p:txBody>
        </p:sp>
        <p:sp>
          <p:nvSpPr>
            <p:cNvPr id="73" name="object 20">
              <a:extLst>
                <a:ext uri="{FF2B5EF4-FFF2-40B4-BE49-F238E27FC236}">
                  <a16:creationId xmlns:a16="http://schemas.microsoft.com/office/drawing/2014/main" id="{DABB4064-C1A1-9F42-94FD-38CFE3331A7A}"/>
                </a:ext>
              </a:extLst>
            </p:cNvPr>
            <p:cNvSpPr/>
            <p:nvPr/>
          </p:nvSpPr>
          <p:spPr>
            <a:xfrm>
              <a:off x="14896851" y="4483837"/>
              <a:ext cx="0" cy="1367790"/>
            </a:xfrm>
            <a:custGeom>
              <a:avLst/>
              <a:gdLst/>
              <a:ahLst/>
              <a:cxnLst/>
              <a:rect l="l" t="t" r="r" b="b"/>
              <a:pathLst>
                <a:path h="1367789">
                  <a:moveTo>
                    <a:pt x="0" y="1367581"/>
                  </a:moveTo>
                  <a:lnTo>
                    <a:pt x="0" y="0"/>
                  </a:lnTo>
                </a:path>
              </a:pathLst>
            </a:custGeom>
            <a:ln w="26794">
              <a:solidFill>
                <a:schemeClr val="accent1"/>
              </a:solidFill>
            </a:ln>
          </p:spPr>
          <p:txBody>
            <a:bodyPr wrap="square" lIns="0" tIns="0" rIns="0" bIns="0" rtlCol="0"/>
            <a:lstStyle/>
            <a:p>
              <a:endParaRPr/>
            </a:p>
          </p:txBody>
        </p:sp>
        <p:sp>
          <p:nvSpPr>
            <p:cNvPr id="74" name="object 21">
              <a:extLst>
                <a:ext uri="{FF2B5EF4-FFF2-40B4-BE49-F238E27FC236}">
                  <a16:creationId xmlns:a16="http://schemas.microsoft.com/office/drawing/2014/main" id="{80E89B1B-8A92-3848-8A50-1F65449BC0E6}"/>
                </a:ext>
              </a:extLst>
            </p:cNvPr>
            <p:cNvSpPr/>
            <p:nvPr/>
          </p:nvSpPr>
          <p:spPr>
            <a:xfrm>
              <a:off x="13823475"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75" name="object 22">
              <a:extLst>
                <a:ext uri="{FF2B5EF4-FFF2-40B4-BE49-F238E27FC236}">
                  <a16:creationId xmlns:a16="http://schemas.microsoft.com/office/drawing/2014/main" id="{62EEBB27-1388-1E46-8386-E27D84C15447}"/>
                </a:ext>
              </a:extLst>
            </p:cNvPr>
            <p:cNvSpPr/>
            <p:nvPr/>
          </p:nvSpPr>
          <p:spPr>
            <a:xfrm>
              <a:off x="19859887"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76" name="object 23">
              <a:extLst>
                <a:ext uri="{FF2B5EF4-FFF2-40B4-BE49-F238E27FC236}">
                  <a16:creationId xmlns:a16="http://schemas.microsoft.com/office/drawing/2014/main" id="{4CBC4500-76B5-BE4C-A136-E5E1A4547121}"/>
                </a:ext>
              </a:extLst>
            </p:cNvPr>
            <p:cNvSpPr/>
            <p:nvPr/>
          </p:nvSpPr>
          <p:spPr>
            <a:xfrm>
              <a:off x="6366464" y="4738306"/>
              <a:ext cx="0" cy="1170940"/>
            </a:xfrm>
            <a:custGeom>
              <a:avLst/>
              <a:gdLst/>
              <a:ahLst/>
              <a:cxnLst/>
              <a:rect l="l" t="t" r="r" b="b"/>
              <a:pathLst>
                <a:path h="1170939">
                  <a:moveTo>
                    <a:pt x="0" y="1170341"/>
                  </a:moveTo>
                  <a:lnTo>
                    <a:pt x="0" y="0"/>
                  </a:lnTo>
                </a:path>
              </a:pathLst>
            </a:custGeom>
            <a:ln w="10125">
              <a:solidFill>
                <a:schemeClr val="accent1"/>
              </a:solidFill>
            </a:ln>
          </p:spPr>
          <p:txBody>
            <a:bodyPr wrap="square" lIns="0" tIns="0" rIns="0" bIns="0" rtlCol="0"/>
            <a:lstStyle/>
            <a:p>
              <a:endParaRPr/>
            </a:p>
          </p:txBody>
        </p:sp>
        <p:sp>
          <p:nvSpPr>
            <p:cNvPr id="77" name="object 24">
              <a:extLst>
                <a:ext uri="{FF2B5EF4-FFF2-40B4-BE49-F238E27FC236}">
                  <a16:creationId xmlns:a16="http://schemas.microsoft.com/office/drawing/2014/main" id="{66CDEB0C-3566-4D45-9173-B6CB35F86EA4}"/>
                </a:ext>
              </a:extLst>
            </p:cNvPr>
            <p:cNvSpPr/>
            <p:nvPr/>
          </p:nvSpPr>
          <p:spPr>
            <a:xfrm>
              <a:off x="18313743" y="4270142"/>
              <a:ext cx="0" cy="1638935"/>
            </a:xfrm>
            <a:custGeom>
              <a:avLst/>
              <a:gdLst/>
              <a:ahLst/>
              <a:cxnLst/>
              <a:rect l="l" t="t" r="r" b="b"/>
              <a:pathLst>
                <a:path h="1638935">
                  <a:moveTo>
                    <a:pt x="0" y="1638505"/>
                  </a:moveTo>
                  <a:lnTo>
                    <a:pt x="0" y="0"/>
                  </a:lnTo>
                </a:path>
              </a:pathLst>
            </a:custGeom>
            <a:ln w="10125">
              <a:solidFill>
                <a:schemeClr val="accent1"/>
              </a:solidFill>
            </a:ln>
          </p:spPr>
          <p:txBody>
            <a:bodyPr wrap="square" lIns="0" tIns="0" rIns="0" bIns="0" rtlCol="0"/>
            <a:lstStyle/>
            <a:p>
              <a:endParaRPr/>
            </a:p>
          </p:txBody>
        </p:sp>
        <p:sp>
          <p:nvSpPr>
            <p:cNvPr id="78" name="object 25">
              <a:extLst>
                <a:ext uri="{FF2B5EF4-FFF2-40B4-BE49-F238E27FC236}">
                  <a16:creationId xmlns:a16="http://schemas.microsoft.com/office/drawing/2014/main" id="{2E837B53-1EF7-8744-A427-F95623B3BB33}"/>
                </a:ext>
              </a:extLst>
            </p:cNvPr>
            <p:cNvSpPr/>
            <p:nvPr/>
          </p:nvSpPr>
          <p:spPr>
            <a:xfrm>
              <a:off x="240378"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79" name="object 26">
              <a:extLst>
                <a:ext uri="{FF2B5EF4-FFF2-40B4-BE49-F238E27FC236}">
                  <a16:creationId xmlns:a16="http://schemas.microsoft.com/office/drawing/2014/main" id="{6B29EA59-8629-E144-915F-72688335EA8B}"/>
                </a:ext>
              </a:extLst>
            </p:cNvPr>
            <p:cNvSpPr/>
            <p:nvPr/>
          </p:nvSpPr>
          <p:spPr>
            <a:xfrm>
              <a:off x="240379"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80" name="object 27">
              <a:extLst>
                <a:ext uri="{FF2B5EF4-FFF2-40B4-BE49-F238E27FC236}">
                  <a16:creationId xmlns:a16="http://schemas.microsoft.com/office/drawing/2014/main" id="{AF73F3F9-2068-704D-87A5-24F775D15D67}"/>
                </a:ext>
              </a:extLst>
            </p:cNvPr>
            <p:cNvSpPr/>
            <p:nvPr/>
          </p:nvSpPr>
          <p:spPr>
            <a:xfrm>
              <a:off x="5945333" y="4334946"/>
              <a:ext cx="0" cy="1574165"/>
            </a:xfrm>
            <a:custGeom>
              <a:avLst/>
              <a:gdLst/>
              <a:ahLst/>
              <a:cxnLst/>
              <a:rect l="l" t="t" r="r" b="b"/>
              <a:pathLst>
                <a:path h="1574164">
                  <a:moveTo>
                    <a:pt x="0" y="1573700"/>
                  </a:moveTo>
                  <a:lnTo>
                    <a:pt x="0" y="0"/>
                  </a:lnTo>
                </a:path>
              </a:pathLst>
            </a:custGeom>
            <a:ln w="8931">
              <a:solidFill>
                <a:schemeClr val="accent1"/>
              </a:solidFill>
            </a:ln>
          </p:spPr>
          <p:txBody>
            <a:bodyPr wrap="square" lIns="0" tIns="0" rIns="0" bIns="0" rtlCol="0"/>
            <a:lstStyle/>
            <a:p>
              <a:endParaRPr/>
            </a:p>
          </p:txBody>
        </p:sp>
        <p:sp>
          <p:nvSpPr>
            <p:cNvPr id="81" name="object 28">
              <a:extLst>
                <a:ext uri="{FF2B5EF4-FFF2-40B4-BE49-F238E27FC236}">
                  <a16:creationId xmlns:a16="http://schemas.microsoft.com/office/drawing/2014/main" id="{A86B55A8-AD85-8148-87D5-A2371C99D8D2}"/>
                </a:ext>
              </a:extLst>
            </p:cNvPr>
            <p:cNvSpPr/>
            <p:nvPr/>
          </p:nvSpPr>
          <p:spPr>
            <a:xfrm>
              <a:off x="647602" y="4541066"/>
              <a:ext cx="0" cy="1367790"/>
            </a:xfrm>
            <a:custGeom>
              <a:avLst/>
              <a:gdLst/>
              <a:ahLst/>
              <a:cxnLst/>
              <a:rect l="l" t="t" r="r" b="b"/>
              <a:pathLst>
                <a:path h="1367789">
                  <a:moveTo>
                    <a:pt x="0" y="1367581"/>
                  </a:moveTo>
                  <a:lnTo>
                    <a:pt x="0" y="0"/>
                  </a:lnTo>
                </a:path>
              </a:pathLst>
            </a:custGeom>
            <a:ln w="7737">
              <a:solidFill>
                <a:schemeClr val="accent1"/>
              </a:solidFill>
            </a:ln>
          </p:spPr>
          <p:txBody>
            <a:bodyPr wrap="square" lIns="0" tIns="0" rIns="0" bIns="0" rtlCol="0"/>
            <a:lstStyle/>
            <a:p>
              <a:endParaRPr/>
            </a:p>
          </p:txBody>
        </p:sp>
      </p:grpSp>
      <p:sp>
        <p:nvSpPr>
          <p:cNvPr id="82" name="Slide Number Placeholder 5">
            <a:extLst>
              <a:ext uri="{FF2B5EF4-FFF2-40B4-BE49-F238E27FC236}">
                <a16:creationId xmlns:a16="http://schemas.microsoft.com/office/drawing/2014/main" id="{B9E44DC8-AB7C-394C-8E38-489C44522C83}"/>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3966741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Streamlined 3">
    <p:bg>
      <p:bgPr>
        <a:solidFill>
          <a:schemeClr val="bg1"/>
        </a:soli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sp>
        <p:nvSpPr>
          <p:cNvPr id="2" name="Title 1">
            <a:extLst>
              <a:ext uri="{FF2B5EF4-FFF2-40B4-BE49-F238E27FC236}">
                <a16:creationId xmlns:a16="http://schemas.microsoft.com/office/drawing/2014/main" id="{9F8A2392-E9A2-C452-D340-91E5E5E93CBD}"/>
              </a:ext>
            </a:extLst>
          </p:cNvPr>
          <p:cNvSpPr>
            <a:spLocks noGrp="1"/>
          </p:cNvSpPr>
          <p:nvPr>
            <p:ph type="title" hasCustomPrompt="1"/>
          </p:nvPr>
        </p:nvSpPr>
        <p:spPr>
          <a:xfrm>
            <a:off x="0" y="2113448"/>
            <a:ext cx="12192000" cy="1325563"/>
          </a:xfrm>
        </p:spPr>
        <p:txBody>
          <a:bodyPr lIns="0" tIns="0" rIns="0" bIns="0" anchor="t" anchorCtr="0">
            <a:noAutofit/>
          </a:bodyPr>
          <a:lstStyle>
            <a:lvl1pPr algn="ctr">
              <a:defRPr sz="3600" b="1" i="0">
                <a:solidFill>
                  <a:schemeClr val="accent2"/>
                </a:solidFill>
                <a:latin typeface="Obviously Wide Semi" pitchFamily="82" charset="77"/>
              </a:defRPr>
            </a:lvl1pPr>
          </a:lstStyle>
          <a:p>
            <a:r>
              <a:rPr lang="en-US" dirty="0"/>
              <a:t>Click to add quote here.</a:t>
            </a:r>
          </a:p>
        </p:txBody>
      </p:sp>
      <p:sp>
        <p:nvSpPr>
          <p:cNvPr id="4" name="Text Placeholder 3">
            <a:extLst>
              <a:ext uri="{FF2B5EF4-FFF2-40B4-BE49-F238E27FC236}">
                <a16:creationId xmlns:a16="http://schemas.microsoft.com/office/drawing/2014/main" id="{D1E662EE-C1C1-8B67-0864-E6BC8F51886A}"/>
              </a:ext>
            </a:extLst>
          </p:cNvPr>
          <p:cNvSpPr>
            <a:spLocks noGrp="1"/>
          </p:cNvSpPr>
          <p:nvPr>
            <p:ph type="body" sz="quarter" idx="20" hasCustomPrompt="1"/>
          </p:nvPr>
        </p:nvSpPr>
        <p:spPr>
          <a:xfrm>
            <a:off x="0" y="5506903"/>
            <a:ext cx="12192000" cy="651353"/>
          </a:xfrm>
        </p:spPr>
        <p:txBody>
          <a:bodyPr lIns="0" tIns="0" rIns="0" bIns="0">
            <a:noAutofit/>
          </a:bodyPr>
          <a:lstStyle>
            <a:lvl1pPr marL="0" indent="0" algn="ctr">
              <a:buNone/>
              <a:defRPr>
                <a:solidFill>
                  <a:schemeClr val="accent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add attribution here</a:t>
            </a:r>
          </a:p>
        </p:txBody>
      </p:sp>
      <p:grpSp>
        <p:nvGrpSpPr>
          <p:cNvPr id="5" name="Group 4">
            <a:extLst>
              <a:ext uri="{FF2B5EF4-FFF2-40B4-BE49-F238E27FC236}">
                <a16:creationId xmlns:a16="http://schemas.microsoft.com/office/drawing/2014/main" id="{3F386697-F5FB-708C-C51F-31450BE862C8}"/>
              </a:ext>
            </a:extLst>
          </p:cNvPr>
          <p:cNvGrpSpPr/>
          <p:nvPr userDrawn="1"/>
        </p:nvGrpSpPr>
        <p:grpSpPr>
          <a:xfrm>
            <a:off x="4422567" y="5186507"/>
            <a:ext cx="3346866" cy="85200"/>
            <a:chOff x="4341090" y="5186507"/>
            <a:chExt cx="3346866" cy="85200"/>
          </a:xfrm>
        </p:grpSpPr>
        <p:sp>
          <p:nvSpPr>
            <p:cNvPr id="30" name="object 12">
              <a:extLst>
                <a:ext uri="{FF2B5EF4-FFF2-40B4-BE49-F238E27FC236}">
                  <a16:creationId xmlns:a16="http://schemas.microsoft.com/office/drawing/2014/main" id="{8D322451-56DD-6D3C-137E-5E7494D9C517}"/>
                </a:ext>
              </a:extLst>
            </p:cNvPr>
            <p:cNvSpPr/>
            <p:nvPr userDrawn="1"/>
          </p:nvSpPr>
          <p:spPr>
            <a:xfrm rot="5400000">
              <a:off x="5255490" y="4272107"/>
              <a:ext cx="0" cy="182880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solidFill>
                  <a:schemeClr val="accent2"/>
                </a:solidFill>
              </a:endParaRPr>
            </a:p>
          </p:txBody>
        </p:sp>
        <p:sp>
          <p:nvSpPr>
            <p:cNvPr id="31" name="object 22">
              <a:extLst>
                <a:ext uri="{FF2B5EF4-FFF2-40B4-BE49-F238E27FC236}">
                  <a16:creationId xmlns:a16="http://schemas.microsoft.com/office/drawing/2014/main" id="{CE855F0E-32FA-0B7F-289A-6769F95F220C}"/>
                </a:ext>
              </a:extLst>
            </p:cNvPr>
            <p:cNvSpPr/>
            <p:nvPr userDrawn="1"/>
          </p:nvSpPr>
          <p:spPr>
            <a:xfrm rot="5400000">
              <a:off x="6773556" y="4357307"/>
              <a:ext cx="0" cy="182880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solidFill>
                  <a:schemeClr val="accent2"/>
                </a:solidFill>
              </a:endParaRPr>
            </a:p>
          </p:txBody>
        </p:sp>
      </p:grpSp>
    </p:spTree>
    <p:extLst>
      <p:ext uri="{BB962C8B-B14F-4D97-AF65-F5344CB8AC3E}">
        <p14:creationId xmlns:p14="http://schemas.microsoft.com/office/powerpoint/2010/main" val="5068014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Streamlined 4">
    <p:bg>
      <p:bgPr>
        <a:solidFill>
          <a:schemeClr val="bg1"/>
        </a:soli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1"/>
                </a:solidFill>
              </a:rPr>
              <a:pPr/>
              <a:t>‹#›</a:t>
            </a:fld>
            <a:endParaRPr lang="en-US" dirty="0">
              <a:solidFill>
                <a:schemeClr val="accent1"/>
              </a:solidFill>
            </a:endParaRPr>
          </a:p>
        </p:txBody>
      </p:sp>
      <p:sp>
        <p:nvSpPr>
          <p:cNvPr id="2" name="Title 1">
            <a:extLst>
              <a:ext uri="{FF2B5EF4-FFF2-40B4-BE49-F238E27FC236}">
                <a16:creationId xmlns:a16="http://schemas.microsoft.com/office/drawing/2014/main" id="{9F8A2392-E9A2-C452-D340-91E5E5E93CBD}"/>
              </a:ext>
            </a:extLst>
          </p:cNvPr>
          <p:cNvSpPr>
            <a:spLocks noGrp="1"/>
          </p:cNvSpPr>
          <p:nvPr>
            <p:ph type="title" hasCustomPrompt="1"/>
          </p:nvPr>
        </p:nvSpPr>
        <p:spPr>
          <a:xfrm>
            <a:off x="0" y="2113448"/>
            <a:ext cx="12192000" cy="1325563"/>
          </a:xfrm>
        </p:spPr>
        <p:txBody>
          <a:bodyPr lIns="0" tIns="0" rIns="0" bIns="0" anchor="t" anchorCtr="0">
            <a:noAutofit/>
          </a:bodyPr>
          <a:lstStyle>
            <a:lvl1pPr algn="ctr">
              <a:defRPr sz="3600" b="1" i="0">
                <a:solidFill>
                  <a:schemeClr val="accent1"/>
                </a:solidFill>
                <a:latin typeface="Obviously Wide Semi" pitchFamily="82" charset="77"/>
              </a:defRPr>
            </a:lvl1pPr>
          </a:lstStyle>
          <a:p>
            <a:r>
              <a:rPr lang="en-US" dirty="0"/>
              <a:t>Click to add quote here.</a:t>
            </a:r>
          </a:p>
        </p:txBody>
      </p:sp>
      <p:sp>
        <p:nvSpPr>
          <p:cNvPr id="4" name="Text Placeholder 3">
            <a:extLst>
              <a:ext uri="{FF2B5EF4-FFF2-40B4-BE49-F238E27FC236}">
                <a16:creationId xmlns:a16="http://schemas.microsoft.com/office/drawing/2014/main" id="{D1E662EE-C1C1-8B67-0864-E6BC8F51886A}"/>
              </a:ext>
            </a:extLst>
          </p:cNvPr>
          <p:cNvSpPr>
            <a:spLocks noGrp="1"/>
          </p:cNvSpPr>
          <p:nvPr>
            <p:ph type="body" sz="quarter" idx="20" hasCustomPrompt="1"/>
          </p:nvPr>
        </p:nvSpPr>
        <p:spPr>
          <a:xfrm>
            <a:off x="0" y="5506903"/>
            <a:ext cx="12192000" cy="651353"/>
          </a:xfrm>
        </p:spPr>
        <p:txBody>
          <a:bodyPr lIns="0" tIns="0" rIns="0" bIns="0">
            <a:noAutofit/>
          </a:bodyPr>
          <a:lstStyle>
            <a:lvl1pPr marL="0" indent="0" algn="ctr">
              <a:buNone/>
              <a:defRPr>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add attribution here</a:t>
            </a:r>
          </a:p>
        </p:txBody>
      </p:sp>
      <p:grpSp>
        <p:nvGrpSpPr>
          <p:cNvPr id="5" name="Group 4">
            <a:extLst>
              <a:ext uri="{FF2B5EF4-FFF2-40B4-BE49-F238E27FC236}">
                <a16:creationId xmlns:a16="http://schemas.microsoft.com/office/drawing/2014/main" id="{3F386697-F5FB-708C-C51F-31450BE862C8}"/>
              </a:ext>
            </a:extLst>
          </p:cNvPr>
          <p:cNvGrpSpPr/>
          <p:nvPr userDrawn="1"/>
        </p:nvGrpSpPr>
        <p:grpSpPr>
          <a:xfrm>
            <a:off x="4422567" y="5186507"/>
            <a:ext cx="3346866" cy="85200"/>
            <a:chOff x="4341090" y="5186507"/>
            <a:chExt cx="3346866" cy="85200"/>
          </a:xfrm>
        </p:grpSpPr>
        <p:sp>
          <p:nvSpPr>
            <p:cNvPr id="30" name="object 12">
              <a:extLst>
                <a:ext uri="{FF2B5EF4-FFF2-40B4-BE49-F238E27FC236}">
                  <a16:creationId xmlns:a16="http://schemas.microsoft.com/office/drawing/2014/main" id="{8D322451-56DD-6D3C-137E-5E7494D9C517}"/>
                </a:ext>
              </a:extLst>
            </p:cNvPr>
            <p:cNvSpPr/>
            <p:nvPr userDrawn="1"/>
          </p:nvSpPr>
          <p:spPr>
            <a:xfrm rot="5400000">
              <a:off x="5255490" y="4272107"/>
              <a:ext cx="0" cy="1828800"/>
            </a:xfrm>
            <a:custGeom>
              <a:avLst/>
              <a:gdLst/>
              <a:ahLst/>
              <a:cxnLst/>
              <a:rect l="l" t="t" r="r" b="b"/>
              <a:pathLst>
                <a:path h="1367790">
                  <a:moveTo>
                    <a:pt x="0" y="1367591"/>
                  </a:moveTo>
                  <a:lnTo>
                    <a:pt x="0" y="0"/>
                  </a:lnTo>
                </a:path>
              </a:pathLst>
            </a:custGeom>
            <a:ln w="33936">
              <a:solidFill>
                <a:schemeClr val="accent2"/>
              </a:solidFill>
            </a:ln>
          </p:spPr>
          <p:txBody>
            <a:bodyPr wrap="square" lIns="0" tIns="0" rIns="0" bIns="0" rtlCol="0"/>
            <a:lstStyle/>
            <a:p>
              <a:endParaRPr dirty="0">
                <a:solidFill>
                  <a:schemeClr val="accent1"/>
                </a:solidFill>
              </a:endParaRPr>
            </a:p>
          </p:txBody>
        </p:sp>
        <p:sp>
          <p:nvSpPr>
            <p:cNvPr id="31" name="object 22">
              <a:extLst>
                <a:ext uri="{FF2B5EF4-FFF2-40B4-BE49-F238E27FC236}">
                  <a16:creationId xmlns:a16="http://schemas.microsoft.com/office/drawing/2014/main" id="{CE855F0E-32FA-0B7F-289A-6769F95F220C}"/>
                </a:ext>
              </a:extLst>
            </p:cNvPr>
            <p:cNvSpPr/>
            <p:nvPr userDrawn="1"/>
          </p:nvSpPr>
          <p:spPr>
            <a:xfrm rot="5400000">
              <a:off x="6773556" y="4357307"/>
              <a:ext cx="0" cy="1828800"/>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dirty="0">
                <a:solidFill>
                  <a:schemeClr val="accent1"/>
                </a:solidFill>
              </a:endParaRPr>
            </a:p>
          </p:txBody>
        </p:sp>
      </p:grpSp>
    </p:spTree>
    <p:extLst>
      <p:ext uri="{BB962C8B-B14F-4D97-AF65-F5344CB8AC3E}">
        <p14:creationId xmlns:p14="http://schemas.microsoft.com/office/powerpoint/2010/main" val="7026525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Text-Blue-Streamline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1090420" y="323365"/>
            <a:ext cx="10478166" cy="669161"/>
          </a:xfrm>
        </p:spPr>
        <p:txBody>
          <a:bodyPr lIns="0" tIns="0" rIns="0" bIns="0" anchor="b" anchorCtr="0">
            <a:noAutofit/>
          </a:bodyPr>
          <a:lstStyle>
            <a:lvl1pPr algn="l">
              <a:lnSpc>
                <a:spcPct val="90000"/>
              </a:lnSpc>
              <a:defRPr sz="2400" b="1" i="0" spc="100" baseline="0">
                <a:solidFill>
                  <a:schemeClr val="accent2"/>
                </a:solidFill>
                <a:latin typeface="Obviously Wide Lght" pitchFamily="82" charset="77"/>
              </a:defRPr>
            </a:lvl1pPr>
          </a:lstStyle>
          <a:p>
            <a:r>
              <a:rPr lang="en-US" dirty="0"/>
              <a:t>CLICK TO ADD 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D64F787-285A-BC45-970D-B12BA183E82D}"/>
              </a:ext>
            </a:extLst>
          </p:cNvPr>
          <p:cNvCxnSpPr/>
          <p:nvPr userDrawn="1"/>
        </p:nvCxnSpPr>
        <p:spPr>
          <a:xfrm>
            <a:off x="6096000" y="1999488"/>
            <a:ext cx="0" cy="380390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245555" y="2000251"/>
            <a:ext cx="5850446" cy="413340"/>
          </a:xfrm>
        </p:spPr>
        <p:txBody>
          <a:bodyPr lIns="0" tIns="0" rIns="0" bIns="0">
            <a:noAutofit/>
          </a:bodyPr>
          <a:lstStyle>
            <a:lvl1pPr marL="0" indent="0">
              <a:buNone/>
              <a:defRPr sz="2000" b="1" i="0">
                <a:solidFill>
                  <a:schemeClr val="accent2"/>
                </a:solidFill>
                <a:latin typeface="Obviously Wide Medi" pitchFamily="82" charset="77"/>
              </a:defRPr>
            </a:lvl1pPr>
          </a:lstStyle>
          <a:p>
            <a:pPr lvl="0"/>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268929" y="2629393"/>
            <a:ext cx="542654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27" name="Text Placeholder 7">
            <a:extLst>
              <a:ext uri="{FF2B5EF4-FFF2-40B4-BE49-F238E27FC236}">
                <a16:creationId xmlns:a16="http://schemas.microsoft.com/office/drawing/2014/main" id="{477777DB-EE5F-6B46-BBF8-3BCDCAC47457}"/>
              </a:ext>
            </a:extLst>
          </p:cNvPr>
          <p:cNvSpPr>
            <a:spLocks noGrp="1"/>
          </p:cNvSpPr>
          <p:nvPr>
            <p:ph type="body" sz="quarter" idx="21" hasCustomPrompt="1"/>
          </p:nvPr>
        </p:nvSpPr>
        <p:spPr>
          <a:xfrm>
            <a:off x="6760056" y="2723124"/>
            <a:ext cx="5521325" cy="341123"/>
          </a:xfrm>
        </p:spPr>
        <p:txBody>
          <a:bodyPr lIns="0" tIns="0" rIns="0" bIns="0">
            <a:noAutofit/>
          </a:bodyPr>
          <a:lstStyle>
            <a:lvl1pPr marL="0" indent="0">
              <a:buNone/>
              <a:defRPr sz="1400" b="1" i="0">
                <a:solidFill>
                  <a:schemeClr val="accent2"/>
                </a:solidFill>
                <a:latin typeface="Obviously Wide Medi" pitchFamily="82" charset="77"/>
              </a:defRPr>
            </a:lvl1pPr>
          </a:lstStyle>
          <a:p>
            <a:pPr lvl="0"/>
            <a:r>
              <a:rPr lang="en-US" dirty="0"/>
              <a:t>CLICK TO SHORTLIST HERE</a:t>
            </a:r>
          </a:p>
        </p:txBody>
      </p:sp>
      <p:sp>
        <p:nvSpPr>
          <p:cNvPr id="15" name="Text Placeholder 14">
            <a:extLst>
              <a:ext uri="{FF2B5EF4-FFF2-40B4-BE49-F238E27FC236}">
                <a16:creationId xmlns:a16="http://schemas.microsoft.com/office/drawing/2014/main" id="{21CC634B-0291-CE49-9506-827956D21E09}"/>
              </a:ext>
            </a:extLst>
          </p:cNvPr>
          <p:cNvSpPr>
            <a:spLocks noGrp="1"/>
          </p:cNvSpPr>
          <p:nvPr>
            <p:ph type="body" sz="quarter" idx="22" hasCustomPrompt="1"/>
          </p:nvPr>
        </p:nvSpPr>
        <p:spPr>
          <a:xfrm>
            <a:off x="6760056" y="3138981"/>
            <a:ext cx="4549775" cy="281781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120650" marR="0" lvl="0" indent="-1206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list item</a:t>
            </a:r>
          </a:p>
        </p:txBody>
      </p:sp>
      <p:pic>
        <p:nvPicPr>
          <p:cNvPr id="33" name="Picture 32" descr="A picture containing outdoor, blue, high, day&#10;&#10;Description automatically generated">
            <a:extLst>
              <a:ext uri="{FF2B5EF4-FFF2-40B4-BE49-F238E27FC236}">
                <a16:creationId xmlns:a16="http://schemas.microsoft.com/office/drawing/2014/main" id="{EB6400C9-25CC-5444-8624-0F073A0572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33846"/>
          </a:xfrm>
          <a:prstGeom prst="rect">
            <a:avLst/>
          </a:prstGeom>
        </p:spPr>
      </p:pic>
      <p:pic>
        <p:nvPicPr>
          <p:cNvPr id="14" name="Picture 13">
            <a:extLst>
              <a:ext uri="{FF2B5EF4-FFF2-40B4-BE49-F238E27FC236}">
                <a16:creationId xmlns:a16="http://schemas.microsoft.com/office/drawing/2014/main" id="{6016B89B-334D-5B4D-AAD2-6FD3D5D915D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68929" y="272639"/>
            <a:ext cx="732591" cy="732591"/>
          </a:xfrm>
          <a:prstGeom prst="rect">
            <a:avLst/>
          </a:prstGeom>
        </p:spPr>
      </p:pic>
      <p:grpSp>
        <p:nvGrpSpPr>
          <p:cNvPr id="47" name="Group 46">
            <a:extLst>
              <a:ext uri="{FF2B5EF4-FFF2-40B4-BE49-F238E27FC236}">
                <a16:creationId xmlns:a16="http://schemas.microsoft.com/office/drawing/2014/main" id="{3463BBD9-C22B-DD4A-8880-446CBCB4260D}"/>
              </a:ext>
            </a:extLst>
          </p:cNvPr>
          <p:cNvGrpSpPr/>
          <p:nvPr userDrawn="1"/>
        </p:nvGrpSpPr>
        <p:grpSpPr>
          <a:xfrm>
            <a:off x="11479694" y="484771"/>
            <a:ext cx="712306" cy="5410029"/>
            <a:chOff x="11492959" y="484771"/>
            <a:chExt cx="712306" cy="5410029"/>
          </a:xfrm>
        </p:grpSpPr>
        <p:grpSp>
          <p:nvGrpSpPr>
            <p:cNvPr id="16" name="Group 15">
              <a:extLst>
                <a:ext uri="{FF2B5EF4-FFF2-40B4-BE49-F238E27FC236}">
                  <a16:creationId xmlns:a16="http://schemas.microsoft.com/office/drawing/2014/main" id="{49505F81-2E20-6244-B5EF-F62C9E01FCC1}"/>
                </a:ext>
              </a:extLst>
            </p:cNvPr>
            <p:cNvGrpSpPr/>
            <p:nvPr userDrawn="1"/>
          </p:nvGrpSpPr>
          <p:grpSpPr>
            <a:xfrm>
              <a:off x="11492959" y="484771"/>
              <a:ext cx="712305" cy="98641"/>
              <a:chOff x="11492959" y="484771"/>
              <a:chExt cx="712305" cy="98641"/>
            </a:xfrm>
          </p:grpSpPr>
          <p:sp>
            <p:nvSpPr>
              <p:cNvPr id="45" name="object 12">
                <a:extLst>
                  <a:ext uri="{FF2B5EF4-FFF2-40B4-BE49-F238E27FC236}">
                    <a16:creationId xmlns:a16="http://schemas.microsoft.com/office/drawing/2014/main" id="{881AC648-48F7-704B-8869-AA0D97BFAD52}"/>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46" name="object 22">
                <a:extLst>
                  <a:ext uri="{FF2B5EF4-FFF2-40B4-BE49-F238E27FC236}">
                    <a16:creationId xmlns:a16="http://schemas.microsoft.com/office/drawing/2014/main" id="{F82239D2-1F53-AA4A-A106-EF6FDDF58902}"/>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12" name="Group 11">
              <a:extLst>
                <a:ext uri="{FF2B5EF4-FFF2-40B4-BE49-F238E27FC236}">
                  <a16:creationId xmlns:a16="http://schemas.microsoft.com/office/drawing/2014/main" id="{2BAB6B7E-91AB-A845-99F4-EF34E378B75D}"/>
                </a:ext>
              </a:extLst>
            </p:cNvPr>
            <p:cNvGrpSpPr/>
            <p:nvPr userDrawn="1"/>
          </p:nvGrpSpPr>
          <p:grpSpPr>
            <a:xfrm>
              <a:off x="11492959" y="837460"/>
              <a:ext cx="712305" cy="112876"/>
              <a:chOff x="11492959" y="837460"/>
              <a:chExt cx="712305" cy="112876"/>
            </a:xfrm>
          </p:grpSpPr>
          <p:sp>
            <p:nvSpPr>
              <p:cNvPr id="41" name="object 10">
                <a:extLst>
                  <a:ext uri="{FF2B5EF4-FFF2-40B4-BE49-F238E27FC236}">
                    <a16:creationId xmlns:a16="http://schemas.microsoft.com/office/drawing/2014/main" id="{53C4DF40-9951-0F45-BAAC-1147334A338A}"/>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44" name="object 10">
                <a:extLst>
                  <a:ext uri="{FF2B5EF4-FFF2-40B4-BE49-F238E27FC236}">
                    <a16:creationId xmlns:a16="http://schemas.microsoft.com/office/drawing/2014/main" id="{9AFF11AB-8F4F-724C-8CFC-6FBC55653091}"/>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43" name="object 22">
                <a:extLst>
                  <a:ext uri="{FF2B5EF4-FFF2-40B4-BE49-F238E27FC236}">
                    <a16:creationId xmlns:a16="http://schemas.microsoft.com/office/drawing/2014/main" id="{016500BB-4144-9A4F-B7AE-380B54A21B62}"/>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11" name="Group 10">
              <a:extLst>
                <a:ext uri="{FF2B5EF4-FFF2-40B4-BE49-F238E27FC236}">
                  <a16:creationId xmlns:a16="http://schemas.microsoft.com/office/drawing/2014/main" id="{7B9EF69F-2683-6B48-A324-5FEAD0814EB7}"/>
                </a:ext>
              </a:extLst>
            </p:cNvPr>
            <p:cNvGrpSpPr/>
            <p:nvPr userDrawn="1"/>
          </p:nvGrpSpPr>
          <p:grpSpPr>
            <a:xfrm>
              <a:off x="11492959" y="1459641"/>
              <a:ext cx="712305" cy="18623"/>
              <a:chOff x="11492959" y="1459641"/>
              <a:chExt cx="712305" cy="18623"/>
            </a:xfrm>
          </p:grpSpPr>
          <p:sp>
            <p:nvSpPr>
              <p:cNvPr id="39" name="object 10">
                <a:extLst>
                  <a:ext uri="{FF2B5EF4-FFF2-40B4-BE49-F238E27FC236}">
                    <a16:creationId xmlns:a16="http://schemas.microsoft.com/office/drawing/2014/main" id="{2A40E96B-A34F-9E40-ACE9-A4745F0C7F28}"/>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40" name="object 22">
                <a:extLst>
                  <a:ext uri="{FF2B5EF4-FFF2-40B4-BE49-F238E27FC236}">
                    <a16:creationId xmlns:a16="http://schemas.microsoft.com/office/drawing/2014/main" id="{43F084A3-AD2B-784B-B3EF-AD4BDD57F604}"/>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10" name="Group 9">
              <a:extLst>
                <a:ext uri="{FF2B5EF4-FFF2-40B4-BE49-F238E27FC236}">
                  <a16:creationId xmlns:a16="http://schemas.microsoft.com/office/drawing/2014/main" id="{5F982F1F-6739-BC4B-BAB1-3888F2033F59}"/>
                </a:ext>
              </a:extLst>
            </p:cNvPr>
            <p:cNvGrpSpPr/>
            <p:nvPr userDrawn="1"/>
          </p:nvGrpSpPr>
          <p:grpSpPr>
            <a:xfrm>
              <a:off x="11492959" y="2418879"/>
              <a:ext cx="712305" cy="126395"/>
              <a:chOff x="11492959" y="2418879"/>
              <a:chExt cx="712305" cy="126395"/>
            </a:xfrm>
          </p:grpSpPr>
          <p:sp>
            <p:nvSpPr>
              <p:cNvPr id="37" name="object 10">
                <a:extLst>
                  <a:ext uri="{FF2B5EF4-FFF2-40B4-BE49-F238E27FC236}">
                    <a16:creationId xmlns:a16="http://schemas.microsoft.com/office/drawing/2014/main" id="{7A6ED7BE-5A24-DC47-8B6F-49081FF69B5F}"/>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38" name="object 22">
                <a:extLst>
                  <a:ext uri="{FF2B5EF4-FFF2-40B4-BE49-F238E27FC236}">
                    <a16:creationId xmlns:a16="http://schemas.microsoft.com/office/drawing/2014/main" id="{25C4C95E-AFAE-B64C-9050-39D34C50F606}"/>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21" name="object 22">
              <a:extLst>
                <a:ext uri="{FF2B5EF4-FFF2-40B4-BE49-F238E27FC236}">
                  <a16:creationId xmlns:a16="http://schemas.microsoft.com/office/drawing/2014/main" id="{0BB380E0-F0AD-8D49-9ADE-10943B64CFA4}"/>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9" name="Group 8">
              <a:extLst>
                <a:ext uri="{FF2B5EF4-FFF2-40B4-BE49-F238E27FC236}">
                  <a16:creationId xmlns:a16="http://schemas.microsoft.com/office/drawing/2014/main" id="{30D6B3E6-2AA6-874C-B07F-43C1BD46C0EF}"/>
                </a:ext>
              </a:extLst>
            </p:cNvPr>
            <p:cNvGrpSpPr/>
            <p:nvPr userDrawn="1"/>
          </p:nvGrpSpPr>
          <p:grpSpPr>
            <a:xfrm>
              <a:off x="11492959" y="5160951"/>
              <a:ext cx="712305" cy="70754"/>
              <a:chOff x="11492959" y="5160951"/>
              <a:chExt cx="712305" cy="70754"/>
            </a:xfrm>
          </p:grpSpPr>
          <p:sp>
            <p:nvSpPr>
              <p:cNvPr id="34" name="object 22">
                <a:extLst>
                  <a:ext uri="{FF2B5EF4-FFF2-40B4-BE49-F238E27FC236}">
                    <a16:creationId xmlns:a16="http://schemas.microsoft.com/office/drawing/2014/main" id="{5CAE99AC-19A9-5C42-AF7C-70DEB7FD5B79}"/>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32" name="object 10">
                <a:extLst>
                  <a:ext uri="{FF2B5EF4-FFF2-40B4-BE49-F238E27FC236}">
                    <a16:creationId xmlns:a16="http://schemas.microsoft.com/office/drawing/2014/main" id="{25BDE417-F839-5941-9662-16DF0A8A99D7}"/>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29" name="object 22">
              <a:extLst>
                <a:ext uri="{FF2B5EF4-FFF2-40B4-BE49-F238E27FC236}">
                  <a16:creationId xmlns:a16="http://schemas.microsoft.com/office/drawing/2014/main" id="{C008405F-AD5B-A24D-9999-84228CA5920C}"/>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28" name="object 10">
              <a:extLst>
                <a:ext uri="{FF2B5EF4-FFF2-40B4-BE49-F238E27FC236}">
                  <a16:creationId xmlns:a16="http://schemas.microsoft.com/office/drawing/2014/main" id="{703129EE-7825-5948-A27A-1D79F9B2F776}"/>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Tree>
    <p:extLst>
      <p:ext uri="{BB962C8B-B14F-4D97-AF65-F5344CB8AC3E}">
        <p14:creationId xmlns:p14="http://schemas.microsoft.com/office/powerpoint/2010/main" val="27595543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Text-Blue-Streamlined">
    <p:bg>
      <p:bgPr>
        <a:solidFill>
          <a:srgbClr val="FFFFFF"/>
        </a:soli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248545" y="2000251"/>
            <a:ext cx="5847455" cy="413340"/>
          </a:xfrm>
        </p:spPr>
        <p:txBody>
          <a:bodyPr lIns="0" tIns="0" rIns="0" bIns="0">
            <a:noAutofit/>
          </a:bodyPr>
          <a:lstStyle>
            <a:lvl1pPr marL="0" indent="0">
              <a:buNone/>
              <a:defRPr lang="en-US" sz="2000" b="1" i="0" kern="1200" dirty="0">
                <a:solidFill>
                  <a:schemeClr val="accent2"/>
                </a:solidFill>
                <a:latin typeface="Obviously Wide Medi" pitchFamily="82" charset="77"/>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268929" y="2629393"/>
            <a:ext cx="5473503"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14" name="Text Placeholder 12">
            <a:extLst>
              <a:ext uri="{FF2B5EF4-FFF2-40B4-BE49-F238E27FC236}">
                <a16:creationId xmlns:a16="http://schemas.microsoft.com/office/drawing/2014/main" id="{A3C8757A-241D-0240-807A-D467571482BB}"/>
              </a:ext>
            </a:extLst>
          </p:cNvPr>
          <p:cNvSpPr>
            <a:spLocks noGrp="1"/>
          </p:cNvSpPr>
          <p:nvPr>
            <p:ph type="body" sz="quarter" idx="21" hasCustomPrompt="1"/>
          </p:nvPr>
        </p:nvSpPr>
        <p:spPr>
          <a:xfrm>
            <a:off x="6145947"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15" name="Title 1">
            <a:extLst>
              <a:ext uri="{FF2B5EF4-FFF2-40B4-BE49-F238E27FC236}">
                <a16:creationId xmlns:a16="http://schemas.microsoft.com/office/drawing/2014/main" id="{9C851DD2-137B-174A-8657-C360631E4145}"/>
              </a:ext>
            </a:extLst>
          </p:cNvPr>
          <p:cNvSpPr>
            <a:spLocks noGrp="1"/>
          </p:cNvSpPr>
          <p:nvPr>
            <p:ph type="title" hasCustomPrompt="1"/>
          </p:nvPr>
        </p:nvSpPr>
        <p:spPr>
          <a:xfrm>
            <a:off x="1090420" y="261791"/>
            <a:ext cx="10820622" cy="724109"/>
          </a:xfrm>
        </p:spPr>
        <p:txBody>
          <a:bodyPr lIns="0" tIns="0" rIns="0" bIns="0" anchor="b" anchorCtr="0">
            <a:noAutofit/>
          </a:bodyPr>
          <a:lstStyle>
            <a:lvl1pPr algn="l" defTabSz="914400" rtl="0" eaLnBrk="1" latinLnBrk="0" hangingPunct="1">
              <a:lnSpc>
                <a:spcPct val="90000"/>
              </a:lnSpc>
              <a:spcBef>
                <a:spcPct val="0"/>
              </a:spcBef>
              <a:buNone/>
              <a:defRPr lang="en-US" sz="2400" b="1" i="0" kern="1200" spc="100" baseline="0" dirty="0">
                <a:solidFill>
                  <a:schemeClr val="accent2"/>
                </a:solidFill>
                <a:latin typeface="Obviously Wide Lght" pitchFamily="82" charset="77"/>
                <a:ea typeface="+mj-ea"/>
                <a:cs typeface="+mj-cs"/>
              </a:defRPr>
            </a:lvl1pPr>
          </a:lstStyle>
          <a:p>
            <a:r>
              <a:rPr lang="en-US" dirty="0"/>
              <a:t>CLICK TO ADD TITLE</a:t>
            </a:r>
          </a:p>
        </p:txBody>
      </p:sp>
      <p:grpSp>
        <p:nvGrpSpPr>
          <p:cNvPr id="47" name="Group 46">
            <a:extLst>
              <a:ext uri="{FF2B5EF4-FFF2-40B4-BE49-F238E27FC236}">
                <a16:creationId xmlns:a16="http://schemas.microsoft.com/office/drawing/2014/main" id="{6A8CCB4F-EB6E-7C49-BFF4-BFE193A492BA}"/>
              </a:ext>
            </a:extLst>
          </p:cNvPr>
          <p:cNvGrpSpPr/>
          <p:nvPr userDrawn="1"/>
        </p:nvGrpSpPr>
        <p:grpSpPr>
          <a:xfrm>
            <a:off x="11479694" y="484771"/>
            <a:ext cx="712306" cy="5410029"/>
            <a:chOff x="11492959" y="484771"/>
            <a:chExt cx="712306" cy="5410029"/>
          </a:xfrm>
        </p:grpSpPr>
        <p:grpSp>
          <p:nvGrpSpPr>
            <p:cNvPr id="48" name="Group 47">
              <a:extLst>
                <a:ext uri="{FF2B5EF4-FFF2-40B4-BE49-F238E27FC236}">
                  <a16:creationId xmlns:a16="http://schemas.microsoft.com/office/drawing/2014/main" id="{4D52C820-4118-5844-B4C6-0F6ECAAE10C5}"/>
                </a:ext>
              </a:extLst>
            </p:cNvPr>
            <p:cNvGrpSpPr/>
            <p:nvPr userDrawn="1"/>
          </p:nvGrpSpPr>
          <p:grpSpPr>
            <a:xfrm>
              <a:off x="11492959" y="484771"/>
              <a:ext cx="712305" cy="98641"/>
              <a:chOff x="11492959" y="484771"/>
              <a:chExt cx="712305" cy="98641"/>
            </a:xfrm>
          </p:grpSpPr>
          <p:sp>
            <p:nvSpPr>
              <p:cNvPr id="65" name="object 12">
                <a:extLst>
                  <a:ext uri="{FF2B5EF4-FFF2-40B4-BE49-F238E27FC236}">
                    <a16:creationId xmlns:a16="http://schemas.microsoft.com/office/drawing/2014/main" id="{BE12A101-DF84-F747-9771-CB4355965664}"/>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66" name="object 22">
                <a:extLst>
                  <a:ext uri="{FF2B5EF4-FFF2-40B4-BE49-F238E27FC236}">
                    <a16:creationId xmlns:a16="http://schemas.microsoft.com/office/drawing/2014/main" id="{E18BFEC0-9622-8C4B-BEAB-155F3A86A4F5}"/>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9" name="Group 48">
              <a:extLst>
                <a:ext uri="{FF2B5EF4-FFF2-40B4-BE49-F238E27FC236}">
                  <a16:creationId xmlns:a16="http://schemas.microsoft.com/office/drawing/2014/main" id="{CDDA3EA8-5304-8E4F-9EF0-3B226B876524}"/>
                </a:ext>
              </a:extLst>
            </p:cNvPr>
            <p:cNvGrpSpPr/>
            <p:nvPr userDrawn="1"/>
          </p:nvGrpSpPr>
          <p:grpSpPr>
            <a:xfrm>
              <a:off x="11492959" y="837460"/>
              <a:ext cx="712305" cy="112876"/>
              <a:chOff x="11492959" y="837460"/>
              <a:chExt cx="712305" cy="112876"/>
            </a:xfrm>
          </p:grpSpPr>
          <p:sp>
            <p:nvSpPr>
              <p:cNvPr id="62" name="object 10">
                <a:extLst>
                  <a:ext uri="{FF2B5EF4-FFF2-40B4-BE49-F238E27FC236}">
                    <a16:creationId xmlns:a16="http://schemas.microsoft.com/office/drawing/2014/main" id="{E0E1BB06-EA7B-E14F-BAD7-BDCB1A94219C}"/>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63" name="object 10">
                <a:extLst>
                  <a:ext uri="{FF2B5EF4-FFF2-40B4-BE49-F238E27FC236}">
                    <a16:creationId xmlns:a16="http://schemas.microsoft.com/office/drawing/2014/main" id="{CBE47FDE-FF02-074A-B9DB-F0F4661EBE52}"/>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64" name="object 22">
                <a:extLst>
                  <a:ext uri="{FF2B5EF4-FFF2-40B4-BE49-F238E27FC236}">
                    <a16:creationId xmlns:a16="http://schemas.microsoft.com/office/drawing/2014/main" id="{0B497DC5-24D2-7E47-B359-40C9E161FE76}"/>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50" name="Group 49">
              <a:extLst>
                <a:ext uri="{FF2B5EF4-FFF2-40B4-BE49-F238E27FC236}">
                  <a16:creationId xmlns:a16="http://schemas.microsoft.com/office/drawing/2014/main" id="{A08C2A0C-61DC-AD43-8303-E68852FB5C2C}"/>
                </a:ext>
              </a:extLst>
            </p:cNvPr>
            <p:cNvGrpSpPr/>
            <p:nvPr userDrawn="1"/>
          </p:nvGrpSpPr>
          <p:grpSpPr>
            <a:xfrm>
              <a:off x="11492959" y="1459641"/>
              <a:ext cx="712305" cy="18623"/>
              <a:chOff x="11492959" y="1459641"/>
              <a:chExt cx="712305" cy="18623"/>
            </a:xfrm>
          </p:grpSpPr>
          <p:sp>
            <p:nvSpPr>
              <p:cNvPr id="60" name="object 10">
                <a:extLst>
                  <a:ext uri="{FF2B5EF4-FFF2-40B4-BE49-F238E27FC236}">
                    <a16:creationId xmlns:a16="http://schemas.microsoft.com/office/drawing/2014/main" id="{A819BBCB-D1B4-3148-95C0-DB1885048F31}"/>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61" name="object 22">
                <a:extLst>
                  <a:ext uri="{FF2B5EF4-FFF2-40B4-BE49-F238E27FC236}">
                    <a16:creationId xmlns:a16="http://schemas.microsoft.com/office/drawing/2014/main" id="{CC15F2B0-424E-FA43-A735-194F8572DBE7}"/>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51" name="Group 50">
              <a:extLst>
                <a:ext uri="{FF2B5EF4-FFF2-40B4-BE49-F238E27FC236}">
                  <a16:creationId xmlns:a16="http://schemas.microsoft.com/office/drawing/2014/main" id="{99316C53-414D-5E4C-9A57-1C645317124C}"/>
                </a:ext>
              </a:extLst>
            </p:cNvPr>
            <p:cNvGrpSpPr/>
            <p:nvPr userDrawn="1"/>
          </p:nvGrpSpPr>
          <p:grpSpPr>
            <a:xfrm>
              <a:off x="11492959" y="2418879"/>
              <a:ext cx="712305" cy="126395"/>
              <a:chOff x="11492959" y="2418879"/>
              <a:chExt cx="712305" cy="126395"/>
            </a:xfrm>
          </p:grpSpPr>
          <p:sp>
            <p:nvSpPr>
              <p:cNvPr id="58" name="object 10">
                <a:extLst>
                  <a:ext uri="{FF2B5EF4-FFF2-40B4-BE49-F238E27FC236}">
                    <a16:creationId xmlns:a16="http://schemas.microsoft.com/office/drawing/2014/main" id="{53E70FBD-0E5F-FB46-8A99-2E5007564159}"/>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9" name="object 22">
                <a:extLst>
                  <a:ext uri="{FF2B5EF4-FFF2-40B4-BE49-F238E27FC236}">
                    <a16:creationId xmlns:a16="http://schemas.microsoft.com/office/drawing/2014/main" id="{C686AC97-6BE7-3240-8B47-2F6DDE516FC9}"/>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52" name="object 22">
              <a:extLst>
                <a:ext uri="{FF2B5EF4-FFF2-40B4-BE49-F238E27FC236}">
                  <a16:creationId xmlns:a16="http://schemas.microsoft.com/office/drawing/2014/main" id="{9E29B2C6-4C96-1E4E-A6E7-0BE771074BC9}"/>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53" name="Group 52">
              <a:extLst>
                <a:ext uri="{FF2B5EF4-FFF2-40B4-BE49-F238E27FC236}">
                  <a16:creationId xmlns:a16="http://schemas.microsoft.com/office/drawing/2014/main" id="{8D91ADF0-2698-4440-B2A7-94FF113F28CC}"/>
                </a:ext>
              </a:extLst>
            </p:cNvPr>
            <p:cNvGrpSpPr/>
            <p:nvPr userDrawn="1"/>
          </p:nvGrpSpPr>
          <p:grpSpPr>
            <a:xfrm>
              <a:off x="11492959" y="5160951"/>
              <a:ext cx="712305" cy="70754"/>
              <a:chOff x="11492959" y="5160951"/>
              <a:chExt cx="712305" cy="70754"/>
            </a:xfrm>
          </p:grpSpPr>
          <p:sp>
            <p:nvSpPr>
              <p:cNvPr id="56" name="object 22">
                <a:extLst>
                  <a:ext uri="{FF2B5EF4-FFF2-40B4-BE49-F238E27FC236}">
                    <a16:creationId xmlns:a16="http://schemas.microsoft.com/office/drawing/2014/main" id="{557CF4E5-A2DD-AE42-859E-1C502965D5D4}"/>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57" name="object 10">
                <a:extLst>
                  <a:ext uri="{FF2B5EF4-FFF2-40B4-BE49-F238E27FC236}">
                    <a16:creationId xmlns:a16="http://schemas.microsoft.com/office/drawing/2014/main" id="{AA98D139-27CF-A046-90AC-6A2205B70887}"/>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54" name="object 22">
              <a:extLst>
                <a:ext uri="{FF2B5EF4-FFF2-40B4-BE49-F238E27FC236}">
                  <a16:creationId xmlns:a16="http://schemas.microsoft.com/office/drawing/2014/main" id="{9B673621-43F3-6D40-A227-317FA2F08BF4}"/>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55" name="object 10">
              <a:extLst>
                <a:ext uri="{FF2B5EF4-FFF2-40B4-BE49-F238E27FC236}">
                  <a16:creationId xmlns:a16="http://schemas.microsoft.com/office/drawing/2014/main" id="{047C592D-3942-6345-8F73-4337FAC7340D}"/>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pic>
        <p:nvPicPr>
          <p:cNvPr id="67" name="Picture 66" descr="A picture containing outdoor, blue, high, day&#10;&#10;Description automatically generated">
            <a:extLst>
              <a:ext uri="{FF2B5EF4-FFF2-40B4-BE49-F238E27FC236}">
                <a16:creationId xmlns:a16="http://schemas.microsoft.com/office/drawing/2014/main" id="{4AAD4E81-4111-2B48-BB24-D9C847CCFF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33846"/>
          </a:xfrm>
          <a:prstGeom prst="rect">
            <a:avLst/>
          </a:prstGeom>
        </p:spPr>
      </p:pic>
      <p:pic>
        <p:nvPicPr>
          <p:cNvPr id="46" name="Picture 45">
            <a:extLst>
              <a:ext uri="{FF2B5EF4-FFF2-40B4-BE49-F238E27FC236}">
                <a16:creationId xmlns:a16="http://schemas.microsoft.com/office/drawing/2014/main" id="{9420185E-4AC2-AF46-821D-B6A39598C45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68929" y="272639"/>
            <a:ext cx="732591" cy="732591"/>
          </a:xfrm>
          <a:prstGeom prst="rect">
            <a:avLst/>
          </a:prstGeom>
        </p:spPr>
      </p:pic>
    </p:spTree>
    <p:extLst>
      <p:ext uri="{BB962C8B-B14F-4D97-AF65-F5344CB8AC3E}">
        <p14:creationId xmlns:p14="http://schemas.microsoft.com/office/powerpoint/2010/main" val="38320800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Text-Blue-Streamlined">
    <p:bg>
      <p:bgPr>
        <a:solidFill>
          <a:srgbClr val="FFFFFF"/>
        </a:soli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243529" y="2000251"/>
            <a:ext cx="5827071" cy="413340"/>
          </a:xfrm>
        </p:spPr>
        <p:txBody>
          <a:bodyPr lIns="0" tIns="0" rIns="0" bIns="0">
            <a:noAutofit/>
          </a:bodyPr>
          <a:lstStyle>
            <a:lvl1pPr marL="0" indent="0">
              <a:buNone/>
              <a:defRPr lang="en-US" sz="2000" b="1" i="0" kern="1200" dirty="0">
                <a:solidFill>
                  <a:schemeClr val="accent2"/>
                </a:solidFill>
                <a:latin typeface="Obviously Wide Medi" pitchFamily="82" charset="77"/>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Add Section Header</a:t>
            </a:r>
          </a:p>
        </p:txBody>
      </p:sp>
      <p:sp>
        <p:nvSpPr>
          <p:cNvPr id="4" name="Text Placeholder 3">
            <a:extLst>
              <a:ext uri="{FF2B5EF4-FFF2-40B4-BE49-F238E27FC236}">
                <a16:creationId xmlns:a16="http://schemas.microsoft.com/office/drawing/2014/main" id="{3161FB7C-4023-4845-8951-9DDECD6B5AC8}"/>
              </a:ext>
            </a:extLst>
          </p:cNvPr>
          <p:cNvSpPr>
            <a:spLocks noGrp="1"/>
          </p:cNvSpPr>
          <p:nvPr>
            <p:ph type="body" sz="quarter" idx="19" hasCustomPrompt="1"/>
          </p:nvPr>
        </p:nvSpPr>
        <p:spPr>
          <a:xfrm>
            <a:off x="243529" y="2730500"/>
            <a:ext cx="5827071"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sp>
        <p:nvSpPr>
          <p:cNvPr id="15" name="Text Placeholder 3">
            <a:extLst>
              <a:ext uri="{FF2B5EF4-FFF2-40B4-BE49-F238E27FC236}">
                <a16:creationId xmlns:a16="http://schemas.microsoft.com/office/drawing/2014/main" id="{E6B2B4E8-858F-E442-A0C0-2604E30ACC19}"/>
              </a:ext>
            </a:extLst>
          </p:cNvPr>
          <p:cNvSpPr>
            <a:spLocks noGrp="1"/>
          </p:cNvSpPr>
          <p:nvPr>
            <p:ph type="body" sz="quarter" idx="20" hasCustomPrompt="1"/>
          </p:nvPr>
        </p:nvSpPr>
        <p:spPr>
          <a:xfrm>
            <a:off x="6097651"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sp>
        <p:nvSpPr>
          <p:cNvPr id="10" name="Title 1">
            <a:extLst>
              <a:ext uri="{FF2B5EF4-FFF2-40B4-BE49-F238E27FC236}">
                <a16:creationId xmlns:a16="http://schemas.microsoft.com/office/drawing/2014/main" id="{294D3B3C-6D7C-6441-B7F9-4B397F80561D}"/>
              </a:ext>
            </a:extLst>
          </p:cNvPr>
          <p:cNvSpPr>
            <a:spLocks noGrp="1"/>
          </p:cNvSpPr>
          <p:nvPr>
            <p:ph type="title" hasCustomPrompt="1"/>
          </p:nvPr>
        </p:nvSpPr>
        <p:spPr>
          <a:xfrm>
            <a:off x="1085102" y="276519"/>
            <a:ext cx="10697362" cy="709977"/>
          </a:xfrm>
        </p:spPr>
        <p:txBody>
          <a:bodyPr lIns="0" tIns="0" rIns="0" bIns="0" anchor="b" anchorCtr="0">
            <a:noAutofit/>
          </a:bodyPr>
          <a:lstStyle>
            <a:lvl1pPr algn="l" defTabSz="914400" rtl="0" eaLnBrk="1" latinLnBrk="0" hangingPunct="1">
              <a:lnSpc>
                <a:spcPct val="90000"/>
              </a:lnSpc>
              <a:spcBef>
                <a:spcPct val="0"/>
              </a:spcBef>
              <a:buNone/>
              <a:defRPr lang="en-US" sz="2400" b="1" i="0" kern="1200" spc="100" baseline="0" dirty="0">
                <a:solidFill>
                  <a:schemeClr val="accent2"/>
                </a:solidFill>
                <a:latin typeface="Obviously Wide Lght" pitchFamily="82" charset="77"/>
                <a:ea typeface="+mj-ea"/>
                <a:cs typeface="+mj-cs"/>
              </a:defRPr>
            </a:lvl1pPr>
          </a:lstStyle>
          <a:p>
            <a:r>
              <a:rPr lang="en-US" dirty="0"/>
              <a:t>CLICK TO ADD TITLE</a:t>
            </a:r>
          </a:p>
        </p:txBody>
      </p:sp>
      <p:grpSp>
        <p:nvGrpSpPr>
          <p:cNvPr id="45" name="Group 44">
            <a:extLst>
              <a:ext uri="{FF2B5EF4-FFF2-40B4-BE49-F238E27FC236}">
                <a16:creationId xmlns:a16="http://schemas.microsoft.com/office/drawing/2014/main" id="{9A53C210-D38F-B147-8B38-51E72E04B2CE}"/>
              </a:ext>
            </a:extLst>
          </p:cNvPr>
          <p:cNvGrpSpPr/>
          <p:nvPr userDrawn="1"/>
        </p:nvGrpSpPr>
        <p:grpSpPr>
          <a:xfrm>
            <a:off x="11479694" y="484771"/>
            <a:ext cx="712306" cy="5410029"/>
            <a:chOff x="11492959" y="484771"/>
            <a:chExt cx="712306" cy="5410029"/>
          </a:xfrm>
        </p:grpSpPr>
        <p:grpSp>
          <p:nvGrpSpPr>
            <p:cNvPr id="46" name="Group 45">
              <a:extLst>
                <a:ext uri="{FF2B5EF4-FFF2-40B4-BE49-F238E27FC236}">
                  <a16:creationId xmlns:a16="http://schemas.microsoft.com/office/drawing/2014/main" id="{D743CD63-4EBD-FF43-82E4-44622ECF7F26}"/>
                </a:ext>
              </a:extLst>
            </p:cNvPr>
            <p:cNvGrpSpPr/>
            <p:nvPr userDrawn="1"/>
          </p:nvGrpSpPr>
          <p:grpSpPr>
            <a:xfrm>
              <a:off x="11492959" y="484771"/>
              <a:ext cx="712305" cy="98641"/>
              <a:chOff x="11492959" y="484771"/>
              <a:chExt cx="712305" cy="98641"/>
            </a:xfrm>
          </p:grpSpPr>
          <p:sp>
            <p:nvSpPr>
              <p:cNvPr id="63" name="object 12">
                <a:extLst>
                  <a:ext uri="{FF2B5EF4-FFF2-40B4-BE49-F238E27FC236}">
                    <a16:creationId xmlns:a16="http://schemas.microsoft.com/office/drawing/2014/main" id="{70C3B72A-0255-A643-8BCB-743321AE4C45}"/>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64" name="object 22">
                <a:extLst>
                  <a:ext uri="{FF2B5EF4-FFF2-40B4-BE49-F238E27FC236}">
                    <a16:creationId xmlns:a16="http://schemas.microsoft.com/office/drawing/2014/main" id="{AF4E6DA5-78BD-9A43-8031-F3D6B002AC64}"/>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7" name="Group 46">
              <a:extLst>
                <a:ext uri="{FF2B5EF4-FFF2-40B4-BE49-F238E27FC236}">
                  <a16:creationId xmlns:a16="http://schemas.microsoft.com/office/drawing/2014/main" id="{A127F773-8447-EF4B-B718-12D5F2E991AF}"/>
                </a:ext>
              </a:extLst>
            </p:cNvPr>
            <p:cNvGrpSpPr/>
            <p:nvPr userDrawn="1"/>
          </p:nvGrpSpPr>
          <p:grpSpPr>
            <a:xfrm>
              <a:off x="11492959" y="837460"/>
              <a:ext cx="712305" cy="112876"/>
              <a:chOff x="11492959" y="837460"/>
              <a:chExt cx="712305" cy="112876"/>
            </a:xfrm>
          </p:grpSpPr>
          <p:sp>
            <p:nvSpPr>
              <p:cNvPr id="60" name="object 10">
                <a:extLst>
                  <a:ext uri="{FF2B5EF4-FFF2-40B4-BE49-F238E27FC236}">
                    <a16:creationId xmlns:a16="http://schemas.microsoft.com/office/drawing/2014/main" id="{E777F725-CE64-6C48-BCB5-3829866DA261}"/>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61" name="object 10">
                <a:extLst>
                  <a:ext uri="{FF2B5EF4-FFF2-40B4-BE49-F238E27FC236}">
                    <a16:creationId xmlns:a16="http://schemas.microsoft.com/office/drawing/2014/main" id="{C82B53FD-9695-1A4A-A1D7-1CB7DDBD7104}"/>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62" name="object 22">
                <a:extLst>
                  <a:ext uri="{FF2B5EF4-FFF2-40B4-BE49-F238E27FC236}">
                    <a16:creationId xmlns:a16="http://schemas.microsoft.com/office/drawing/2014/main" id="{F9E7742B-2A8C-B64E-B27E-97E41BBED308}"/>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8" name="Group 47">
              <a:extLst>
                <a:ext uri="{FF2B5EF4-FFF2-40B4-BE49-F238E27FC236}">
                  <a16:creationId xmlns:a16="http://schemas.microsoft.com/office/drawing/2014/main" id="{F599F89F-F1FF-A94F-A99A-0AC7EBEC9CE6}"/>
                </a:ext>
              </a:extLst>
            </p:cNvPr>
            <p:cNvGrpSpPr/>
            <p:nvPr userDrawn="1"/>
          </p:nvGrpSpPr>
          <p:grpSpPr>
            <a:xfrm>
              <a:off x="11492959" y="1459641"/>
              <a:ext cx="712305" cy="18623"/>
              <a:chOff x="11492959" y="1459641"/>
              <a:chExt cx="712305" cy="18623"/>
            </a:xfrm>
          </p:grpSpPr>
          <p:sp>
            <p:nvSpPr>
              <p:cNvPr id="58" name="object 10">
                <a:extLst>
                  <a:ext uri="{FF2B5EF4-FFF2-40B4-BE49-F238E27FC236}">
                    <a16:creationId xmlns:a16="http://schemas.microsoft.com/office/drawing/2014/main" id="{22D50117-144D-2042-8838-D6BD708EE213}"/>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9" name="object 22">
                <a:extLst>
                  <a:ext uri="{FF2B5EF4-FFF2-40B4-BE49-F238E27FC236}">
                    <a16:creationId xmlns:a16="http://schemas.microsoft.com/office/drawing/2014/main" id="{B3170071-F337-9B4D-8523-2A0337757F1B}"/>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9" name="Group 48">
              <a:extLst>
                <a:ext uri="{FF2B5EF4-FFF2-40B4-BE49-F238E27FC236}">
                  <a16:creationId xmlns:a16="http://schemas.microsoft.com/office/drawing/2014/main" id="{A2614D46-AB61-0442-AA3D-26EAFA482188}"/>
                </a:ext>
              </a:extLst>
            </p:cNvPr>
            <p:cNvGrpSpPr/>
            <p:nvPr userDrawn="1"/>
          </p:nvGrpSpPr>
          <p:grpSpPr>
            <a:xfrm>
              <a:off x="11492959" y="2418879"/>
              <a:ext cx="712305" cy="126395"/>
              <a:chOff x="11492959" y="2418879"/>
              <a:chExt cx="712305" cy="126395"/>
            </a:xfrm>
          </p:grpSpPr>
          <p:sp>
            <p:nvSpPr>
              <p:cNvPr id="56" name="object 10">
                <a:extLst>
                  <a:ext uri="{FF2B5EF4-FFF2-40B4-BE49-F238E27FC236}">
                    <a16:creationId xmlns:a16="http://schemas.microsoft.com/office/drawing/2014/main" id="{86B64305-E4EF-474F-9A3C-352E1DA9E458}"/>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7" name="object 22">
                <a:extLst>
                  <a:ext uri="{FF2B5EF4-FFF2-40B4-BE49-F238E27FC236}">
                    <a16:creationId xmlns:a16="http://schemas.microsoft.com/office/drawing/2014/main" id="{5A780A98-3242-FF41-81F7-434BE8AC1D47}"/>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50" name="object 22">
              <a:extLst>
                <a:ext uri="{FF2B5EF4-FFF2-40B4-BE49-F238E27FC236}">
                  <a16:creationId xmlns:a16="http://schemas.microsoft.com/office/drawing/2014/main" id="{2A06A007-BFA8-F841-907E-F5982031CC2F}"/>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51" name="Group 50">
              <a:extLst>
                <a:ext uri="{FF2B5EF4-FFF2-40B4-BE49-F238E27FC236}">
                  <a16:creationId xmlns:a16="http://schemas.microsoft.com/office/drawing/2014/main" id="{7B746EDC-FE6D-444C-902A-779258B4783A}"/>
                </a:ext>
              </a:extLst>
            </p:cNvPr>
            <p:cNvGrpSpPr/>
            <p:nvPr userDrawn="1"/>
          </p:nvGrpSpPr>
          <p:grpSpPr>
            <a:xfrm>
              <a:off x="11492959" y="5160951"/>
              <a:ext cx="712305" cy="70754"/>
              <a:chOff x="11492959" y="5160951"/>
              <a:chExt cx="712305" cy="70754"/>
            </a:xfrm>
          </p:grpSpPr>
          <p:sp>
            <p:nvSpPr>
              <p:cNvPr id="54" name="object 22">
                <a:extLst>
                  <a:ext uri="{FF2B5EF4-FFF2-40B4-BE49-F238E27FC236}">
                    <a16:creationId xmlns:a16="http://schemas.microsoft.com/office/drawing/2014/main" id="{3011B8D6-C982-2D48-BFD1-047936EE2A21}"/>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55" name="object 10">
                <a:extLst>
                  <a:ext uri="{FF2B5EF4-FFF2-40B4-BE49-F238E27FC236}">
                    <a16:creationId xmlns:a16="http://schemas.microsoft.com/office/drawing/2014/main" id="{3894879A-F527-3B49-AFE7-1D35877F5B2A}"/>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52" name="object 22">
              <a:extLst>
                <a:ext uri="{FF2B5EF4-FFF2-40B4-BE49-F238E27FC236}">
                  <a16:creationId xmlns:a16="http://schemas.microsoft.com/office/drawing/2014/main" id="{3A44FFE2-CC80-F541-A5F5-026F6EB2DE0D}"/>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53" name="object 10">
              <a:extLst>
                <a:ext uri="{FF2B5EF4-FFF2-40B4-BE49-F238E27FC236}">
                  <a16:creationId xmlns:a16="http://schemas.microsoft.com/office/drawing/2014/main" id="{E5F44BB9-D299-1749-B4BB-FED2A2B0DCA8}"/>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pic>
        <p:nvPicPr>
          <p:cNvPr id="65" name="Picture 64" descr="A picture containing outdoor, blue, high, day&#10;&#10;Description automatically generated">
            <a:extLst>
              <a:ext uri="{FF2B5EF4-FFF2-40B4-BE49-F238E27FC236}">
                <a16:creationId xmlns:a16="http://schemas.microsoft.com/office/drawing/2014/main" id="{A752B62C-C22B-A240-B0E6-EDCECC07C5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33846"/>
          </a:xfrm>
          <a:prstGeom prst="rect">
            <a:avLst/>
          </a:prstGeom>
        </p:spPr>
      </p:pic>
      <p:pic>
        <p:nvPicPr>
          <p:cNvPr id="44" name="Picture 43">
            <a:extLst>
              <a:ext uri="{FF2B5EF4-FFF2-40B4-BE49-F238E27FC236}">
                <a16:creationId xmlns:a16="http://schemas.microsoft.com/office/drawing/2014/main" id="{80637074-04E7-044E-AA67-C4BCAA7E008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68929" y="272639"/>
            <a:ext cx="732591" cy="732591"/>
          </a:xfrm>
          <a:prstGeom prst="rect">
            <a:avLst/>
          </a:prstGeom>
        </p:spPr>
      </p:pic>
    </p:spTree>
    <p:extLst>
      <p:ext uri="{BB962C8B-B14F-4D97-AF65-F5344CB8AC3E}">
        <p14:creationId xmlns:p14="http://schemas.microsoft.com/office/powerpoint/2010/main" val="35707765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Text-Blue-Streamlined">
    <p:bg>
      <p:bgPr>
        <a:solidFill>
          <a:srgbClr val="FFFFFF"/>
        </a:soli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5C154C9-44A6-FA42-BB1E-C12008EA04EA}"/>
              </a:ext>
            </a:extLst>
          </p:cNvPr>
          <p:cNvSpPr>
            <a:spLocks noGrp="1"/>
          </p:cNvSpPr>
          <p:nvPr>
            <p:ph type="title" hasCustomPrompt="1"/>
          </p:nvPr>
        </p:nvSpPr>
        <p:spPr>
          <a:xfrm>
            <a:off x="1090420" y="264139"/>
            <a:ext cx="10845164" cy="724469"/>
          </a:xfrm>
        </p:spPr>
        <p:txBody>
          <a:bodyPr lIns="0" tIns="0" rIns="0" bIns="0" anchor="b" anchorCtr="0">
            <a:noAutofit/>
          </a:bodyPr>
          <a:lstStyle>
            <a:lvl1pPr algn="l" defTabSz="914400" rtl="0" eaLnBrk="1" latinLnBrk="0" hangingPunct="1">
              <a:lnSpc>
                <a:spcPct val="90000"/>
              </a:lnSpc>
              <a:spcBef>
                <a:spcPct val="0"/>
              </a:spcBef>
              <a:buNone/>
              <a:defRPr lang="en-US" sz="2400" b="1" i="0" kern="1200" spc="100" baseline="0" dirty="0">
                <a:solidFill>
                  <a:schemeClr val="accent2"/>
                </a:solidFill>
                <a:latin typeface="Obviously Wide Lght" pitchFamily="82" charset="77"/>
                <a:ea typeface="+mj-ea"/>
                <a:cs typeface="+mj-cs"/>
              </a:defRPr>
            </a:lvl1pPr>
          </a:lstStyle>
          <a:p>
            <a:r>
              <a:rPr lang="en-US" dirty="0"/>
              <a:t>CLICK TO ADD TITLE</a:t>
            </a:r>
          </a:p>
        </p:txBody>
      </p:sp>
      <p:grpSp>
        <p:nvGrpSpPr>
          <p:cNvPr id="40" name="Group 39">
            <a:extLst>
              <a:ext uri="{FF2B5EF4-FFF2-40B4-BE49-F238E27FC236}">
                <a16:creationId xmlns:a16="http://schemas.microsoft.com/office/drawing/2014/main" id="{AFB4AA37-BF70-8540-AE2A-C91FAE33FB3B}"/>
              </a:ext>
            </a:extLst>
          </p:cNvPr>
          <p:cNvGrpSpPr/>
          <p:nvPr userDrawn="1"/>
        </p:nvGrpSpPr>
        <p:grpSpPr>
          <a:xfrm>
            <a:off x="11479694" y="484771"/>
            <a:ext cx="712306" cy="5410029"/>
            <a:chOff x="11492959" y="484771"/>
            <a:chExt cx="712306" cy="5410029"/>
          </a:xfrm>
        </p:grpSpPr>
        <p:grpSp>
          <p:nvGrpSpPr>
            <p:cNvPr id="41" name="Group 40">
              <a:extLst>
                <a:ext uri="{FF2B5EF4-FFF2-40B4-BE49-F238E27FC236}">
                  <a16:creationId xmlns:a16="http://schemas.microsoft.com/office/drawing/2014/main" id="{04B3620B-0D6A-9142-AD0A-72D172EB93A0}"/>
                </a:ext>
              </a:extLst>
            </p:cNvPr>
            <p:cNvGrpSpPr/>
            <p:nvPr userDrawn="1"/>
          </p:nvGrpSpPr>
          <p:grpSpPr>
            <a:xfrm>
              <a:off x="11492959" y="484771"/>
              <a:ext cx="712305" cy="98641"/>
              <a:chOff x="11492959" y="484771"/>
              <a:chExt cx="712305" cy="98641"/>
            </a:xfrm>
          </p:grpSpPr>
          <p:sp>
            <p:nvSpPr>
              <p:cNvPr id="59" name="object 12">
                <a:extLst>
                  <a:ext uri="{FF2B5EF4-FFF2-40B4-BE49-F238E27FC236}">
                    <a16:creationId xmlns:a16="http://schemas.microsoft.com/office/drawing/2014/main" id="{5F7BFEB3-637E-6F4A-BEA9-E19064179276}"/>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60" name="object 22">
                <a:extLst>
                  <a:ext uri="{FF2B5EF4-FFF2-40B4-BE49-F238E27FC236}">
                    <a16:creationId xmlns:a16="http://schemas.microsoft.com/office/drawing/2014/main" id="{05D80A4C-6C63-F445-9B37-3D99C9B33A85}"/>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3" name="Group 42">
              <a:extLst>
                <a:ext uri="{FF2B5EF4-FFF2-40B4-BE49-F238E27FC236}">
                  <a16:creationId xmlns:a16="http://schemas.microsoft.com/office/drawing/2014/main" id="{C22D5248-E2D7-5640-8C3C-D9896F630700}"/>
                </a:ext>
              </a:extLst>
            </p:cNvPr>
            <p:cNvGrpSpPr/>
            <p:nvPr userDrawn="1"/>
          </p:nvGrpSpPr>
          <p:grpSpPr>
            <a:xfrm>
              <a:off x="11492959" y="837460"/>
              <a:ext cx="712305" cy="112876"/>
              <a:chOff x="11492959" y="837460"/>
              <a:chExt cx="712305" cy="112876"/>
            </a:xfrm>
          </p:grpSpPr>
          <p:sp>
            <p:nvSpPr>
              <p:cNvPr id="56" name="object 10">
                <a:extLst>
                  <a:ext uri="{FF2B5EF4-FFF2-40B4-BE49-F238E27FC236}">
                    <a16:creationId xmlns:a16="http://schemas.microsoft.com/office/drawing/2014/main" id="{9E3B24FD-B0B8-5848-962F-11B852D29922}"/>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7" name="object 10">
                <a:extLst>
                  <a:ext uri="{FF2B5EF4-FFF2-40B4-BE49-F238E27FC236}">
                    <a16:creationId xmlns:a16="http://schemas.microsoft.com/office/drawing/2014/main" id="{9AF010AD-EF15-2941-9562-46612A168E88}"/>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8" name="object 22">
                <a:extLst>
                  <a:ext uri="{FF2B5EF4-FFF2-40B4-BE49-F238E27FC236}">
                    <a16:creationId xmlns:a16="http://schemas.microsoft.com/office/drawing/2014/main" id="{C0727FC3-B538-FB44-B5DF-4CE535291A45}"/>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4" name="Group 43">
              <a:extLst>
                <a:ext uri="{FF2B5EF4-FFF2-40B4-BE49-F238E27FC236}">
                  <a16:creationId xmlns:a16="http://schemas.microsoft.com/office/drawing/2014/main" id="{7CBA3F1B-EC3D-0740-A4DC-9F40DC1299AC}"/>
                </a:ext>
              </a:extLst>
            </p:cNvPr>
            <p:cNvGrpSpPr/>
            <p:nvPr userDrawn="1"/>
          </p:nvGrpSpPr>
          <p:grpSpPr>
            <a:xfrm>
              <a:off x="11492959" y="1459641"/>
              <a:ext cx="712305" cy="18623"/>
              <a:chOff x="11492959" y="1459641"/>
              <a:chExt cx="712305" cy="18623"/>
            </a:xfrm>
          </p:grpSpPr>
          <p:sp>
            <p:nvSpPr>
              <p:cNvPr id="54" name="object 10">
                <a:extLst>
                  <a:ext uri="{FF2B5EF4-FFF2-40B4-BE49-F238E27FC236}">
                    <a16:creationId xmlns:a16="http://schemas.microsoft.com/office/drawing/2014/main" id="{FF1A136A-D981-7A4B-84D3-3A735F482F86}"/>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5" name="object 22">
                <a:extLst>
                  <a:ext uri="{FF2B5EF4-FFF2-40B4-BE49-F238E27FC236}">
                    <a16:creationId xmlns:a16="http://schemas.microsoft.com/office/drawing/2014/main" id="{DEA54816-688C-0244-9316-EA2FC127C535}"/>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5" name="Group 44">
              <a:extLst>
                <a:ext uri="{FF2B5EF4-FFF2-40B4-BE49-F238E27FC236}">
                  <a16:creationId xmlns:a16="http://schemas.microsoft.com/office/drawing/2014/main" id="{8D78E243-BE78-CB4F-A102-95C0A5BE3A67}"/>
                </a:ext>
              </a:extLst>
            </p:cNvPr>
            <p:cNvGrpSpPr/>
            <p:nvPr userDrawn="1"/>
          </p:nvGrpSpPr>
          <p:grpSpPr>
            <a:xfrm>
              <a:off x="11492959" y="2418879"/>
              <a:ext cx="712305" cy="126395"/>
              <a:chOff x="11492959" y="2418879"/>
              <a:chExt cx="712305" cy="126395"/>
            </a:xfrm>
          </p:grpSpPr>
          <p:sp>
            <p:nvSpPr>
              <p:cNvPr id="52" name="object 10">
                <a:extLst>
                  <a:ext uri="{FF2B5EF4-FFF2-40B4-BE49-F238E27FC236}">
                    <a16:creationId xmlns:a16="http://schemas.microsoft.com/office/drawing/2014/main" id="{D6E94547-88FD-CA4E-82F5-28347C3627E5}"/>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3" name="object 22">
                <a:extLst>
                  <a:ext uri="{FF2B5EF4-FFF2-40B4-BE49-F238E27FC236}">
                    <a16:creationId xmlns:a16="http://schemas.microsoft.com/office/drawing/2014/main" id="{236F1D4C-0909-4E43-91AA-920494272278}"/>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46" name="object 22">
              <a:extLst>
                <a:ext uri="{FF2B5EF4-FFF2-40B4-BE49-F238E27FC236}">
                  <a16:creationId xmlns:a16="http://schemas.microsoft.com/office/drawing/2014/main" id="{06133819-D7E1-544A-95B0-D0B5E8D1BAF4}"/>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47" name="Group 46">
              <a:extLst>
                <a:ext uri="{FF2B5EF4-FFF2-40B4-BE49-F238E27FC236}">
                  <a16:creationId xmlns:a16="http://schemas.microsoft.com/office/drawing/2014/main" id="{B4E34B90-3B61-E24B-AD54-04EF0A83DB4A}"/>
                </a:ext>
              </a:extLst>
            </p:cNvPr>
            <p:cNvGrpSpPr/>
            <p:nvPr userDrawn="1"/>
          </p:nvGrpSpPr>
          <p:grpSpPr>
            <a:xfrm>
              <a:off x="11492959" y="5160951"/>
              <a:ext cx="712305" cy="70754"/>
              <a:chOff x="11492959" y="5160951"/>
              <a:chExt cx="712305" cy="70754"/>
            </a:xfrm>
          </p:grpSpPr>
          <p:sp>
            <p:nvSpPr>
              <p:cNvPr id="50" name="object 22">
                <a:extLst>
                  <a:ext uri="{FF2B5EF4-FFF2-40B4-BE49-F238E27FC236}">
                    <a16:creationId xmlns:a16="http://schemas.microsoft.com/office/drawing/2014/main" id="{568D09DD-D671-204B-AF5A-CCB3575CCBA8}"/>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51" name="object 10">
                <a:extLst>
                  <a:ext uri="{FF2B5EF4-FFF2-40B4-BE49-F238E27FC236}">
                    <a16:creationId xmlns:a16="http://schemas.microsoft.com/office/drawing/2014/main" id="{EEE52CB3-5332-5841-83BC-C306A7BF83AD}"/>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48" name="object 22">
              <a:extLst>
                <a:ext uri="{FF2B5EF4-FFF2-40B4-BE49-F238E27FC236}">
                  <a16:creationId xmlns:a16="http://schemas.microsoft.com/office/drawing/2014/main" id="{B188E2BE-F35C-3140-BC15-123F7AA36C92}"/>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49" name="object 10">
              <a:extLst>
                <a:ext uri="{FF2B5EF4-FFF2-40B4-BE49-F238E27FC236}">
                  <a16:creationId xmlns:a16="http://schemas.microsoft.com/office/drawing/2014/main" id="{07130CDF-333E-6648-A47B-D9CBE32ACA55}"/>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pic>
        <p:nvPicPr>
          <p:cNvPr id="61" name="Picture 60" descr="A picture containing outdoor, blue, high, day&#10;&#10;Description automatically generated">
            <a:extLst>
              <a:ext uri="{FF2B5EF4-FFF2-40B4-BE49-F238E27FC236}">
                <a16:creationId xmlns:a16="http://schemas.microsoft.com/office/drawing/2014/main" id="{48A8D7EB-39BD-1849-AF6B-A3D9673BCB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33846"/>
          </a:xfrm>
          <a:prstGeom prst="rect">
            <a:avLst/>
          </a:prstGeom>
        </p:spPr>
      </p:pic>
      <p:pic>
        <p:nvPicPr>
          <p:cNvPr id="39" name="Picture 38">
            <a:extLst>
              <a:ext uri="{FF2B5EF4-FFF2-40B4-BE49-F238E27FC236}">
                <a16:creationId xmlns:a16="http://schemas.microsoft.com/office/drawing/2014/main" id="{67FEA3B3-B1AB-C34C-8D44-CCE56CF8260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68929" y="272639"/>
            <a:ext cx="732591" cy="732591"/>
          </a:xfrm>
          <a:prstGeom prst="rect">
            <a:avLst/>
          </a:prstGeom>
        </p:spPr>
      </p:pic>
      <p:sp>
        <p:nvSpPr>
          <p:cNvPr id="3" name="Text Placeholder 2">
            <a:extLst>
              <a:ext uri="{FF2B5EF4-FFF2-40B4-BE49-F238E27FC236}">
                <a16:creationId xmlns:a16="http://schemas.microsoft.com/office/drawing/2014/main" id="{14328575-D60F-0F4C-A04E-A0E977F9C446}"/>
              </a:ext>
            </a:extLst>
          </p:cNvPr>
          <p:cNvSpPr>
            <a:spLocks noGrp="1"/>
          </p:cNvSpPr>
          <p:nvPr>
            <p:ph type="body" sz="quarter" idx="10"/>
          </p:nvPr>
        </p:nvSpPr>
        <p:spPr>
          <a:xfrm>
            <a:off x="268929" y="1777235"/>
            <a:ext cx="11097571" cy="4620390"/>
          </a:xfrm>
        </p:spPr>
        <p:txBody>
          <a:bodyPr/>
          <a:lstStyle>
            <a:lvl1pPr>
              <a:defRPr b="0" i="0">
                <a:latin typeface="Gentona Light" pitchFamily="2" charset="77"/>
              </a:defRPr>
            </a:lvl1pPr>
            <a:lvl2pPr>
              <a:defRPr b="0" i="0">
                <a:latin typeface="Gentona Light" pitchFamily="2" charset="77"/>
              </a:defRPr>
            </a:lvl2pPr>
            <a:lvl3pPr>
              <a:defRPr b="0" i="0">
                <a:latin typeface="Gentona Light" pitchFamily="2" charset="77"/>
              </a:defRPr>
            </a:lvl3pPr>
            <a:lvl4pPr>
              <a:defRPr b="0" i="0">
                <a:latin typeface="Gentona Light" pitchFamily="2" charset="77"/>
              </a:defRPr>
            </a:lvl4pPr>
            <a:lvl5pPr>
              <a:defRPr b="0" i="0">
                <a:latin typeface="Gentona Ligh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5417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Text-Blue-Streamlined">
    <p:bg>
      <p:bgPr>
        <a:solidFill>
          <a:srgbClr val="FFFFFF"/>
        </a:soli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5C154C9-44A6-FA42-BB1E-C12008EA04EA}"/>
              </a:ext>
            </a:extLst>
          </p:cNvPr>
          <p:cNvSpPr>
            <a:spLocks noGrp="1"/>
          </p:cNvSpPr>
          <p:nvPr>
            <p:ph type="title" hasCustomPrompt="1"/>
          </p:nvPr>
        </p:nvSpPr>
        <p:spPr>
          <a:xfrm>
            <a:off x="1090420" y="264139"/>
            <a:ext cx="10845164" cy="724469"/>
          </a:xfrm>
        </p:spPr>
        <p:txBody>
          <a:bodyPr lIns="0" tIns="0" rIns="0" bIns="0" anchor="b" anchorCtr="0">
            <a:noAutofit/>
          </a:bodyPr>
          <a:lstStyle>
            <a:lvl1pPr algn="l" defTabSz="914400" rtl="0" eaLnBrk="1" latinLnBrk="0" hangingPunct="1">
              <a:lnSpc>
                <a:spcPct val="90000"/>
              </a:lnSpc>
              <a:spcBef>
                <a:spcPct val="0"/>
              </a:spcBef>
              <a:buNone/>
              <a:defRPr lang="en-US" sz="2400" b="1" i="0" kern="1200" spc="100" baseline="0" dirty="0">
                <a:solidFill>
                  <a:schemeClr val="accent2"/>
                </a:solidFill>
                <a:latin typeface="Obviously Wide Lght" pitchFamily="82" charset="77"/>
                <a:ea typeface="+mj-ea"/>
                <a:cs typeface="+mj-cs"/>
              </a:defRPr>
            </a:lvl1pPr>
          </a:lstStyle>
          <a:p>
            <a:r>
              <a:rPr lang="en-US" dirty="0"/>
              <a:t>CLICK TO ADD TITLE</a:t>
            </a:r>
          </a:p>
        </p:txBody>
      </p:sp>
      <p:grpSp>
        <p:nvGrpSpPr>
          <p:cNvPr id="40" name="Group 39">
            <a:extLst>
              <a:ext uri="{FF2B5EF4-FFF2-40B4-BE49-F238E27FC236}">
                <a16:creationId xmlns:a16="http://schemas.microsoft.com/office/drawing/2014/main" id="{AFB4AA37-BF70-8540-AE2A-C91FAE33FB3B}"/>
              </a:ext>
            </a:extLst>
          </p:cNvPr>
          <p:cNvGrpSpPr/>
          <p:nvPr userDrawn="1"/>
        </p:nvGrpSpPr>
        <p:grpSpPr>
          <a:xfrm>
            <a:off x="11479694" y="484771"/>
            <a:ext cx="712306" cy="5410029"/>
            <a:chOff x="11492959" y="484771"/>
            <a:chExt cx="712306" cy="5410029"/>
          </a:xfrm>
        </p:grpSpPr>
        <p:grpSp>
          <p:nvGrpSpPr>
            <p:cNvPr id="41" name="Group 40">
              <a:extLst>
                <a:ext uri="{FF2B5EF4-FFF2-40B4-BE49-F238E27FC236}">
                  <a16:creationId xmlns:a16="http://schemas.microsoft.com/office/drawing/2014/main" id="{04B3620B-0D6A-9142-AD0A-72D172EB93A0}"/>
                </a:ext>
              </a:extLst>
            </p:cNvPr>
            <p:cNvGrpSpPr/>
            <p:nvPr userDrawn="1"/>
          </p:nvGrpSpPr>
          <p:grpSpPr>
            <a:xfrm>
              <a:off x="11492959" y="484771"/>
              <a:ext cx="712305" cy="98641"/>
              <a:chOff x="11492959" y="484771"/>
              <a:chExt cx="712305" cy="98641"/>
            </a:xfrm>
          </p:grpSpPr>
          <p:sp>
            <p:nvSpPr>
              <p:cNvPr id="59" name="object 12">
                <a:extLst>
                  <a:ext uri="{FF2B5EF4-FFF2-40B4-BE49-F238E27FC236}">
                    <a16:creationId xmlns:a16="http://schemas.microsoft.com/office/drawing/2014/main" id="{5F7BFEB3-637E-6F4A-BEA9-E19064179276}"/>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60" name="object 22">
                <a:extLst>
                  <a:ext uri="{FF2B5EF4-FFF2-40B4-BE49-F238E27FC236}">
                    <a16:creationId xmlns:a16="http://schemas.microsoft.com/office/drawing/2014/main" id="{05D80A4C-6C63-F445-9B37-3D99C9B33A85}"/>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3" name="Group 42">
              <a:extLst>
                <a:ext uri="{FF2B5EF4-FFF2-40B4-BE49-F238E27FC236}">
                  <a16:creationId xmlns:a16="http://schemas.microsoft.com/office/drawing/2014/main" id="{C22D5248-E2D7-5640-8C3C-D9896F630700}"/>
                </a:ext>
              </a:extLst>
            </p:cNvPr>
            <p:cNvGrpSpPr/>
            <p:nvPr userDrawn="1"/>
          </p:nvGrpSpPr>
          <p:grpSpPr>
            <a:xfrm>
              <a:off x="11492959" y="837460"/>
              <a:ext cx="712305" cy="112876"/>
              <a:chOff x="11492959" y="837460"/>
              <a:chExt cx="712305" cy="112876"/>
            </a:xfrm>
          </p:grpSpPr>
          <p:sp>
            <p:nvSpPr>
              <p:cNvPr id="56" name="object 10">
                <a:extLst>
                  <a:ext uri="{FF2B5EF4-FFF2-40B4-BE49-F238E27FC236}">
                    <a16:creationId xmlns:a16="http://schemas.microsoft.com/office/drawing/2014/main" id="{9E3B24FD-B0B8-5848-962F-11B852D29922}"/>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7" name="object 10">
                <a:extLst>
                  <a:ext uri="{FF2B5EF4-FFF2-40B4-BE49-F238E27FC236}">
                    <a16:creationId xmlns:a16="http://schemas.microsoft.com/office/drawing/2014/main" id="{9AF010AD-EF15-2941-9562-46612A168E88}"/>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8" name="object 22">
                <a:extLst>
                  <a:ext uri="{FF2B5EF4-FFF2-40B4-BE49-F238E27FC236}">
                    <a16:creationId xmlns:a16="http://schemas.microsoft.com/office/drawing/2014/main" id="{C0727FC3-B538-FB44-B5DF-4CE535291A45}"/>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4" name="Group 43">
              <a:extLst>
                <a:ext uri="{FF2B5EF4-FFF2-40B4-BE49-F238E27FC236}">
                  <a16:creationId xmlns:a16="http://schemas.microsoft.com/office/drawing/2014/main" id="{7CBA3F1B-EC3D-0740-A4DC-9F40DC1299AC}"/>
                </a:ext>
              </a:extLst>
            </p:cNvPr>
            <p:cNvGrpSpPr/>
            <p:nvPr userDrawn="1"/>
          </p:nvGrpSpPr>
          <p:grpSpPr>
            <a:xfrm>
              <a:off x="11492959" y="1459641"/>
              <a:ext cx="712305" cy="18623"/>
              <a:chOff x="11492959" y="1459641"/>
              <a:chExt cx="712305" cy="18623"/>
            </a:xfrm>
          </p:grpSpPr>
          <p:sp>
            <p:nvSpPr>
              <p:cNvPr id="54" name="object 10">
                <a:extLst>
                  <a:ext uri="{FF2B5EF4-FFF2-40B4-BE49-F238E27FC236}">
                    <a16:creationId xmlns:a16="http://schemas.microsoft.com/office/drawing/2014/main" id="{FF1A136A-D981-7A4B-84D3-3A735F482F86}"/>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5" name="object 22">
                <a:extLst>
                  <a:ext uri="{FF2B5EF4-FFF2-40B4-BE49-F238E27FC236}">
                    <a16:creationId xmlns:a16="http://schemas.microsoft.com/office/drawing/2014/main" id="{DEA54816-688C-0244-9316-EA2FC127C535}"/>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5" name="Group 44">
              <a:extLst>
                <a:ext uri="{FF2B5EF4-FFF2-40B4-BE49-F238E27FC236}">
                  <a16:creationId xmlns:a16="http://schemas.microsoft.com/office/drawing/2014/main" id="{8D78E243-BE78-CB4F-A102-95C0A5BE3A67}"/>
                </a:ext>
              </a:extLst>
            </p:cNvPr>
            <p:cNvGrpSpPr/>
            <p:nvPr userDrawn="1"/>
          </p:nvGrpSpPr>
          <p:grpSpPr>
            <a:xfrm>
              <a:off x="11492959" y="2418879"/>
              <a:ext cx="712305" cy="126395"/>
              <a:chOff x="11492959" y="2418879"/>
              <a:chExt cx="712305" cy="126395"/>
            </a:xfrm>
          </p:grpSpPr>
          <p:sp>
            <p:nvSpPr>
              <p:cNvPr id="52" name="object 10">
                <a:extLst>
                  <a:ext uri="{FF2B5EF4-FFF2-40B4-BE49-F238E27FC236}">
                    <a16:creationId xmlns:a16="http://schemas.microsoft.com/office/drawing/2014/main" id="{D6E94547-88FD-CA4E-82F5-28347C3627E5}"/>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3" name="object 22">
                <a:extLst>
                  <a:ext uri="{FF2B5EF4-FFF2-40B4-BE49-F238E27FC236}">
                    <a16:creationId xmlns:a16="http://schemas.microsoft.com/office/drawing/2014/main" id="{236F1D4C-0909-4E43-91AA-920494272278}"/>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46" name="object 22">
              <a:extLst>
                <a:ext uri="{FF2B5EF4-FFF2-40B4-BE49-F238E27FC236}">
                  <a16:creationId xmlns:a16="http://schemas.microsoft.com/office/drawing/2014/main" id="{06133819-D7E1-544A-95B0-D0B5E8D1BAF4}"/>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47" name="Group 46">
              <a:extLst>
                <a:ext uri="{FF2B5EF4-FFF2-40B4-BE49-F238E27FC236}">
                  <a16:creationId xmlns:a16="http://schemas.microsoft.com/office/drawing/2014/main" id="{B4E34B90-3B61-E24B-AD54-04EF0A83DB4A}"/>
                </a:ext>
              </a:extLst>
            </p:cNvPr>
            <p:cNvGrpSpPr/>
            <p:nvPr userDrawn="1"/>
          </p:nvGrpSpPr>
          <p:grpSpPr>
            <a:xfrm>
              <a:off x="11492959" y="5160951"/>
              <a:ext cx="712305" cy="70754"/>
              <a:chOff x="11492959" y="5160951"/>
              <a:chExt cx="712305" cy="70754"/>
            </a:xfrm>
          </p:grpSpPr>
          <p:sp>
            <p:nvSpPr>
              <p:cNvPr id="50" name="object 22">
                <a:extLst>
                  <a:ext uri="{FF2B5EF4-FFF2-40B4-BE49-F238E27FC236}">
                    <a16:creationId xmlns:a16="http://schemas.microsoft.com/office/drawing/2014/main" id="{568D09DD-D671-204B-AF5A-CCB3575CCBA8}"/>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51" name="object 10">
                <a:extLst>
                  <a:ext uri="{FF2B5EF4-FFF2-40B4-BE49-F238E27FC236}">
                    <a16:creationId xmlns:a16="http://schemas.microsoft.com/office/drawing/2014/main" id="{EEE52CB3-5332-5841-83BC-C306A7BF83AD}"/>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48" name="object 22">
              <a:extLst>
                <a:ext uri="{FF2B5EF4-FFF2-40B4-BE49-F238E27FC236}">
                  <a16:creationId xmlns:a16="http://schemas.microsoft.com/office/drawing/2014/main" id="{B188E2BE-F35C-3140-BC15-123F7AA36C92}"/>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49" name="object 10">
              <a:extLst>
                <a:ext uri="{FF2B5EF4-FFF2-40B4-BE49-F238E27FC236}">
                  <a16:creationId xmlns:a16="http://schemas.microsoft.com/office/drawing/2014/main" id="{07130CDF-333E-6648-A47B-D9CBE32ACA55}"/>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pic>
        <p:nvPicPr>
          <p:cNvPr id="61" name="Picture 60" descr="A picture containing outdoor, blue, high, day&#10;&#10;Description automatically generated">
            <a:extLst>
              <a:ext uri="{FF2B5EF4-FFF2-40B4-BE49-F238E27FC236}">
                <a16:creationId xmlns:a16="http://schemas.microsoft.com/office/drawing/2014/main" id="{48A8D7EB-39BD-1849-AF6B-A3D9673BCB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33846"/>
          </a:xfrm>
          <a:prstGeom prst="rect">
            <a:avLst/>
          </a:prstGeom>
        </p:spPr>
      </p:pic>
      <p:pic>
        <p:nvPicPr>
          <p:cNvPr id="39" name="Picture 38">
            <a:extLst>
              <a:ext uri="{FF2B5EF4-FFF2-40B4-BE49-F238E27FC236}">
                <a16:creationId xmlns:a16="http://schemas.microsoft.com/office/drawing/2014/main" id="{67FEA3B3-B1AB-C34C-8D44-CCE56CF8260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68929" y="272639"/>
            <a:ext cx="732591" cy="732591"/>
          </a:xfrm>
          <a:prstGeom prst="rect">
            <a:avLst/>
          </a:prstGeom>
        </p:spPr>
      </p:pic>
    </p:spTree>
    <p:extLst>
      <p:ext uri="{BB962C8B-B14F-4D97-AF65-F5344CB8AC3E}">
        <p14:creationId xmlns:p14="http://schemas.microsoft.com/office/powerpoint/2010/main" val="36180709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Text-Orange-Streamlined">
    <p:bg>
      <p:bgPr>
        <a:solidFill>
          <a:srgbClr val="FFFFFF"/>
        </a:solidFill>
        <a:effectLst/>
      </p:bgPr>
    </p:bg>
    <p:spTree>
      <p:nvGrpSpPr>
        <p:cNvPr id="1" name=""/>
        <p:cNvGrpSpPr/>
        <p:nvPr/>
      </p:nvGrpSpPr>
      <p:grpSpPr>
        <a:xfrm>
          <a:off x="0" y="0"/>
          <a:ext cx="0" cy="0"/>
          <a:chOff x="0" y="0"/>
          <a:chExt cx="0" cy="0"/>
        </a:xfrm>
      </p:grpSpPr>
      <p:pic>
        <p:nvPicPr>
          <p:cNvPr id="16" name="object 3">
            <a:extLst>
              <a:ext uri="{FF2B5EF4-FFF2-40B4-BE49-F238E27FC236}">
                <a16:creationId xmlns:a16="http://schemas.microsoft.com/office/drawing/2014/main" id="{724514B4-05C7-114D-AB5D-08A111F76B0E}"/>
              </a:ext>
            </a:extLst>
          </p:cNvPr>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0" y="-1"/>
            <a:ext cx="12215405" cy="431060"/>
          </a:xfrm>
          <a:prstGeom prst="rect">
            <a:avLst/>
          </a:prstGeom>
        </p:spPr>
      </p:pic>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D64F787-285A-BC45-970D-B12BA183E82D}"/>
              </a:ext>
            </a:extLst>
          </p:cNvPr>
          <p:cNvCxnSpPr/>
          <p:nvPr userDrawn="1"/>
        </p:nvCxnSpPr>
        <p:spPr>
          <a:xfrm>
            <a:off x="6096000" y="1999488"/>
            <a:ext cx="0" cy="380390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245555" y="2000251"/>
            <a:ext cx="5850446" cy="413340"/>
          </a:xfrm>
        </p:spPr>
        <p:txBody>
          <a:bodyPr lIns="0" tIns="0" rIns="0" bIns="0">
            <a:noAutofit/>
          </a:bodyPr>
          <a:lstStyle>
            <a:lvl1pPr marL="0" indent="0">
              <a:buNone/>
              <a:defRPr lang="en-US" sz="2000" b="1" i="0" kern="1200" dirty="0">
                <a:solidFill>
                  <a:schemeClr val="accent2"/>
                </a:solidFill>
                <a:latin typeface="Obviously Wide Medi" pitchFamily="82" charset="77"/>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268929" y="2629393"/>
            <a:ext cx="542654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27" name="Text Placeholder 7">
            <a:extLst>
              <a:ext uri="{FF2B5EF4-FFF2-40B4-BE49-F238E27FC236}">
                <a16:creationId xmlns:a16="http://schemas.microsoft.com/office/drawing/2014/main" id="{477777DB-EE5F-6B46-BBF8-3BCDCAC47457}"/>
              </a:ext>
            </a:extLst>
          </p:cNvPr>
          <p:cNvSpPr>
            <a:spLocks noGrp="1"/>
          </p:cNvSpPr>
          <p:nvPr>
            <p:ph type="body" sz="quarter" idx="21" hasCustomPrompt="1"/>
          </p:nvPr>
        </p:nvSpPr>
        <p:spPr>
          <a:xfrm>
            <a:off x="6760056" y="2723124"/>
            <a:ext cx="5521325" cy="341123"/>
          </a:xfrm>
        </p:spPr>
        <p:txBody>
          <a:bodyPr lIns="0" tIns="0" rIns="0" bIns="0">
            <a:noAutofit/>
          </a:bodyPr>
          <a:lstStyle>
            <a:lvl1pPr marL="0" indent="0">
              <a:buNone/>
              <a:defRPr lang="en-US" sz="1400" b="1" i="0" kern="1200" dirty="0">
                <a:solidFill>
                  <a:schemeClr val="accent2"/>
                </a:solidFill>
                <a:latin typeface="Obviously Wide Medi" pitchFamily="82" charset="77"/>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SHORTLIST HERE</a:t>
            </a:r>
          </a:p>
        </p:txBody>
      </p:sp>
      <p:sp>
        <p:nvSpPr>
          <p:cNvPr id="15" name="Text Placeholder 14">
            <a:extLst>
              <a:ext uri="{FF2B5EF4-FFF2-40B4-BE49-F238E27FC236}">
                <a16:creationId xmlns:a16="http://schemas.microsoft.com/office/drawing/2014/main" id="{21CC634B-0291-CE49-9506-827956D21E09}"/>
              </a:ext>
            </a:extLst>
          </p:cNvPr>
          <p:cNvSpPr>
            <a:spLocks noGrp="1"/>
          </p:cNvSpPr>
          <p:nvPr>
            <p:ph type="body" sz="quarter" idx="22" hasCustomPrompt="1"/>
          </p:nvPr>
        </p:nvSpPr>
        <p:spPr>
          <a:xfrm>
            <a:off x="6760056" y="3138981"/>
            <a:ext cx="4549775" cy="281781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120650" marR="0" lvl="0" indent="-1206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list item</a:t>
            </a:r>
          </a:p>
        </p:txBody>
      </p:sp>
      <p:sp>
        <p:nvSpPr>
          <p:cNvPr id="14" name="Title 1">
            <a:extLst>
              <a:ext uri="{FF2B5EF4-FFF2-40B4-BE49-F238E27FC236}">
                <a16:creationId xmlns:a16="http://schemas.microsoft.com/office/drawing/2014/main" id="{3CE96427-CC30-D34E-ADEB-161B79B79BCE}"/>
              </a:ext>
            </a:extLst>
          </p:cNvPr>
          <p:cNvSpPr>
            <a:spLocks noGrp="1"/>
          </p:cNvSpPr>
          <p:nvPr>
            <p:ph type="title" hasCustomPrompt="1"/>
          </p:nvPr>
        </p:nvSpPr>
        <p:spPr>
          <a:xfrm>
            <a:off x="1090420" y="279269"/>
            <a:ext cx="10828501" cy="709980"/>
          </a:xfrm>
        </p:spPr>
        <p:txBody>
          <a:bodyPr lIns="0" tIns="0" rIns="0" bIns="0" anchor="b" anchorCtr="0">
            <a:noAutofit/>
          </a:bodyPr>
          <a:lstStyle>
            <a:lvl1pPr algn="l" defTabSz="914400" rtl="0" eaLnBrk="1" latinLnBrk="0" hangingPunct="1">
              <a:lnSpc>
                <a:spcPct val="90000"/>
              </a:lnSpc>
              <a:spcBef>
                <a:spcPct val="0"/>
              </a:spcBef>
              <a:buNone/>
              <a:defRPr lang="en-US" sz="2400" b="1" i="0" kern="1200" spc="100" baseline="0" dirty="0">
                <a:solidFill>
                  <a:schemeClr val="accent2"/>
                </a:solidFill>
                <a:latin typeface="Obviously Wide Lght" pitchFamily="82" charset="77"/>
                <a:ea typeface="+mj-ea"/>
                <a:cs typeface="+mj-cs"/>
              </a:defRPr>
            </a:lvl1pPr>
          </a:lstStyle>
          <a:p>
            <a:r>
              <a:rPr lang="en-US" dirty="0"/>
              <a:t>CLICK TO ADD TITLE</a:t>
            </a:r>
          </a:p>
        </p:txBody>
      </p:sp>
      <p:cxnSp>
        <p:nvCxnSpPr>
          <p:cNvPr id="49" name="Straight Connector 48">
            <a:extLst>
              <a:ext uri="{FF2B5EF4-FFF2-40B4-BE49-F238E27FC236}">
                <a16:creationId xmlns:a16="http://schemas.microsoft.com/office/drawing/2014/main" id="{D08ED431-4AA0-FF45-956C-2F98C2E528D3}"/>
              </a:ext>
            </a:extLst>
          </p:cNvPr>
          <p:cNvCxnSpPr/>
          <p:nvPr userDrawn="1"/>
        </p:nvCxnSpPr>
        <p:spPr>
          <a:xfrm>
            <a:off x="5021336" y="12347790"/>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77" name="Picture 76">
            <a:extLst>
              <a:ext uri="{FF2B5EF4-FFF2-40B4-BE49-F238E27FC236}">
                <a16:creationId xmlns:a16="http://schemas.microsoft.com/office/drawing/2014/main" id="{F8E9A6BA-48C3-B141-9BBC-BB5A5CC7DA9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68929" y="272639"/>
            <a:ext cx="732591" cy="732591"/>
          </a:xfrm>
          <a:prstGeom prst="rect">
            <a:avLst/>
          </a:prstGeom>
        </p:spPr>
      </p:pic>
      <p:grpSp>
        <p:nvGrpSpPr>
          <p:cNvPr id="78" name="Group 77">
            <a:extLst>
              <a:ext uri="{FF2B5EF4-FFF2-40B4-BE49-F238E27FC236}">
                <a16:creationId xmlns:a16="http://schemas.microsoft.com/office/drawing/2014/main" id="{F80CF280-019C-7047-AE31-5DD80D71D201}"/>
              </a:ext>
            </a:extLst>
          </p:cNvPr>
          <p:cNvGrpSpPr/>
          <p:nvPr userDrawn="1"/>
        </p:nvGrpSpPr>
        <p:grpSpPr>
          <a:xfrm>
            <a:off x="11479694" y="484771"/>
            <a:ext cx="712306" cy="5410029"/>
            <a:chOff x="11492959" y="484771"/>
            <a:chExt cx="712306" cy="5410029"/>
          </a:xfrm>
        </p:grpSpPr>
        <p:grpSp>
          <p:nvGrpSpPr>
            <p:cNvPr id="79" name="Group 78">
              <a:extLst>
                <a:ext uri="{FF2B5EF4-FFF2-40B4-BE49-F238E27FC236}">
                  <a16:creationId xmlns:a16="http://schemas.microsoft.com/office/drawing/2014/main" id="{61E4CF4A-CEE7-6943-B621-A79A7AF42B1A}"/>
                </a:ext>
              </a:extLst>
            </p:cNvPr>
            <p:cNvGrpSpPr/>
            <p:nvPr userDrawn="1"/>
          </p:nvGrpSpPr>
          <p:grpSpPr>
            <a:xfrm>
              <a:off x="11492959" y="484771"/>
              <a:ext cx="712305" cy="98641"/>
              <a:chOff x="11492959" y="484771"/>
              <a:chExt cx="712305" cy="98641"/>
            </a:xfrm>
          </p:grpSpPr>
          <p:sp>
            <p:nvSpPr>
              <p:cNvPr id="96" name="object 12">
                <a:extLst>
                  <a:ext uri="{FF2B5EF4-FFF2-40B4-BE49-F238E27FC236}">
                    <a16:creationId xmlns:a16="http://schemas.microsoft.com/office/drawing/2014/main" id="{A8E85381-544B-5D48-B30E-BF883F2F1F5B}"/>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97" name="object 22">
                <a:extLst>
                  <a:ext uri="{FF2B5EF4-FFF2-40B4-BE49-F238E27FC236}">
                    <a16:creationId xmlns:a16="http://schemas.microsoft.com/office/drawing/2014/main" id="{D646D3E3-4496-1049-9E06-220812D32728}"/>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80" name="Group 79">
              <a:extLst>
                <a:ext uri="{FF2B5EF4-FFF2-40B4-BE49-F238E27FC236}">
                  <a16:creationId xmlns:a16="http://schemas.microsoft.com/office/drawing/2014/main" id="{11432E9C-C2B7-D140-80C4-72456A1472B6}"/>
                </a:ext>
              </a:extLst>
            </p:cNvPr>
            <p:cNvGrpSpPr/>
            <p:nvPr userDrawn="1"/>
          </p:nvGrpSpPr>
          <p:grpSpPr>
            <a:xfrm>
              <a:off x="11492959" y="837460"/>
              <a:ext cx="712305" cy="112876"/>
              <a:chOff x="11492959" y="837460"/>
              <a:chExt cx="712305" cy="112876"/>
            </a:xfrm>
          </p:grpSpPr>
          <p:sp>
            <p:nvSpPr>
              <p:cNvPr id="93" name="object 10">
                <a:extLst>
                  <a:ext uri="{FF2B5EF4-FFF2-40B4-BE49-F238E27FC236}">
                    <a16:creationId xmlns:a16="http://schemas.microsoft.com/office/drawing/2014/main" id="{EC6388C5-9C3F-404F-B84E-DB43D8FE881E}"/>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94" name="object 10">
                <a:extLst>
                  <a:ext uri="{FF2B5EF4-FFF2-40B4-BE49-F238E27FC236}">
                    <a16:creationId xmlns:a16="http://schemas.microsoft.com/office/drawing/2014/main" id="{2CBB1369-2187-CF49-B0F9-C442C03BF3B6}"/>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95" name="object 22">
                <a:extLst>
                  <a:ext uri="{FF2B5EF4-FFF2-40B4-BE49-F238E27FC236}">
                    <a16:creationId xmlns:a16="http://schemas.microsoft.com/office/drawing/2014/main" id="{AE182827-52F3-A747-979F-C8243BFDAB9B}"/>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81" name="Group 80">
              <a:extLst>
                <a:ext uri="{FF2B5EF4-FFF2-40B4-BE49-F238E27FC236}">
                  <a16:creationId xmlns:a16="http://schemas.microsoft.com/office/drawing/2014/main" id="{62E84EFF-2C22-EA41-8C6C-432C3A6170B0}"/>
                </a:ext>
              </a:extLst>
            </p:cNvPr>
            <p:cNvGrpSpPr/>
            <p:nvPr userDrawn="1"/>
          </p:nvGrpSpPr>
          <p:grpSpPr>
            <a:xfrm>
              <a:off x="11492959" y="1459641"/>
              <a:ext cx="712305" cy="18623"/>
              <a:chOff x="11492959" y="1459641"/>
              <a:chExt cx="712305" cy="18623"/>
            </a:xfrm>
          </p:grpSpPr>
          <p:sp>
            <p:nvSpPr>
              <p:cNvPr id="91" name="object 10">
                <a:extLst>
                  <a:ext uri="{FF2B5EF4-FFF2-40B4-BE49-F238E27FC236}">
                    <a16:creationId xmlns:a16="http://schemas.microsoft.com/office/drawing/2014/main" id="{5CEF3585-4DFE-A347-A6CD-5CA4BEA1285D}"/>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92" name="object 22">
                <a:extLst>
                  <a:ext uri="{FF2B5EF4-FFF2-40B4-BE49-F238E27FC236}">
                    <a16:creationId xmlns:a16="http://schemas.microsoft.com/office/drawing/2014/main" id="{F914CD92-D434-ED41-950B-3D19F3E8F400}"/>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82" name="Group 81">
              <a:extLst>
                <a:ext uri="{FF2B5EF4-FFF2-40B4-BE49-F238E27FC236}">
                  <a16:creationId xmlns:a16="http://schemas.microsoft.com/office/drawing/2014/main" id="{17C54E50-7F72-BD49-96CC-88BE65033CAE}"/>
                </a:ext>
              </a:extLst>
            </p:cNvPr>
            <p:cNvGrpSpPr/>
            <p:nvPr userDrawn="1"/>
          </p:nvGrpSpPr>
          <p:grpSpPr>
            <a:xfrm>
              <a:off x="11492959" y="2418879"/>
              <a:ext cx="712305" cy="126395"/>
              <a:chOff x="11492959" y="2418879"/>
              <a:chExt cx="712305" cy="126395"/>
            </a:xfrm>
          </p:grpSpPr>
          <p:sp>
            <p:nvSpPr>
              <p:cNvPr id="89" name="object 10">
                <a:extLst>
                  <a:ext uri="{FF2B5EF4-FFF2-40B4-BE49-F238E27FC236}">
                    <a16:creationId xmlns:a16="http://schemas.microsoft.com/office/drawing/2014/main" id="{EEBF635E-8628-BC48-B963-775B49988450}"/>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90" name="object 22">
                <a:extLst>
                  <a:ext uri="{FF2B5EF4-FFF2-40B4-BE49-F238E27FC236}">
                    <a16:creationId xmlns:a16="http://schemas.microsoft.com/office/drawing/2014/main" id="{3EE9EB51-124C-AC4A-AA6F-D4BEF5139E40}"/>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83" name="object 22">
              <a:extLst>
                <a:ext uri="{FF2B5EF4-FFF2-40B4-BE49-F238E27FC236}">
                  <a16:creationId xmlns:a16="http://schemas.microsoft.com/office/drawing/2014/main" id="{3E12D583-80CB-EB4A-9297-B8816B94AA61}"/>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84" name="Group 83">
              <a:extLst>
                <a:ext uri="{FF2B5EF4-FFF2-40B4-BE49-F238E27FC236}">
                  <a16:creationId xmlns:a16="http://schemas.microsoft.com/office/drawing/2014/main" id="{E9D775C0-C818-CB41-A2CA-BA21BD541CB7}"/>
                </a:ext>
              </a:extLst>
            </p:cNvPr>
            <p:cNvGrpSpPr/>
            <p:nvPr userDrawn="1"/>
          </p:nvGrpSpPr>
          <p:grpSpPr>
            <a:xfrm>
              <a:off x="11492959" y="5160951"/>
              <a:ext cx="712305" cy="70754"/>
              <a:chOff x="11492959" y="5160951"/>
              <a:chExt cx="712305" cy="70754"/>
            </a:xfrm>
          </p:grpSpPr>
          <p:sp>
            <p:nvSpPr>
              <p:cNvPr id="87" name="object 22">
                <a:extLst>
                  <a:ext uri="{FF2B5EF4-FFF2-40B4-BE49-F238E27FC236}">
                    <a16:creationId xmlns:a16="http://schemas.microsoft.com/office/drawing/2014/main" id="{C0912A34-A4CA-FF4F-8F41-C5A8722C36B7}"/>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88" name="object 10">
                <a:extLst>
                  <a:ext uri="{FF2B5EF4-FFF2-40B4-BE49-F238E27FC236}">
                    <a16:creationId xmlns:a16="http://schemas.microsoft.com/office/drawing/2014/main" id="{10F143D0-127A-CF45-8D8E-19F1D614AD6B}"/>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85" name="object 22">
              <a:extLst>
                <a:ext uri="{FF2B5EF4-FFF2-40B4-BE49-F238E27FC236}">
                  <a16:creationId xmlns:a16="http://schemas.microsoft.com/office/drawing/2014/main" id="{A577E466-202F-D14D-AE58-B0352C2B6E0F}"/>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86" name="object 10">
              <a:extLst>
                <a:ext uri="{FF2B5EF4-FFF2-40B4-BE49-F238E27FC236}">
                  <a16:creationId xmlns:a16="http://schemas.microsoft.com/office/drawing/2014/main" id="{F95F252D-F480-2A45-BDC3-28AF589B3B5B}"/>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Tree>
    <p:extLst>
      <p:ext uri="{BB962C8B-B14F-4D97-AF65-F5344CB8AC3E}">
        <p14:creationId xmlns:p14="http://schemas.microsoft.com/office/powerpoint/2010/main" val="22542291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Text-Orange-Streamlined">
    <p:bg>
      <p:bgPr>
        <a:solidFill>
          <a:srgbClr val="FFFFFF"/>
        </a:soli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248545" y="2000251"/>
            <a:ext cx="5847455" cy="413340"/>
          </a:xfrm>
        </p:spPr>
        <p:txBody>
          <a:bodyPr lIns="0" tIns="0" rIns="0" bIns="0">
            <a:noAutofit/>
          </a:bodyPr>
          <a:lstStyle>
            <a:lvl1pPr marL="0" indent="0">
              <a:buNone/>
              <a:defRPr lang="en-US" sz="2000" b="1" i="0" kern="1200" dirty="0">
                <a:solidFill>
                  <a:schemeClr val="accent2"/>
                </a:solidFill>
                <a:latin typeface="Obviously Wide Medi" pitchFamily="82" charset="77"/>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268929" y="2629393"/>
            <a:ext cx="5473503"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14" name="Text Placeholder 12">
            <a:extLst>
              <a:ext uri="{FF2B5EF4-FFF2-40B4-BE49-F238E27FC236}">
                <a16:creationId xmlns:a16="http://schemas.microsoft.com/office/drawing/2014/main" id="{A3C8757A-241D-0240-807A-D467571482BB}"/>
              </a:ext>
            </a:extLst>
          </p:cNvPr>
          <p:cNvSpPr>
            <a:spLocks noGrp="1"/>
          </p:cNvSpPr>
          <p:nvPr>
            <p:ph type="body" sz="quarter" idx="21" hasCustomPrompt="1"/>
          </p:nvPr>
        </p:nvSpPr>
        <p:spPr>
          <a:xfrm>
            <a:off x="6145947"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11" name="Title 1">
            <a:extLst>
              <a:ext uri="{FF2B5EF4-FFF2-40B4-BE49-F238E27FC236}">
                <a16:creationId xmlns:a16="http://schemas.microsoft.com/office/drawing/2014/main" id="{1EE80935-D622-A947-8098-4CFAC2DE2EF5}"/>
              </a:ext>
            </a:extLst>
          </p:cNvPr>
          <p:cNvSpPr>
            <a:spLocks noGrp="1"/>
          </p:cNvSpPr>
          <p:nvPr>
            <p:ph type="title" hasCustomPrompt="1"/>
          </p:nvPr>
        </p:nvSpPr>
        <p:spPr>
          <a:xfrm>
            <a:off x="1085102" y="285228"/>
            <a:ext cx="10697362" cy="708484"/>
          </a:xfrm>
        </p:spPr>
        <p:txBody>
          <a:bodyPr lIns="0" tIns="0" rIns="0" bIns="0" anchor="b" anchorCtr="0">
            <a:noAutofit/>
          </a:bodyPr>
          <a:lstStyle>
            <a:lvl1pPr algn="l" defTabSz="914400" rtl="0" eaLnBrk="1" latinLnBrk="0" hangingPunct="1">
              <a:lnSpc>
                <a:spcPct val="90000"/>
              </a:lnSpc>
              <a:spcBef>
                <a:spcPct val="0"/>
              </a:spcBef>
              <a:buNone/>
              <a:defRPr lang="en-US" sz="2400" b="1" i="0" kern="1200" spc="100" baseline="0" dirty="0">
                <a:solidFill>
                  <a:schemeClr val="accent2"/>
                </a:solidFill>
                <a:latin typeface="Obviously Wide Lght" pitchFamily="82" charset="77"/>
                <a:ea typeface="+mj-ea"/>
                <a:cs typeface="+mj-cs"/>
              </a:defRPr>
            </a:lvl1pPr>
          </a:lstStyle>
          <a:p>
            <a:r>
              <a:rPr lang="en-US" dirty="0"/>
              <a:t>CLICK TO ADD TITLE</a:t>
            </a:r>
          </a:p>
        </p:txBody>
      </p:sp>
      <p:grpSp>
        <p:nvGrpSpPr>
          <p:cNvPr id="46" name="Group 45">
            <a:extLst>
              <a:ext uri="{FF2B5EF4-FFF2-40B4-BE49-F238E27FC236}">
                <a16:creationId xmlns:a16="http://schemas.microsoft.com/office/drawing/2014/main" id="{4F07AFFE-02A7-8347-9039-32A144AFBD30}"/>
              </a:ext>
            </a:extLst>
          </p:cNvPr>
          <p:cNvGrpSpPr/>
          <p:nvPr userDrawn="1"/>
        </p:nvGrpSpPr>
        <p:grpSpPr>
          <a:xfrm>
            <a:off x="11479694" y="484771"/>
            <a:ext cx="712306" cy="5410029"/>
            <a:chOff x="11492959" y="484771"/>
            <a:chExt cx="712306" cy="5410029"/>
          </a:xfrm>
        </p:grpSpPr>
        <p:grpSp>
          <p:nvGrpSpPr>
            <p:cNvPr id="47" name="Group 46">
              <a:extLst>
                <a:ext uri="{FF2B5EF4-FFF2-40B4-BE49-F238E27FC236}">
                  <a16:creationId xmlns:a16="http://schemas.microsoft.com/office/drawing/2014/main" id="{A1C22115-CFBB-354C-BC4C-AFBDED0F8BAB}"/>
                </a:ext>
              </a:extLst>
            </p:cNvPr>
            <p:cNvGrpSpPr/>
            <p:nvPr userDrawn="1"/>
          </p:nvGrpSpPr>
          <p:grpSpPr>
            <a:xfrm>
              <a:off x="11492959" y="484771"/>
              <a:ext cx="712305" cy="98641"/>
              <a:chOff x="11492959" y="484771"/>
              <a:chExt cx="712305" cy="98641"/>
            </a:xfrm>
          </p:grpSpPr>
          <p:sp>
            <p:nvSpPr>
              <p:cNvPr id="64" name="object 12">
                <a:extLst>
                  <a:ext uri="{FF2B5EF4-FFF2-40B4-BE49-F238E27FC236}">
                    <a16:creationId xmlns:a16="http://schemas.microsoft.com/office/drawing/2014/main" id="{8F64E239-5EF9-D74E-B904-C27CB961B9C9}"/>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65" name="object 22">
                <a:extLst>
                  <a:ext uri="{FF2B5EF4-FFF2-40B4-BE49-F238E27FC236}">
                    <a16:creationId xmlns:a16="http://schemas.microsoft.com/office/drawing/2014/main" id="{A91727E6-4679-634D-B10B-1F43AA0DED7A}"/>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8" name="Group 47">
              <a:extLst>
                <a:ext uri="{FF2B5EF4-FFF2-40B4-BE49-F238E27FC236}">
                  <a16:creationId xmlns:a16="http://schemas.microsoft.com/office/drawing/2014/main" id="{8F668C74-5C26-E547-8B68-8A20C355C7EC}"/>
                </a:ext>
              </a:extLst>
            </p:cNvPr>
            <p:cNvGrpSpPr/>
            <p:nvPr userDrawn="1"/>
          </p:nvGrpSpPr>
          <p:grpSpPr>
            <a:xfrm>
              <a:off x="11492959" y="837460"/>
              <a:ext cx="712305" cy="112876"/>
              <a:chOff x="11492959" y="837460"/>
              <a:chExt cx="712305" cy="112876"/>
            </a:xfrm>
          </p:grpSpPr>
          <p:sp>
            <p:nvSpPr>
              <p:cNvPr id="61" name="object 10">
                <a:extLst>
                  <a:ext uri="{FF2B5EF4-FFF2-40B4-BE49-F238E27FC236}">
                    <a16:creationId xmlns:a16="http://schemas.microsoft.com/office/drawing/2014/main" id="{5AAD1A1F-4F4D-5349-BB89-A88B9A5EA73A}"/>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62" name="object 10">
                <a:extLst>
                  <a:ext uri="{FF2B5EF4-FFF2-40B4-BE49-F238E27FC236}">
                    <a16:creationId xmlns:a16="http://schemas.microsoft.com/office/drawing/2014/main" id="{D4D434CE-8440-304E-867A-B16CFCFB552A}"/>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63" name="object 22">
                <a:extLst>
                  <a:ext uri="{FF2B5EF4-FFF2-40B4-BE49-F238E27FC236}">
                    <a16:creationId xmlns:a16="http://schemas.microsoft.com/office/drawing/2014/main" id="{BF1F6D86-7ED8-054F-93D2-091217C96CE3}"/>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9" name="Group 48">
              <a:extLst>
                <a:ext uri="{FF2B5EF4-FFF2-40B4-BE49-F238E27FC236}">
                  <a16:creationId xmlns:a16="http://schemas.microsoft.com/office/drawing/2014/main" id="{C2EBBB97-FD44-DB4B-9865-098EF0DCAF94}"/>
                </a:ext>
              </a:extLst>
            </p:cNvPr>
            <p:cNvGrpSpPr/>
            <p:nvPr userDrawn="1"/>
          </p:nvGrpSpPr>
          <p:grpSpPr>
            <a:xfrm>
              <a:off x="11492959" y="1459641"/>
              <a:ext cx="712305" cy="18623"/>
              <a:chOff x="11492959" y="1459641"/>
              <a:chExt cx="712305" cy="18623"/>
            </a:xfrm>
          </p:grpSpPr>
          <p:sp>
            <p:nvSpPr>
              <p:cNvPr id="59" name="object 10">
                <a:extLst>
                  <a:ext uri="{FF2B5EF4-FFF2-40B4-BE49-F238E27FC236}">
                    <a16:creationId xmlns:a16="http://schemas.microsoft.com/office/drawing/2014/main" id="{143320EE-5C41-3241-82F8-7D395E0AD2B0}"/>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60" name="object 22">
                <a:extLst>
                  <a:ext uri="{FF2B5EF4-FFF2-40B4-BE49-F238E27FC236}">
                    <a16:creationId xmlns:a16="http://schemas.microsoft.com/office/drawing/2014/main" id="{F7360E1A-0BF2-6E40-ADD0-27E2EE0160A1}"/>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50" name="Group 49">
              <a:extLst>
                <a:ext uri="{FF2B5EF4-FFF2-40B4-BE49-F238E27FC236}">
                  <a16:creationId xmlns:a16="http://schemas.microsoft.com/office/drawing/2014/main" id="{48937F08-549B-734F-A5DE-17A7940D7124}"/>
                </a:ext>
              </a:extLst>
            </p:cNvPr>
            <p:cNvGrpSpPr/>
            <p:nvPr userDrawn="1"/>
          </p:nvGrpSpPr>
          <p:grpSpPr>
            <a:xfrm>
              <a:off x="11492959" y="2418879"/>
              <a:ext cx="712305" cy="126395"/>
              <a:chOff x="11492959" y="2418879"/>
              <a:chExt cx="712305" cy="126395"/>
            </a:xfrm>
          </p:grpSpPr>
          <p:sp>
            <p:nvSpPr>
              <p:cNvPr id="57" name="object 10">
                <a:extLst>
                  <a:ext uri="{FF2B5EF4-FFF2-40B4-BE49-F238E27FC236}">
                    <a16:creationId xmlns:a16="http://schemas.microsoft.com/office/drawing/2014/main" id="{DF3BAE29-CF22-7D4B-8ABA-5F85B3C03C34}"/>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8" name="object 22">
                <a:extLst>
                  <a:ext uri="{FF2B5EF4-FFF2-40B4-BE49-F238E27FC236}">
                    <a16:creationId xmlns:a16="http://schemas.microsoft.com/office/drawing/2014/main" id="{BF854A08-3726-1549-916C-E29985A3A9D9}"/>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51" name="object 22">
              <a:extLst>
                <a:ext uri="{FF2B5EF4-FFF2-40B4-BE49-F238E27FC236}">
                  <a16:creationId xmlns:a16="http://schemas.microsoft.com/office/drawing/2014/main" id="{83825BD9-0B6F-9E48-A3EA-515A6AFC56B9}"/>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52" name="Group 51">
              <a:extLst>
                <a:ext uri="{FF2B5EF4-FFF2-40B4-BE49-F238E27FC236}">
                  <a16:creationId xmlns:a16="http://schemas.microsoft.com/office/drawing/2014/main" id="{5EDC41C9-8B8E-8540-AED0-3BFA81601E18}"/>
                </a:ext>
              </a:extLst>
            </p:cNvPr>
            <p:cNvGrpSpPr/>
            <p:nvPr userDrawn="1"/>
          </p:nvGrpSpPr>
          <p:grpSpPr>
            <a:xfrm>
              <a:off x="11492959" y="5160951"/>
              <a:ext cx="712305" cy="70754"/>
              <a:chOff x="11492959" y="5160951"/>
              <a:chExt cx="712305" cy="70754"/>
            </a:xfrm>
          </p:grpSpPr>
          <p:sp>
            <p:nvSpPr>
              <p:cNvPr id="55" name="object 22">
                <a:extLst>
                  <a:ext uri="{FF2B5EF4-FFF2-40B4-BE49-F238E27FC236}">
                    <a16:creationId xmlns:a16="http://schemas.microsoft.com/office/drawing/2014/main" id="{D180C815-D54E-7E4A-BC83-0892D165227C}"/>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56" name="object 10">
                <a:extLst>
                  <a:ext uri="{FF2B5EF4-FFF2-40B4-BE49-F238E27FC236}">
                    <a16:creationId xmlns:a16="http://schemas.microsoft.com/office/drawing/2014/main" id="{C47F86EA-9369-8C46-BDB4-97B338B55CF9}"/>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53" name="object 22">
              <a:extLst>
                <a:ext uri="{FF2B5EF4-FFF2-40B4-BE49-F238E27FC236}">
                  <a16:creationId xmlns:a16="http://schemas.microsoft.com/office/drawing/2014/main" id="{8CFBB2BB-FE7C-E948-8A4B-ED828BCB920F}"/>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54" name="object 10">
              <a:extLst>
                <a:ext uri="{FF2B5EF4-FFF2-40B4-BE49-F238E27FC236}">
                  <a16:creationId xmlns:a16="http://schemas.microsoft.com/office/drawing/2014/main" id="{203E17F6-EBB0-A84B-B4CF-F1697C214E67}"/>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pic>
        <p:nvPicPr>
          <p:cNvPr id="66" name="object 3">
            <a:extLst>
              <a:ext uri="{FF2B5EF4-FFF2-40B4-BE49-F238E27FC236}">
                <a16:creationId xmlns:a16="http://schemas.microsoft.com/office/drawing/2014/main" id="{E8971CC0-D041-6F4F-B256-D3C87D8C202C}"/>
              </a:ext>
            </a:extLst>
          </p:cNvPr>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0" y="-1"/>
            <a:ext cx="12215405" cy="431060"/>
          </a:xfrm>
          <a:prstGeom prst="rect">
            <a:avLst/>
          </a:prstGeom>
        </p:spPr>
      </p:pic>
      <p:pic>
        <p:nvPicPr>
          <p:cNvPr id="45" name="Picture 44">
            <a:extLst>
              <a:ext uri="{FF2B5EF4-FFF2-40B4-BE49-F238E27FC236}">
                <a16:creationId xmlns:a16="http://schemas.microsoft.com/office/drawing/2014/main" id="{4DB668B3-7F49-AB41-A402-BF56DD946AC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68929" y="272639"/>
            <a:ext cx="732591" cy="732591"/>
          </a:xfrm>
          <a:prstGeom prst="rect">
            <a:avLst/>
          </a:prstGeom>
        </p:spPr>
      </p:pic>
    </p:spTree>
    <p:extLst>
      <p:ext uri="{BB962C8B-B14F-4D97-AF65-F5344CB8AC3E}">
        <p14:creationId xmlns:p14="http://schemas.microsoft.com/office/powerpoint/2010/main" val="2452909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Text-Orange-Streamlined">
    <p:bg>
      <p:bgPr>
        <a:solidFill>
          <a:srgbClr val="FFFFFF"/>
        </a:soli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243529" y="2000251"/>
            <a:ext cx="5827071" cy="413340"/>
          </a:xfrm>
        </p:spPr>
        <p:txBody>
          <a:bodyPr lIns="0" tIns="0" rIns="0" bIns="0">
            <a:noAutofit/>
          </a:bodyPr>
          <a:lstStyle>
            <a:lvl1pPr marL="0" indent="0">
              <a:buNone/>
              <a:defRPr lang="en-US" sz="2000" b="1" i="0" kern="1200" dirty="0">
                <a:solidFill>
                  <a:schemeClr val="accent2"/>
                </a:solidFill>
                <a:latin typeface="Obviously Wide Medi" pitchFamily="82" charset="77"/>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Add Section Header</a:t>
            </a:r>
          </a:p>
        </p:txBody>
      </p:sp>
      <p:sp>
        <p:nvSpPr>
          <p:cNvPr id="4" name="Text Placeholder 3">
            <a:extLst>
              <a:ext uri="{FF2B5EF4-FFF2-40B4-BE49-F238E27FC236}">
                <a16:creationId xmlns:a16="http://schemas.microsoft.com/office/drawing/2014/main" id="{3161FB7C-4023-4845-8951-9DDECD6B5AC8}"/>
              </a:ext>
            </a:extLst>
          </p:cNvPr>
          <p:cNvSpPr>
            <a:spLocks noGrp="1"/>
          </p:cNvSpPr>
          <p:nvPr>
            <p:ph type="body" sz="quarter" idx="19" hasCustomPrompt="1"/>
          </p:nvPr>
        </p:nvSpPr>
        <p:spPr>
          <a:xfrm>
            <a:off x="243529" y="2730500"/>
            <a:ext cx="5827071"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sp>
        <p:nvSpPr>
          <p:cNvPr id="15" name="Text Placeholder 3">
            <a:extLst>
              <a:ext uri="{FF2B5EF4-FFF2-40B4-BE49-F238E27FC236}">
                <a16:creationId xmlns:a16="http://schemas.microsoft.com/office/drawing/2014/main" id="{E6B2B4E8-858F-E442-A0C0-2604E30ACC19}"/>
              </a:ext>
            </a:extLst>
          </p:cNvPr>
          <p:cNvSpPr>
            <a:spLocks noGrp="1"/>
          </p:cNvSpPr>
          <p:nvPr>
            <p:ph type="body" sz="quarter" idx="20" hasCustomPrompt="1"/>
          </p:nvPr>
        </p:nvSpPr>
        <p:spPr>
          <a:xfrm>
            <a:off x="6097651"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sp>
        <p:nvSpPr>
          <p:cNvPr id="11" name="Title 1">
            <a:extLst>
              <a:ext uri="{FF2B5EF4-FFF2-40B4-BE49-F238E27FC236}">
                <a16:creationId xmlns:a16="http://schemas.microsoft.com/office/drawing/2014/main" id="{62634540-58F9-9948-8899-1026D1045379}"/>
              </a:ext>
            </a:extLst>
          </p:cNvPr>
          <p:cNvSpPr>
            <a:spLocks noGrp="1"/>
          </p:cNvSpPr>
          <p:nvPr>
            <p:ph type="title" hasCustomPrompt="1"/>
          </p:nvPr>
        </p:nvSpPr>
        <p:spPr>
          <a:xfrm>
            <a:off x="1082613" y="265880"/>
            <a:ext cx="10697361" cy="720987"/>
          </a:xfrm>
        </p:spPr>
        <p:txBody>
          <a:bodyPr lIns="0" tIns="0" rIns="0" bIns="0" anchor="b" anchorCtr="0">
            <a:noAutofit/>
          </a:bodyPr>
          <a:lstStyle>
            <a:lvl1pPr algn="l" defTabSz="914400" rtl="0" eaLnBrk="1" latinLnBrk="0" hangingPunct="1">
              <a:lnSpc>
                <a:spcPct val="90000"/>
              </a:lnSpc>
              <a:spcBef>
                <a:spcPct val="0"/>
              </a:spcBef>
              <a:buNone/>
              <a:defRPr lang="en-US" sz="2400" b="1" i="0" kern="1200" spc="100" baseline="0" dirty="0">
                <a:solidFill>
                  <a:schemeClr val="accent2"/>
                </a:solidFill>
                <a:latin typeface="Obviously Wide Lght" pitchFamily="82" charset="77"/>
                <a:ea typeface="+mj-ea"/>
                <a:cs typeface="+mj-cs"/>
              </a:defRPr>
            </a:lvl1pPr>
          </a:lstStyle>
          <a:p>
            <a:r>
              <a:rPr lang="en-US" dirty="0"/>
              <a:t>CLICK TO ADD TITLE</a:t>
            </a:r>
          </a:p>
        </p:txBody>
      </p:sp>
      <p:grpSp>
        <p:nvGrpSpPr>
          <p:cNvPr id="45" name="Group 44">
            <a:extLst>
              <a:ext uri="{FF2B5EF4-FFF2-40B4-BE49-F238E27FC236}">
                <a16:creationId xmlns:a16="http://schemas.microsoft.com/office/drawing/2014/main" id="{E5F0B839-9353-E846-AD47-E0CA9DAEDC3E}"/>
              </a:ext>
            </a:extLst>
          </p:cNvPr>
          <p:cNvGrpSpPr/>
          <p:nvPr userDrawn="1"/>
        </p:nvGrpSpPr>
        <p:grpSpPr>
          <a:xfrm>
            <a:off x="11479694" y="484771"/>
            <a:ext cx="712306" cy="5410029"/>
            <a:chOff x="11492959" y="484771"/>
            <a:chExt cx="712306" cy="5410029"/>
          </a:xfrm>
        </p:grpSpPr>
        <p:grpSp>
          <p:nvGrpSpPr>
            <p:cNvPr id="46" name="Group 45">
              <a:extLst>
                <a:ext uri="{FF2B5EF4-FFF2-40B4-BE49-F238E27FC236}">
                  <a16:creationId xmlns:a16="http://schemas.microsoft.com/office/drawing/2014/main" id="{0DFC5487-CD62-CB4E-A4E3-A1E9D83EDC08}"/>
                </a:ext>
              </a:extLst>
            </p:cNvPr>
            <p:cNvGrpSpPr/>
            <p:nvPr userDrawn="1"/>
          </p:nvGrpSpPr>
          <p:grpSpPr>
            <a:xfrm>
              <a:off x="11492959" y="484771"/>
              <a:ext cx="712305" cy="98641"/>
              <a:chOff x="11492959" y="484771"/>
              <a:chExt cx="712305" cy="98641"/>
            </a:xfrm>
          </p:grpSpPr>
          <p:sp>
            <p:nvSpPr>
              <p:cNvPr id="63" name="object 12">
                <a:extLst>
                  <a:ext uri="{FF2B5EF4-FFF2-40B4-BE49-F238E27FC236}">
                    <a16:creationId xmlns:a16="http://schemas.microsoft.com/office/drawing/2014/main" id="{17573EB3-047D-BC44-93E1-5C114BA32B79}"/>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64" name="object 22">
                <a:extLst>
                  <a:ext uri="{FF2B5EF4-FFF2-40B4-BE49-F238E27FC236}">
                    <a16:creationId xmlns:a16="http://schemas.microsoft.com/office/drawing/2014/main" id="{9DE04C44-735E-D24D-96C5-B25A500FADAE}"/>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7" name="Group 46">
              <a:extLst>
                <a:ext uri="{FF2B5EF4-FFF2-40B4-BE49-F238E27FC236}">
                  <a16:creationId xmlns:a16="http://schemas.microsoft.com/office/drawing/2014/main" id="{D3807DD3-597D-B446-BFDF-38E89FCF3473}"/>
                </a:ext>
              </a:extLst>
            </p:cNvPr>
            <p:cNvGrpSpPr/>
            <p:nvPr userDrawn="1"/>
          </p:nvGrpSpPr>
          <p:grpSpPr>
            <a:xfrm>
              <a:off x="11492959" y="837460"/>
              <a:ext cx="712305" cy="112876"/>
              <a:chOff x="11492959" y="837460"/>
              <a:chExt cx="712305" cy="112876"/>
            </a:xfrm>
          </p:grpSpPr>
          <p:sp>
            <p:nvSpPr>
              <p:cNvPr id="60" name="object 10">
                <a:extLst>
                  <a:ext uri="{FF2B5EF4-FFF2-40B4-BE49-F238E27FC236}">
                    <a16:creationId xmlns:a16="http://schemas.microsoft.com/office/drawing/2014/main" id="{E070191D-56A9-7C49-BCBA-92FBB3DEA655}"/>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61" name="object 10">
                <a:extLst>
                  <a:ext uri="{FF2B5EF4-FFF2-40B4-BE49-F238E27FC236}">
                    <a16:creationId xmlns:a16="http://schemas.microsoft.com/office/drawing/2014/main" id="{7DB34162-57C7-8446-BE88-8A38F9F44DD2}"/>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62" name="object 22">
                <a:extLst>
                  <a:ext uri="{FF2B5EF4-FFF2-40B4-BE49-F238E27FC236}">
                    <a16:creationId xmlns:a16="http://schemas.microsoft.com/office/drawing/2014/main" id="{DB001776-25EE-B44E-A0F9-4501B3CBA518}"/>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8" name="Group 47">
              <a:extLst>
                <a:ext uri="{FF2B5EF4-FFF2-40B4-BE49-F238E27FC236}">
                  <a16:creationId xmlns:a16="http://schemas.microsoft.com/office/drawing/2014/main" id="{48927D32-81A5-8D49-9713-C4D4B21FDAAD}"/>
                </a:ext>
              </a:extLst>
            </p:cNvPr>
            <p:cNvGrpSpPr/>
            <p:nvPr userDrawn="1"/>
          </p:nvGrpSpPr>
          <p:grpSpPr>
            <a:xfrm>
              <a:off x="11492959" y="1459641"/>
              <a:ext cx="712305" cy="18623"/>
              <a:chOff x="11492959" y="1459641"/>
              <a:chExt cx="712305" cy="18623"/>
            </a:xfrm>
          </p:grpSpPr>
          <p:sp>
            <p:nvSpPr>
              <p:cNvPr id="58" name="object 10">
                <a:extLst>
                  <a:ext uri="{FF2B5EF4-FFF2-40B4-BE49-F238E27FC236}">
                    <a16:creationId xmlns:a16="http://schemas.microsoft.com/office/drawing/2014/main" id="{E59CFED6-027F-0645-9F49-FC2890BA1A70}"/>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9" name="object 22">
                <a:extLst>
                  <a:ext uri="{FF2B5EF4-FFF2-40B4-BE49-F238E27FC236}">
                    <a16:creationId xmlns:a16="http://schemas.microsoft.com/office/drawing/2014/main" id="{18D30FB2-01E3-AB44-8354-1D2F1F26F813}"/>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9" name="Group 48">
              <a:extLst>
                <a:ext uri="{FF2B5EF4-FFF2-40B4-BE49-F238E27FC236}">
                  <a16:creationId xmlns:a16="http://schemas.microsoft.com/office/drawing/2014/main" id="{82FA8889-B16F-EE41-8FE1-D4106849B034}"/>
                </a:ext>
              </a:extLst>
            </p:cNvPr>
            <p:cNvGrpSpPr/>
            <p:nvPr userDrawn="1"/>
          </p:nvGrpSpPr>
          <p:grpSpPr>
            <a:xfrm>
              <a:off x="11492959" y="2418879"/>
              <a:ext cx="712305" cy="126395"/>
              <a:chOff x="11492959" y="2418879"/>
              <a:chExt cx="712305" cy="126395"/>
            </a:xfrm>
          </p:grpSpPr>
          <p:sp>
            <p:nvSpPr>
              <p:cNvPr id="56" name="object 10">
                <a:extLst>
                  <a:ext uri="{FF2B5EF4-FFF2-40B4-BE49-F238E27FC236}">
                    <a16:creationId xmlns:a16="http://schemas.microsoft.com/office/drawing/2014/main" id="{8CC61547-D98D-9348-A9ED-D3022C830F38}"/>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7" name="object 22">
                <a:extLst>
                  <a:ext uri="{FF2B5EF4-FFF2-40B4-BE49-F238E27FC236}">
                    <a16:creationId xmlns:a16="http://schemas.microsoft.com/office/drawing/2014/main" id="{190D34D4-A150-9F41-A079-D037936229AF}"/>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50" name="object 22">
              <a:extLst>
                <a:ext uri="{FF2B5EF4-FFF2-40B4-BE49-F238E27FC236}">
                  <a16:creationId xmlns:a16="http://schemas.microsoft.com/office/drawing/2014/main" id="{E6981967-3430-2242-B2DB-A1C6DFEE2AD1}"/>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51" name="Group 50">
              <a:extLst>
                <a:ext uri="{FF2B5EF4-FFF2-40B4-BE49-F238E27FC236}">
                  <a16:creationId xmlns:a16="http://schemas.microsoft.com/office/drawing/2014/main" id="{F75F63B2-AF78-174E-A1E7-6AC266A634FF}"/>
                </a:ext>
              </a:extLst>
            </p:cNvPr>
            <p:cNvGrpSpPr/>
            <p:nvPr userDrawn="1"/>
          </p:nvGrpSpPr>
          <p:grpSpPr>
            <a:xfrm>
              <a:off x="11492959" y="5160951"/>
              <a:ext cx="712305" cy="70754"/>
              <a:chOff x="11492959" y="5160951"/>
              <a:chExt cx="712305" cy="70754"/>
            </a:xfrm>
          </p:grpSpPr>
          <p:sp>
            <p:nvSpPr>
              <p:cNvPr id="54" name="object 22">
                <a:extLst>
                  <a:ext uri="{FF2B5EF4-FFF2-40B4-BE49-F238E27FC236}">
                    <a16:creationId xmlns:a16="http://schemas.microsoft.com/office/drawing/2014/main" id="{E338C308-24B6-0C4A-81C5-9AD123CA88F0}"/>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55" name="object 10">
                <a:extLst>
                  <a:ext uri="{FF2B5EF4-FFF2-40B4-BE49-F238E27FC236}">
                    <a16:creationId xmlns:a16="http://schemas.microsoft.com/office/drawing/2014/main" id="{79BFF00E-5E28-EB42-9013-3D4B47448D98}"/>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52" name="object 22">
              <a:extLst>
                <a:ext uri="{FF2B5EF4-FFF2-40B4-BE49-F238E27FC236}">
                  <a16:creationId xmlns:a16="http://schemas.microsoft.com/office/drawing/2014/main" id="{232ED4AC-708F-CB44-902F-82607003E83E}"/>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53" name="object 10">
              <a:extLst>
                <a:ext uri="{FF2B5EF4-FFF2-40B4-BE49-F238E27FC236}">
                  <a16:creationId xmlns:a16="http://schemas.microsoft.com/office/drawing/2014/main" id="{7D93ABB1-23F8-5F4C-967A-5D0C774ECA18}"/>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pic>
        <p:nvPicPr>
          <p:cNvPr id="65" name="object 3">
            <a:extLst>
              <a:ext uri="{FF2B5EF4-FFF2-40B4-BE49-F238E27FC236}">
                <a16:creationId xmlns:a16="http://schemas.microsoft.com/office/drawing/2014/main" id="{1069FF7D-129B-334B-B0BC-7121B0B408A6}"/>
              </a:ext>
            </a:extLst>
          </p:cNvPr>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0" y="-1"/>
            <a:ext cx="12215405" cy="431060"/>
          </a:xfrm>
          <a:prstGeom prst="rect">
            <a:avLst/>
          </a:prstGeom>
        </p:spPr>
      </p:pic>
      <p:pic>
        <p:nvPicPr>
          <p:cNvPr id="44" name="Picture 43">
            <a:extLst>
              <a:ext uri="{FF2B5EF4-FFF2-40B4-BE49-F238E27FC236}">
                <a16:creationId xmlns:a16="http://schemas.microsoft.com/office/drawing/2014/main" id="{16366731-1AAA-9240-8A54-0E4A0F1AAC6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68929" y="272639"/>
            <a:ext cx="732591" cy="732591"/>
          </a:xfrm>
          <a:prstGeom prst="rect">
            <a:avLst/>
          </a:prstGeom>
        </p:spPr>
      </p:pic>
    </p:spTree>
    <p:extLst>
      <p:ext uri="{BB962C8B-B14F-4D97-AF65-F5344CB8AC3E}">
        <p14:creationId xmlns:p14="http://schemas.microsoft.com/office/powerpoint/2010/main" val="3453374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Intro Bo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55F5FCC0-AF31-D544-8FB3-CAF4AB7E32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340818" y="2634442"/>
            <a:ext cx="3198970" cy="1602589"/>
          </a:xfrm>
        </p:spPr>
        <p:txBody>
          <a:bodyPr lIns="0" tIns="0" rIns="0" bIns="0">
            <a:noAutofit/>
          </a:bodyPr>
          <a:lstStyle>
            <a:lvl1pPr algn="ctr">
              <a:defRPr sz="1100" b="1" i="0" spc="400" baseline="0">
                <a:solidFill>
                  <a:srgbClr val="FFFFFF"/>
                </a:solidFill>
                <a:latin typeface="Obviously Wide Semi" pitchFamily="82" charset="77"/>
              </a:defRPr>
            </a:lvl1pPr>
          </a:lstStyle>
          <a:p>
            <a:r>
              <a:rPr lang="en-US" dirty="0"/>
              <a:t>CLICK TO ADD TITLE</a:t>
            </a:r>
          </a:p>
        </p:txBody>
      </p:sp>
      <p:sp>
        <p:nvSpPr>
          <p:cNvPr id="5" name="Slide Number Placeholder 4">
            <a:extLst>
              <a:ext uri="{FF2B5EF4-FFF2-40B4-BE49-F238E27FC236}">
                <a16:creationId xmlns:a16="http://schemas.microsoft.com/office/drawing/2014/main" id="{F62A5DB0-4924-BB49-820C-024D595F7CA7}"/>
              </a:ext>
            </a:extLst>
          </p:cNvPr>
          <p:cNvSpPr>
            <a:spLocks noGrp="1"/>
          </p:cNvSpPr>
          <p:nvPr>
            <p:ph type="sldNum" sz="quarter" idx="12"/>
          </p:nvPr>
        </p:nvSpPr>
        <p:spPr>
          <a:xfrm>
            <a:off x="9448800" y="6467846"/>
            <a:ext cx="2743200" cy="365125"/>
          </a:xfrm>
        </p:spPr>
        <p:txBody>
          <a:bodyPr/>
          <a:lstStyle>
            <a:lvl1pPr>
              <a:defRPr b="1" i="0">
                <a:solidFill>
                  <a:srgbClr val="FFFFFF"/>
                </a:solidFill>
                <a:latin typeface="Gentona Book" pitchFamily="2" charset="77"/>
              </a:defRPr>
            </a:lvl1pPr>
          </a:lstStyle>
          <a:p>
            <a:fld id="{56B21313-48D6-BF45-9C7F-8CB603AB36D7}" type="slidenum">
              <a:rPr lang="en-US" smtClean="0"/>
              <a:pPr/>
              <a:t>‹#›</a:t>
            </a:fld>
            <a:endParaRPr lang="en-US"/>
          </a:p>
        </p:txBody>
      </p:sp>
      <p:sp>
        <p:nvSpPr>
          <p:cNvPr id="33" name="Picture Placeholder 32">
            <a:extLst>
              <a:ext uri="{FF2B5EF4-FFF2-40B4-BE49-F238E27FC236}">
                <a16:creationId xmlns:a16="http://schemas.microsoft.com/office/drawing/2014/main" id="{CC69924B-6F9A-8A4B-B6AB-AAFA31AABAF4}"/>
              </a:ext>
            </a:extLst>
          </p:cNvPr>
          <p:cNvSpPr>
            <a:spLocks noGrp="1"/>
          </p:cNvSpPr>
          <p:nvPr>
            <p:ph type="pic" sz="quarter" idx="13" hasCustomPrompt="1"/>
          </p:nvPr>
        </p:nvSpPr>
        <p:spPr>
          <a:xfrm>
            <a:off x="4779963" y="1731963"/>
            <a:ext cx="2722493" cy="3254375"/>
          </a:xfrm>
          <a:solidFill>
            <a:srgbClr val="FFFFFF"/>
          </a:solidFill>
        </p:spPr>
        <p:txBody>
          <a:bodyPr/>
          <a:lstStyle/>
          <a:p>
            <a:r>
              <a:rPr lang="en-US" dirty="0"/>
              <a:t>CLICK TO ADD PHOTO</a:t>
            </a:r>
          </a:p>
        </p:txBody>
      </p:sp>
      <p:sp>
        <p:nvSpPr>
          <p:cNvPr id="34" name="Picture Placeholder 32">
            <a:extLst>
              <a:ext uri="{FF2B5EF4-FFF2-40B4-BE49-F238E27FC236}">
                <a16:creationId xmlns:a16="http://schemas.microsoft.com/office/drawing/2014/main" id="{9EE5868A-D875-504B-BFAC-08676BF0F86E}"/>
              </a:ext>
            </a:extLst>
          </p:cNvPr>
          <p:cNvSpPr>
            <a:spLocks noGrp="1"/>
          </p:cNvSpPr>
          <p:nvPr>
            <p:ph type="pic" sz="quarter" idx="14" hasCustomPrompt="1"/>
          </p:nvPr>
        </p:nvSpPr>
        <p:spPr>
          <a:xfrm>
            <a:off x="8065957" y="1731963"/>
            <a:ext cx="2722493" cy="3254375"/>
          </a:xfrm>
          <a:solidFill>
            <a:srgbClr val="FFFFFF"/>
          </a:solidFill>
        </p:spPr>
        <p:txBody>
          <a:bodyPr/>
          <a:lstStyle/>
          <a:p>
            <a:r>
              <a:rPr lang="en-US" dirty="0"/>
              <a:t>CLICK TO ADD PHOTO</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779963" y="5108946"/>
            <a:ext cx="272249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sp>
        <p:nvSpPr>
          <p:cNvPr id="38" name="Text Placeholder 36">
            <a:extLst>
              <a:ext uri="{FF2B5EF4-FFF2-40B4-BE49-F238E27FC236}">
                <a16:creationId xmlns:a16="http://schemas.microsoft.com/office/drawing/2014/main" id="{1ED53BDF-8FC7-5B41-8852-DA848F467A45}"/>
              </a:ext>
            </a:extLst>
          </p:cNvPr>
          <p:cNvSpPr>
            <a:spLocks noGrp="1"/>
          </p:cNvSpPr>
          <p:nvPr>
            <p:ph type="body" sz="quarter" idx="17" hasCustomPrompt="1"/>
          </p:nvPr>
        </p:nvSpPr>
        <p:spPr>
          <a:xfrm>
            <a:off x="8065957" y="5108946"/>
            <a:ext cx="272249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grpSp>
        <p:nvGrpSpPr>
          <p:cNvPr id="85" name="Group 84">
            <a:extLst>
              <a:ext uri="{FF2B5EF4-FFF2-40B4-BE49-F238E27FC236}">
                <a16:creationId xmlns:a16="http://schemas.microsoft.com/office/drawing/2014/main" id="{692053BC-100E-1E4C-8584-91DF3A12FF64}"/>
              </a:ext>
            </a:extLst>
          </p:cNvPr>
          <p:cNvGrpSpPr/>
          <p:nvPr userDrawn="1"/>
        </p:nvGrpSpPr>
        <p:grpSpPr>
          <a:xfrm>
            <a:off x="97535" y="2597085"/>
            <a:ext cx="11692127" cy="1663832"/>
            <a:chOff x="240378" y="4483837"/>
            <a:chExt cx="19200675" cy="2548833"/>
          </a:xfrm>
        </p:grpSpPr>
        <p:sp>
          <p:nvSpPr>
            <p:cNvPr id="86" name="object 8">
              <a:extLst>
                <a:ext uri="{FF2B5EF4-FFF2-40B4-BE49-F238E27FC236}">
                  <a16:creationId xmlns:a16="http://schemas.microsoft.com/office/drawing/2014/main" id="{32545720-8782-4A47-AD1F-C5A20118E79B}"/>
                </a:ext>
              </a:extLst>
            </p:cNvPr>
            <p:cNvSpPr/>
            <p:nvPr/>
          </p:nvSpPr>
          <p:spPr>
            <a:xfrm>
              <a:off x="624383" y="5628290"/>
              <a:ext cx="0" cy="1367790"/>
            </a:xfrm>
            <a:custGeom>
              <a:avLst/>
              <a:gdLst/>
              <a:ahLst/>
              <a:cxnLst/>
              <a:rect l="l" t="t" r="r" b="b"/>
              <a:pathLst>
                <a:path h="1367790">
                  <a:moveTo>
                    <a:pt x="0" y="1367591"/>
                  </a:moveTo>
                  <a:lnTo>
                    <a:pt x="0" y="0"/>
                  </a:lnTo>
                </a:path>
              </a:pathLst>
            </a:custGeom>
            <a:ln w="38700">
              <a:solidFill>
                <a:schemeClr val="accent1"/>
              </a:solidFill>
            </a:ln>
          </p:spPr>
          <p:txBody>
            <a:bodyPr wrap="square" lIns="0" tIns="0" rIns="0" bIns="0" rtlCol="0"/>
            <a:lstStyle/>
            <a:p>
              <a:endParaRPr/>
            </a:p>
          </p:txBody>
        </p:sp>
        <p:sp>
          <p:nvSpPr>
            <p:cNvPr id="87" name="object 9">
              <a:extLst>
                <a:ext uri="{FF2B5EF4-FFF2-40B4-BE49-F238E27FC236}">
                  <a16:creationId xmlns:a16="http://schemas.microsoft.com/office/drawing/2014/main" id="{54098C2E-05B6-CA40-952B-040F9555BC81}"/>
                </a:ext>
              </a:extLst>
            </p:cNvPr>
            <p:cNvSpPr/>
            <p:nvPr/>
          </p:nvSpPr>
          <p:spPr>
            <a:xfrm>
              <a:off x="5883289" y="5628290"/>
              <a:ext cx="0" cy="1367790"/>
            </a:xfrm>
            <a:custGeom>
              <a:avLst/>
              <a:gdLst/>
              <a:ahLst/>
              <a:cxnLst/>
              <a:rect l="l" t="t" r="r" b="b"/>
              <a:pathLst>
                <a:path h="1367790">
                  <a:moveTo>
                    <a:pt x="0" y="1367591"/>
                  </a:moveTo>
                  <a:lnTo>
                    <a:pt x="0" y="0"/>
                  </a:lnTo>
                </a:path>
              </a:pathLst>
            </a:custGeom>
            <a:ln w="37506">
              <a:solidFill>
                <a:schemeClr val="accent1"/>
              </a:solidFill>
            </a:ln>
          </p:spPr>
          <p:txBody>
            <a:bodyPr wrap="square" lIns="0" tIns="0" rIns="0" bIns="0" rtlCol="0"/>
            <a:lstStyle/>
            <a:p>
              <a:endParaRPr/>
            </a:p>
          </p:txBody>
        </p:sp>
        <p:sp>
          <p:nvSpPr>
            <p:cNvPr id="88" name="object 10">
              <a:extLst>
                <a:ext uri="{FF2B5EF4-FFF2-40B4-BE49-F238E27FC236}">
                  <a16:creationId xmlns:a16="http://schemas.microsoft.com/office/drawing/2014/main" id="{0F4FE4BE-67BE-8641-9A0D-151EA3644C9F}"/>
                </a:ext>
              </a:extLst>
            </p:cNvPr>
            <p:cNvSpPr/>
            <p:nvPr/>
          </p:nvSpPr>
          <p:spPr>
            <a:xfrm>
              <a:off x="6314331"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89" name="object 11">
              <a:extLst>
                <a:ext uri="{FF2B5EF4-FFF2-40B4-BE49-F238E27FC236}">
                  <a16:creationId xmlns:a16="http://schemas.microsoft.com/office/drawing/2014/main" id="{EA213950-9247-C147-8C22-5F9A5FA8B8FF}"/>
                </a:ext>
              </a:extLst>
            </p:cNvPr>
            <p:cNvSpPr/>
            <p:nvPr/>
          </p:nvSpPr>
          <p:spPr>
            <a:xfrm>
              <a:off x="7345512"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90" name="object 12">
              <a:extLst>
                <a:ext uri="{FF2B5EF4-FFF2-40B4-BE49-F238E27FC236}">
                  <a16:creationId xmlns:a16="http://schemas.microsoft.com/office/drawing/2014/main" id="{D552F07D-CCD4-674E-8CB4-9D14C30D664F}"/>
                </a:ext>
              </a:extLst>
            </p:cNvPr>
            <p:cNvSpPr/>
            <p:nvPr/>
          </p:nvSpPr>
          <p:spPr>
            <a:xfrm>
              <a:off x="19304337"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91" name="object 13">
              <a:extLst>
                <a:ext uri="{FF2B5EF4-FFF2-40B4-BE49-F238E27FC236}">
                  <a16:creationId xmlns:a16="http://schemas.microsoft.com/office/drawing/2014/main" id="{E0CD567D-CD33-2F41-B7D3-726E41505F1D}"/>
                </a:ext>
              </a:extLst>
            </p:cNvPr>
            <p:cNvSpPr/>
            <p:nvPr/>
          </p:nvSpPr>
          <p:spPr>
            <a:xfrm>
              <a:off x="6900865" y="5628290"/>
              <a:ext cx="0" cy="1367790"/>
            </a:xfrm>
            <a:custGeom>
              <a:avLst/>
              <a:gdLst/>
              <a:ahLst/>
              <a:cxnLst/>
              <a:rect l="l" t="t" r="r" b="b"/>
              <a:pathLst>
                <a:path h="1367790">
                  <a:moveTo>
                    <a:pt x="0" y="1367591"/>
                  </a:moveTo>
                  <a:lnTo>
                    <a:pt x="0" y="0"/>
                  </a:lnTo>
                </a:path>
              </a:pathLst>
            </a:custGeom>
            <a:ln w="30365">
              <a:solidFill>
                <a:schemeClr val="accent1"/>
              </a:solidFill>
            </a:ln>
          </p:spPr>
          <p:txBody>
            <a:bodyPr wrap="square" lIns="0" tIns="0" rIns="0" bIns="0" rtlCol="0"/>
            <a:lstStyle/>
            <a:p>
              <a:endParaRPr/>
            </a:p>
          </p:txBody>
        </p:sp>
        <p:sp>
          <p:nvSpPr>
            <p:cNvPr id="92" name="object 14">
              <a:extLst>
                <a:ext uri="{FF2B5EF4-FFF2-40B4-BE49-F238E27FC236}">
                  <a16:creationId xmlns:a16="http://schemas.microsoft.com/office/drawing/2014/main" id="{23D66A8C-AA0B-9A41-9D28-0BF2EA143ED1}"/>
                </a:ext>
              </a:extLst>
            </p:cNvPr>
            <p:cNvSpPr/>
            <p:nvPr/>
          </p:nvSpPr>
          <p:spPr>
            <a:xfrm>
              <a:off x="12558584" y="5664880"/>
              <a:ext cx="0" cy="1367790"/>
            </a:xfrm>
            <a:custGeom>
              <a:avLst/>
              <a:gdLst/>
              <a:ahLst/>
              <a:cxnLst/>
              <a:rect l="l" t="t" r="r" b="b"/>
              <a:pathLst>
                <a:path h="1367790">
                  <a:moveTo>
                    <a:pt x="0" y="1367591"/>
                  </a:moveTo>
                  <a:lnTo>
                    <a:pt x="0" y="0"/>
                  </a:lnTo>
                </a:path>
              </a:pathLst>
            </a:custGeom>
            <a:ln w="18460">
              <a:solidFill>
                <a:schemeClr val="accent1"/>
              </a:solidFill>
            </a:ln>
          </p:spPr>
          <p:txBody>
            <a:bodyPr wrap="square" lIns="0" tIns="0" rIns="0" bIns="0" rtlCol="0"/>
            <a:lstStyle/>
            <a:p>
              <a:endParaRPr/>
            </a:p>
          </p:txBody>
        </p:sp>
        <p:sp>
          <p:nvSpPr>
            <p:cNvPr id="93" name="object 15">
              <a:extLst>
                <a:ext uri="{FF2B5EF4-FFF2-40B4-BE49-F238E27FC236}">
                  <a16:creationId xmlns:a16="http://schemas.microsoft.com/office/drawing/2014/main" id="{312B4F19-4683-2043-9563-F5086F2DB24B}"/>
                </a:ext>
              </a:extLst>
            </p:cNvPr>
            <p:cNvSpPr/>
            <p:nvPr/>
          </p:nvSpPr>
          <p:spPr>
            <a:xfrm>
              <a:off x="18205244"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94" name="object 16">
              <a:extLst>
                <a:ext uri="{FF2B5EF4-FFF2-40B4-BE49-F238E27FC236}">
                  <a16:creationId xmlns:a16="http://schemas.microsoft.com/office/drawing/2014/main" id="{C91EBDEE-B495-7542-847C-2E054EED3E27}"/>
                </a:ext>
              </a:extLst>
            </p:cNvPr>
            <p:cNvSpPr/>
            <p:nvPr/>
          </p:nvSpPr>
          <p:spPr>
            <a:xfrm>
              <a:off x="7755302"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95" name="object 17">
              <a:extLst>
                <a:ext uri="{FF2B5EF4-FFF2-40B4-BE49-F238E27FC236}">
                  <a16:creationId xmlns:a16="http://schemas.microsoft.com/office/drawing/2014/main" id="{9E3B485F-A63B-3841-B71C-5E79A3A28241}"/>
                </a:ext>
              </a:extLst>
            </p:cNvPr>
            <p:cNvSpPr/>
            <p:nvPr/>
          </p:nvSpPr>
          <p:spPr>
            <a:xfrm>
              <a:off x="18771889" y="5628290"/>
              <a:ext cx="0" cy="1367790"/>
            </a:xfrm>
            <a:custGeom>
              <a:avLst/>
              <a:gdLst/>
              <a:ahLst/>
              <a:cxnLst/>
              <a:rect l="l" t="t" r="r" b="b"/>
              <a:pathLst>
                <a:path h="1367790">
                  <a:moveTo>
                    <a:pt x="0" y="1367591"/>
                  </a:moveTo>
                  <a:lnTo>
                    <a:pt x="0" y="0"/>
                  </a:lnTo>
                </a:path>
              </a:pathLst>
            </a:custGeom>
            <a:ln w="7737">
              <a:solidFill>
                <a:schemeClr val="accent1"/>
              </a:solidFill>
            </a:ln>
          </p:spPr>
          <p:txBody>
            <a:bodyPr wrap="square" lIns="0" tIns="0" rIns="0" bIns="0" rtlCol="0"/>
            <a:lstStyle/>
            <a:p>
              <a:endParaRPr/>
            </a:p>
          </p:txBody>
        </p:sp>
        <p:sp>
          <p:nvSpPr>
            <p:cNvPr id="96" name="object 18">
              <a:extLst>
                <a:ext uri="{FF2B5EF4-FFF2-40B4-BE49-F238E27FC236}">
                  <a16:creationId xmlns:a16="http://schemas.microsoft.com/office/drawing/2014/main" id="{EDD8033C-7399-3E43-8B52-45E11D46B5AE}"/>
                </a:ext>
              </a:extLst>
            </p:cNvPr>
            <p:cNvSpPr/>
            <p:nvPr/>
          </p:nvSpPr>
          <p:spPr>
            <a:xfrm>
              <a:off x="18869996" y="4738307"/>
              <a:ext cx="0" cy="1367790"/>
            </a:xfrm>
            <a:custGeom>
              <a:avLst/>
              <a:gdLst/>
              <a:ahLst/>
              <a:cxnLst/>
              <a:rect l="l" t="t" r="r" b="b"/>
              <a:pathLst>
                <a:path h="1367789">
                  <a:moveTo>
                    <a:pt x="0" y="1367581"/>
                  </a:moveTo>
                  <a:lnTo>
                    <a:pt x="0" y="0"/>
                  </a:lnTo>
                </a:path>
              </a:pathLst>
            </a:custGeom>
            <a:ln w="37506">
              <a:solidFill>
                <a:schemeClr val="accent1"/>
              </a:solidFill>
            </a:ln>
          </p:spPr>
          <p:txBody>
            <a:bodyPr wrap="square" lIns="0" tIns="0" rIns="0" bIns="0" rtlCol="0"/>
            <a:lstStyle/>
            <a:p>
              <a:endParaRPr/>
            </a:p>
          </p:txBody>
        </p:sp>
        <p:sp>
          <p:nvSpPr>
            <p:cNvPr id="97" name="object 19">
              <a:extLst>
                <a:ext uri="{FF2B5EF4-FFF2-40B4-BE49-F238E27FC236}">
                  <a16:creationId xmlns:a16="http://schemas.microsoft.com/office/drawing/2014/main" id="{C6FE9C42-FBF4-274C-881A-DEB9993B1618}"/>
                </a:ext>
              </a:extLst>
            </p:cNvPr>
            <p:cNvSpPr/>
            <p:nvPr/>
          </p:nvSpPr>
          <p:spPr>
            <a:xfrm>
              <a:off x="18286977" y="4541066"/>
              <a:ext cx="0" cy="1367790"/>
            </a:xfrm>
            <a:custGeom>
              <a:avLst/>
              <a:gdLst/>
              <a:ahLst/>
              <a:cxnLst/>
              <a:rect l="l" t="t" r="r" b="b"/>
              <a:pathLst>
                <a:path h="1367789">
                  <a:moveTo>
                    <a:pt x="0" y="1367581"/>
                  </a:moveTo>
                  <a:lnTo>
                    <a:pt x="0" y="0"/>
                  </a:lnTo>
                </a:path>
              </a:pathLst>
            </a:custGeom>
            <a:ln w="32742">
              <a:solidFill>
                <a:schemeClr val="accent1"/>
              </a:solidFill>
            </a:ln>
          </p:spPr>
          <p:txBody>
            <a:bodyPr wrap="square" lIns="0" tIns="0" rIns="0" bIns="0" rtlCol="0"/>
            <a:lstStyle/>
            <a:p>
              <a:endParaRPr/>
            </a:p>
          </p:txBody>
        </p:sp>
        <p:sp>
          <p:nvSpPr>
            <p:cNvPr id="98" name="object 20">
              <a:extLst>
                <a:ext uri="{FF2B5EF4-FFF2-40B4-BE49-F238E27FC236}">
                  <a16:creationId xmlns:a16="http://schemas.microsoft.com/office/drawing/2014/main" id="{43798913-FAF2-3D4E-9A99-A9098B8D10C1}"/>
                </a:ext>
              </a:extLst>
            </p:cNvPr>
            <p:cNvSpPr/>
            <p:nvPr/>
          </p:nvSpPr>
          <p:spPr>
            <a:xfrm>
              <a:off x="12983672" y="5422101"/>
              <a:ext cx="0" cy="1367790"/>
            </a:xfrm>
            <a:custGeom>
              <a:avLst/>
              <a:gdLst/>
              <a:ahLst/>
              <a:cxnLst/>
              <a:rect l="l" t="t" r="r" b="b"/>
              <a:pathLst>
                <a:path h="1367790">
                  <a:moveTo>
                    <a:pt x="0" y="1367581"/>
                  </a:moveTo>
                  <a:lnTo>
                    <a:pt x="0" y="0"/>
                  </a:lnTo>
                </a:path>
              </a:pathLst>
            </a:custGeom>
            <a:ln w="32742">
              <a:solidFill>
                <a:schemeClr val="accent1"/>
              </a:solidFill>
            </a:ln>
          </p:spPr>
          <p:txBody>
            <a:bodyPr wrap="square" lIns="0" tIns="0" rIns="0" bIns="0" rtlCol="0"/>
            <a:lstStyle/>
            <a:p>
              <a:endParaRPr/>
            </a:p>
          </p:txBody>
        </p:sp>
        <p:sp>
          <p:nvSpPr>
            <p:cNvPr id="99" name="object 21">
              <a:extLst>
                <a:ext uri="{FF2B5EF4-FFF2-40B4-BE49-F238E27FC236}">
                  <a16:creationId xmlns:a16="http://schemas.microsoft.com/office/drawing/2014/main" id="{6ECBBF80-A38A-4A47-B265-EDDD8AF3C2F7}"/>
                </a:ext>
              </a:extLst>
            </p:cNvPr>
            <p:cNvSpPr/>
            <p:nvPr/>
          </p:nvSpPr>
          <p:spPr>
            <a:xfrm>
              <a:off x="12624669" y="4483837"/>
              <a:ext cx="0" cy="1367790"/>
            </a:xfrm>
            <a:custGeom>
              <a:avLst/>
              <a:gdLst/>
              <a:ahLst/>
              <a:cxnLst/>
              <a:rect l="l" t="t" r="r" b="b"/>
              <a:pathLst>
                <a:path h="1367789">
                  <a:moveTo>
                    <a:pt x="0" y="1367581"/>
                  </a:moveTo>
                  <a:lnTo>
                    <a:pt x="0" y="0"/>
                  </a:lnTo>
                </a:path>
              </a:pathLst>
            </a:custGeom>
            <a:ln w="26794">
              <a:solidFill>
                <a:schemeClr val="accent1"/>
              </a:solidFill>
            </a:ln>
          </p:spPr>
          <p:txBody>
            <a:bodyPr wrap="square" lIns="0" tIns="0" rIns="0" bIns="0" rtlCol="0"/>
            <a:lstStyle/>
            <a:p>
              <a:endParaRPr/>
            </a:p>
          </p:txBody>
        </p:sp>
        <p:sp>
          <p:nvSpPr>
            <p:cNvPr id="100" name="object 22">
              <a:extLst>
                <a:ext uri="{FF2B5EF4-FFF2-40B4-BE49-F238E27FC236}">
                  <a16:creationId xmlns:a16="http://schemas.microsoft.com/office/drawing/2014/main" id="{C0F9BFFD-388F-6C49-98CD-ED33AD82BF2A}"/>
                </a:ext>
              </a:extLst>
            </p:cNvPr>
            <p:cNvSpPr/>
            <p:nvPr/>
          </p:nvSpPr>
          <p:spPr>
            <a:xfrm>
              <a:off x="6916374" y="4541066"/>
              <a:ext cx="0" cy="1367790"/>
            </a:xfrm>
            <a:custGeom>
              <a:avLst/>
              <a:gdLst/>
              <a:ahLst/>
              <a:cxnLst/>
              <a:rect l="l" t="t" r="r" b="b"/>
              <a:pathLst>
                <a:path h="1367789">
                  <a:moveTo>
                    <a:pt x="0" y="1367581"/>
                  </a:moveTo>
                  <a:lnTo>
                    <a:pt x="0" y="0"/>
                  </a:lnTo>
                </a:path>
              </a:pathLst>
            </a:custGeom>
            <a:ln w="16072">
              <a:solidFill>
                <a:schemeClr val="accent1"/>
              </a:solidFill>
            </a:ln>
          </p:spPr>
          <p:txBody>
            <a:bodyPr wrap="square" lIns="0" tIns="0" rIns="0" bIns="0" rtlCol="0"/>
            <a:lstStyle/>
            <a:p>
              <a:endParaRPr/>
            </a:p>
          </p:txBody>
        </p:sp>
        <p:sp>
          <p:nvSpPr>
            <p:cNvPr id="101" name="object 23">
              <a:extLst>
                <a:ext uri="{FF2B5EF4-FFF2-40B4-BE49-F238E27FC236}">
                  <a16:creationId xmlns:a16="http://schemas.microsoft.com/office/drawing/2014/main" id="{C814F3D8-E823-B44C-80F2-1CA8D3806A86}"/>
                </a:ext>
              </a:extLst>
            </p:cNvPr>
            <p:cNvSpPr/>
            <p:nvPr/>
          </p:nvSpPr>
          <p:spPr>
            <a:xfrm>
              <a:off x="7380410"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02" name="object 24">
              <a:extLst>
                <a:ext uri="{FF2B5EF4-FFF2-40B4-BE49-F238E27FC236}">
                  <a16:creationId xmlns:a16="http://schemas.microsoft.com/office/drawing/2014/main" id="{524FB99C-8B17-3B41-BE4C-CF65A5FA4BD6}"/>
                </a:ext>
              </a:extLst>
            </p:cNvPr>
            <p:cNvSpPr/>
            <p:nvPr/>
          </p:nvSpPr>
          <p:spPr>
            <a:xfrm>
              <a:off x="19441053"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03" name="object 25">
              <a:extLst>
                <a:ext uri="{FF2B5EF4-FFF2-40B4-BE49-F238E27FC236}">
                  <a16:creationId xmlns:a16="http://schemas.microsoft.com/office/drawing/2014/main" id="{8B113C69-7A01-EE4E-BDA7-89A955A66C29}"/>
                </a:ext>
              </a:extLst>
            </p:cNvPr>
            <p:cNvSpPr/>
            <p:nvPr/>
          </p:nvSpPr>
          <p:spPr>
            <a:xfrm>
              <a:off x="6366464"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104" name="object 26">
              <a:extLst>
                <a:ext uri="{FF2B5EF4-FFF2-40B4-BE49-F238E27FC236}">
                  <a16:creationId xmlns:a16="http://schemas.microsoft.com/office/drawing/2014/main" id="{2CB9B50F-D403-2F42-811B-B2A9A5953980}"/>
                </a:ext>
              </a:extLst>
            </p:cNvPr>
            <p:cNvSpPr/>
            <p:nvPr/>
          </p:nvSpPr>
          <p:spPr>
            <a:xfrm>
              <a:off x="240378"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05" name="object 27">
              <a:extLst>
                <a:ext uri="{FF2B5EF4-FFF2-40B4-BE49-F238E27FC236}">
                  <a16:creationId xmlns:a16="http://schemas.microsoft.com/office/drawing/2014/main" id="{7DAC9B2E-09C0-FA4B-A612-CCE0602E2EB3}"/>
                </a:ext>
              </a:extLst>
            </p:cNvPr>
            <p:cNvSpPr/>
            <p:nvPr/>
          </p:nvSpPr>
          <p:spPr>
            <a:xfrm>
              <a:off x="240379"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106" name="object 28">
              <a:extLst>
                <a:ext uri="{FF2B5EF4-FFF2-40B4-BE49-F238E27FC236}">
                  <a16:creationId xmlns:a16="http://schemas.microsoft.com/office/drawing/2014/main" id="{3CD5AFA5-40F0-9D46-A60E-1006FBFB042E}"/>
                </a:ext>
              </a:extLst>
            </p:cNvPr>
            <p:cNvSpPr/>
            <p:nvPr/>
          </p:nvSpPr>
          <p:spPr>
            <a:xfrm>
              <a:off x="5945333" y="4541066"/>
              <a:ext cx="0" cy="1367790"/>
            </a:xfrm>
            <a:custGeom>
              <a:avLst/>
              <a:gdLst/>
              <a:ahLst/>
              <a:cxnLst/>
              <a:rect l="l" t="t" r="r" b="b"/>
              <a:pathLst>
                <a:path h="1367789">
                  <a:moveTo>
                    <a:pt x="0" y="1367581"/>
                  </a:moveTo>
                  <a:lnTo>
                    <a:pt x="0" y="0"/>
                  </a:lnTo>
                </a:path>
              </a:pathLst>
            </a:custGeom>
            <a:ln w="8931">
              <a:solidFill>
                <a:schemeClr val="accent1"/>
              </a:solidFill>
            </a:ln>
          </p:spPr>
          <p:txBody>
            <a:bodyPr wrap="square" lIns="0" tIns="0" rIns="0" bIns="0" rtlCol="0"/>
            <a:lstStyle/>
            <a:p>
              <a:endParaRPr/>
            </a:p>
          </p:txBody>
        </p:sp>
        <p:sp>
          <p:nvSpPr>
            <p:cNvPr id="107" name="object 29">
              <a:extLst>
                <a:ext uri="{FF2B5EF4-FFF2-40B4-BE49-F238E27FC236}">
                  <a16:creationId xmlns:a16="http://schemas.microsoft.com/office/drawing/2014/main" id="{A69DFDBC-31F5-7C43-BC33-DA9E3A05C44A}"/>
                </a:ext>
              </a:extLst>
            </p:cNvPr>
            <p:cNvSpPr/>
            <p:nvPr/>
          </p:nvSpPr>
          <p:spPr>
            <a:xfrm>
              <a:off x="647602" y="4541066"/>
              <a:ext cx="0" cy="1367790"/>
            </a:xfrm>
            <a:custGeom>
              <a:avLst/>
              <a:gdLst/>
              <a:ahLst/>
              <a:cxnLst/>
              <a:rect l="l" t="t" r="r" b="b"/>
              <a:pathLst>
                <a:path h="1367789">
                  <a:moveTo>
                    <a:pt x="0" y="1367581"/>
                  </a:moveTo>
                  <a:lnTo>
                    <a:pt x="0" y="0"/>
                  </a:lnTo>
                </a:path>
              </a:pathLst>
            </a:custGeom>
            <a:ln w="7737">
              <a:solidFill>
                <a:schemeClr val="accent1"/>
              </a:solidFill>
            </a:ln>
          </p:spPr>
          <p:txBody>
            <a:bodyPr wrap="square" lIns="0" tIns="0" rIns="0" bIns="0" rtlCol="0"/>
            <a:lstStyle/>
            <a:p>
              <a:endParaRPr/>
            </a:p>
          </p:txBody>
        </p:sp>
      </p:grpSp>
    </p:spTree>
    <p:extLst>
      <p:ext uri="{BB962C8B-B14F-4D97-AF65-F5344CB8AC3E}">
        <p14:creationId xmlns:p14="http://schemas.microsoft.com/office/powerpoint/2010/main" val="3737901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Text-Orange-Streamlined">
    <p:bg>
      <p:bgPr>
        <a:solidFill>
          <a:srgbClr val="FFFFFF"/>
        </a:solidFill>
        <a:effectLst/>
      </p:bgPr>
    </p:bg>
    <p:spTree>
      <p:nvGrpSpPr>
        <p:cNvPr id="1" name=""/>
        <p:cNvGrpSpPr/>
        <p:nvPr/>
      </p:nvGrpSpPr>
      <p:grpSpPr>
        <a:xfrm>
          <a:off x="0" y="0"/>
          <a:ext cx="0" cy="0"/>
          <a:chOff x="0" y="0"/>
          <a:chExt cx="0" cy="0"/>
        </a:xfrm>
      </p:grpSpPr>
      <p:pic>
        <p:nvPicPr>
          <p:cNvPr id="28" name="object 3">
            <a:extLst>
              <a:ext uri="{FF2B5EF4-FFF2-40B4-BE49-F238E27FC236}">
                <a16:creationId xmlns:a16="http://schemas.microsoft.com/office/drawing/2014/main" id="{7B5136A6-EE0B-5A47-A230-0F08DA3B6BCC}"/>
              </a:ext>
            </a:extLst>
          </p:cNvPr>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0" y="-1"/>
            <a:ext cx="12215405" cy="431060"/>
          </a:xfrm>
          <a:prstGeom prst="rect">
            <a:avLst/>
          </a:prstGeom>
        </p:spPr>
      </p:pic>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5C154C9-44A6-FA42-BB1E-C12008EA04EA}"/>
              </a:ext>
            </a:extLst>
          </p:cNvPr>
          <p:cNvSpPr>
            <a:spLocks noGrp="1"/>
          </p:cNvSpPr>
          <p:nvPr>
            <p:ph type="title" hasCustomPrompt="1"/>
          </p:nvPr>
        </p:nvSpPr>
        <p:spPr>
          <a:xfrm>
            <a:off x="1090420" y="264139"/>
            <a:ext cx="10845164" cy="724469"/>
          </a:xfrm>
        </p:spPr>
        <p:txBody>
          <a:bodyPr lIns="0" tIns="0" rIns="0" bIns="0" anchor="b" anchorCtr="0">
            <a:noAutofit/>
          </a:bodyPr>
          <a:lstStyle>
            <a:lvl1pPr algn="l" defTabSz="914400" rtl="0" eaLnBrk="1" latinLnBrk="0" hangingPunct="1">
              <a:lnSpc>
                <a:spcPct val="90000"/>
              </a:lnSpc>
              <a:spcBef>
                <a:spcPct val="0"/>
              </a:spcBef>
              <a:buNone/>
              <a:defRPr lang="en-US" sz="2400" b="1" i="0" kern="1200" spc="100" baseline="0" dirty="0">
                <a:solidFill>
                  <a:schemeClr val="accent2"/>
                </a:solidFill>
                <a:latin typeface="Obviously Wide Lght" pitchFamily="82" charset="77"/>
                <a:ea typeface="+mj-ea"/>
                <a:cs typeface="+mj-cs"/>
              </a:defRPr>
            </a:lvl1pPr>
          </a:lstStyle>
          <a:p>
            <a:r>
              <a:rPr lang="en-US" dirty="0"/>
              <a:t>CLICK TO ADD TITLE</a:t>
            </a:r>
          </a:p>
        </p:txBody>
      </p:sp>
      <p:grpSp>
        <p:nvGrpSpPr>
          <p:cNvPr id="40" name="Group 39">
            <a:extLst>
              <a:ext uri="{FF2B5EF4-FFF2-40B4-BE49-F238E27FC236}">
                <a16:creationId xmlns:a16="http://schemas.microsoft.com/office/drawing/2014/main" id="{AFB4AA37-BF70-8540-AE2A-C91FAE33FB3B}"/>
              </a:ext>
            </a:extLst>
          </p:cNvPr>
          <p:cNvGrpSpPr/>
          <p:nvPr userDrawn="1"/>
        </p:nvGrpSpPr>
        <p:grpSpPr>
          <a:xfrm>
            <a:off x="11479694" y="484771"/>
            <a:ext cx="712306" cy="5410029"/>
            <a:chOff x="11492959" y="484771"/>
            <a:chExt cx="712306" cy="5410029"/>
          </a:xfrm>
        </p:grpSpPr>
        <p:grpSp>
          <p:nvGrpSpPr>
            <p:cNvPr id="41" name="Group 40">
              <a:extLst>
                <a:ext uri="{FF2B5EF4-FFF2-40B4-BE49-F238E27FC236}">
                  <a16:creationId xmlns:a16="http://schemas.microsoft.com/office/drawing/2014/main" id="{04B3620B-0D6A-9142-AD0A-72D172EB93A0}"/>
                </a:ext>
              </a:extLst>
            </p:cNvPr>
            <p:cNvGrpSpPr/>
            <p:nvPr userDrawn="1"/>
          </p:nvGrpSpPr>
          <p:grpSpPr>
            <a:xfrm>
              <a:off x="11492959" y="484771"/>
              <a:ext cx="712305" cy="98641"/>
              <a:chOff x="11492959" y="484771"/>
              <a:chExt cx="712305" cy="98641"/>
            </a:xfrm>
          </p:grpSpPr>
          <p:sp>
            <p:nvSpPr>
              <p:cNvPr id="59" name="object 12">
                <a:extLst>
                  <a:ext uri="{FF2B5EF4-FFF2-40B4-BE49-F238E27FC236}">
                    <a16:creationId xmlns:a16="http://schemas.microsoft.com/office/drawing/2014/main" id="{5F7BFEB3-637E-6F4A-BEA9-E19064179276}"/>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60" name="object 22">
                <a:extLst>
                  <a:ext uri="{FF2B5EF4-FFF2-40B4-BE49-F238E27FC236}">
                    <a16:creationId xmlns:a16="http://schemas.microsoft.com/office/drawing/2014/main" id="{05D80A4C-6C63-F445-9B37-3D99C9B33A85}"/>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3" name="Group 42">
              <a:extLst>
                <a:ext uri="{FF2B5EF4-FFF2-40B4-BE49-F238E27FC236}">
                  <a16:creationId xmlns:a16="http://schemas.microsoft.com/office/drawing/2014/main" id="{C22D5248-E2D7-5640-8C3C-D9896F630700}"/>
                </a:ext>
              </a:extLst>
            </p:cNvPr>
            <p:cNvGrpSpPr/>
            <p:nvPr userDrawn="1"/>
          </p:nvGrpSpPr>
          <p:grpSpPr>
            <a:xfrm>
              <a:off x="11492959" y="837460"/>
              <a:ext cx="712305" cy="112876"/>
              <a:chOff x="11492959" y="837460"/>
              <a:chExt cx="712305" cy="112876"/>
            </a:xfrm>
          </p:grpSpPr>
          <p:sp>
            <p:nvSpPr>
              <p:cNvPr id="56" name="object 10">
                <a:extLst>
                  <a:ext uri="{FF2B5EF4-FFF2-40B4-BE49-F238E27FC236}">
                    <a16:creationId xmlns:a16="http://schemas.microsoft.com/office/drawing/2014/main" id="{9E3B24FD-B0B8-5848-962F-11B852D29922}"/>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7" name="object 10">
                <a:extLst>
                  <a:ext uri="{FF2B5EF4-FFF2-40B4-BE49-F238E27FC236}">
                    <a16:creationId xmlns:a16="http://schemas.microsoft.com/office/drawing/2014/main" id="{9AF010AD-EF15-2941-9562-46612A168E88}"/>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8" name="object 22">
                <a:extLst>
                  <a:ext uri="{FF2B5EF4-FFF2-40B4-BE49-F238E27FC236}">
                    <a16:creationId xmlns:a16="http://schemas.microsoft.com/office/drawing/2014/main" id="{C0727FC3-B538-FB44-B5DF-4CE535291A45}"/>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4" name="Group 43">
              <a:extLst>
                <a:ext uri="{FF2B5EF4-FFF2-40B4-BE49-F238E27FC236}">
                  <a16:creationId xmlns:a16="http://schemas.microsoft.com/office/drawing/2014/main" id="{7CBA3F1B-EC3D-0740-A4DC-9F40DC1299AC}"/>
                </a:ext>
              </a:extLst>
            </p:cNvPr>
            <p:cNvGrpSpPr/>
            <p:nvPr userDrawn="1"/>
          </p:nvGrpSpPr>
          <p:grpSpPr>
            <a:xfrm>
              <a:off x="11492959" y="1459641"/>
              <a:ext cx="712305" cy="18623"/>
              <a:chOff x="11492959" y="1459641"/>
              <a:chExt cx="712305" cy="18623"/>
            </a:xfrm>
          </p:grpSpPr>
          <p:sp>
            <p:nvSpPr>
              <p:cNvPr id="54" name="object 10">
                <a:extLst>
                  <a:ext uri="{FF2B5EF4-FFF2-40B4-BE49-F238E27FC236}">
                    <a16:creationId xmlns:a16="http://schemas.microsoft.com/office/drawing/2014/main" id="{FF1A136A-D981-7A4B-84D3-3A735F482F86}"/>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5" name="object 22">
                <a:extLst>
                  <a:ext uri="{FF2B5EF4-FFF2-40B4-BE49-F238E27FC236}">
                    <a16:creationId xmlns:a16="http://schemas.microsoft.com/office/drawing/2014/main" id="{DEA54816-688C-0244-9316-EA2FC127C535}"/>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5" name="Group 44">
              <a:extLst>
                <a:ext uri="{FF2B5EF4-FFF2-40B4-BE49-F238E27FC236}">
                  <a16:creationId xmlns:a16="http://schemas.microsoft.com/office/drawing/2014/main" id="{8D78E243-BE78-CB4F-A102-95C0A5BE3A67}"/>
                </a:ext>
              </a:extLst>
            </p:cNvPr>
            <p:cNvGrpSpPr/>
            <p:nvPr userDrawn="1"/>
          </p:nvGrpSpPr>
          <p:grpSpPr>
            <a:xfrm>
              <a:off x="11492959" y="2418879"/>
              <a:ext cx="712305" cy="126395"/>
              <a:chOff x="11492959" y="2418879"/>
              <a:chExt cx="712305" cy="126395"/>
            </a:xfrm>
          </p:grpSpPr>
          <p:sp>
            <p:nvSpPr>
              <p:cNvPr id="52" name="object 10">
                <a:extLst>
                  <a:ext uri="{FF2B5EF4-FFF2-40B4-BE49-F238E27FC236}">
                    <a16:creationId xmlns:a16="http://schemas.microsoft.com/office/drawing/2014/main" id="{D6E94547-88FD-CA4E-82F5-28347C3627E5}"/>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3" name="object 22">
                <a:extLst>
                  <a:ext uri="{FF2B5EF4-FFF2-40B4-BE49-F238E27FC236}">
                    <a16:creationId xmlns:a16="http://schemas.microsoft.com/office/drawing/2014/main" id="{236F1D4C-0909-4E43-91AA-920494272278}"/>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46" name="object 22">
              <a:extLst>
                <a:ext uri="{FF2B5EF4-FFF2-40B4-BE49-F238E27FC236}">
                  <a16:creationId xmlns:a16="http://schemas.microsoft.com/office/drawing/2014/main" id="{06133819-D7E1-544A-95B0-D0B5E8D1BAF4}"/>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47" name="Group 46">
              <a:extLst>
                <a:ext uri="{FF2B5EF4-FFF2-40B4-BE49-F238E27FC236}">
                  <a16:creationId xmlns:a16="http://schemas.microsoft.com/office/drawing/2014/main" id="{B4E34B90-3B61-E24B-AD54-04EF0A83DB4A}"/>
                </a:ext>
              </a:extLst>
            </p:cNvPr>
            <p:cNvGrpSpPr/>
            <p:nvPr userDrawn="1"/>
          </p:nvGrpSpPr>
          <p:grpSpPr>
            <a:xfrm>
              <a:off x="11492959" y="5160951"/>
              <a:ext cx="712305" cy="70754"/>
              <a:chOff x="11492959" y="5160951"/>
              <a:chExt cx="712305" cy="70754"/>
            </a:xfrm>
          </p:grpSpPr>
          <p:sp>
            <p:nvSpPr>
              <p:cNvPr id="50" name="object 22">
                <a:extLst>
                  <a:ext uri="{FF2B5EF4-FFF2-40B4-BE49-F238E27FC236}">
                    <a16:creationId xmlns:a16="http://schemas.microsoft.com/office/drawing/2014/main" id="{568D09DD-D671-204B-AF5A-CCB3575CCBA8}"/>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51" name="object 10">
                <a:extLst>
                  <a:ext uri="{FF2B5EF4-FFF2-40B4-BE49-F238E27FC236}">
                    <a16:creationId xmlns:a16="http://schemas.microsoft.com/office/drawing/2014/main" id="{EEE52CB3-5332-5841-83BC-C306A7BF83AD}"/>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48" name="object 22">
              <a:extLst>
                <a:ext uri="{FF2B5EF4-FFF2-40B4-BE49-F238E27FC236}">
                  <a16:creationId xmlns:a16="http://schemas.microsoft.com/office/drawing/2014/main" id="{B188E2BE-F35C-3140-BC15-123F7AA36C92}"/>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49" name="object 10">
              <a:extLst>
                <a:ext uri="{FF2B5EF4-FFF2-40B4-BE49-F238E27FC236}">
                  <a16:creationId xmlns:a16="http://schemas.microsoft.com/office/drawing/2014/main" id="{07130CDF-333E-6648-A47B-D9CBE32ACA55}"/>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pic>
        <p:nvPicPr>
          <p:cNvPr id="39" name="Picture 38">
            <a:extLst>
              <a:ext uri="{FF2B5EF4-FFF2-40B4-BE49-F238E27FC236}">
                <a16:creationId xmlns:a16="http://schemas.microsoft.com/office/drawing/2014/main" id="{67FEA3B3-B1AB-C34C-8D44-CCE56CF8260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68929" y="272639"/>
            <a:ext cx="732591" cy="732591"/>
          </a:xfrm>
          <a:prstGeom prst="rect">
            <a:avLst/>
          </a:prstGeom>
        </p:spPr>
      </p:pic>
      <p:sp>
        <p:nvSpPr>
          <p:cNvPr id="3" name="Text Placeholder 2">
            <a:extLst>
              <a:ext uri="{FF2B5EF4-FFF2-40B4-BE49-F238E27FC236}">
                <a16:creationId xmlns:a16="http://schemas.microsoft.com/office/drawing/2014/main" id="{14328575-D60F-0F4C-A04E-A0E977F9C446}"/>
              </a:ext>
            </a:extLst>
          </p:cNvPr>
          <p:cNvSpPr>
            <a:spLocks noGrp="1"/>
          </p:cNvSpPr>
          <p:nvPr>
            <p:ph type="body" sz="quarter" idx="10"/>
          </p:nvPr>
        </p:nvSpPr>
        <p:spPr>
          <a:xfrm>
            <a:off x="268929" y="1777235"/>
            <a:ext cx="11097571" cy="4620390"/>
          </a:xfrm>
        </p:spPr>
        <p:txBody>
          <a:bodyPr/>
          <a:lstStyle>
            <a:lvl1pPr>
              <a:defRPr b="0" i="0">
                <a:latin typeface="Gentona Light" pitchFamily="2" charset="77"/>
              </a:defRPr>
            </a:lvl1pPr>
            <a:lvl2pPr>
              <a:defRPr b="0" i="0">
                <a:latin typeface="Gentona Light" pitchFamily="2" charset="77"/>
              </a:defRPr>
            </a:lvl2pPr>
            <a:lvl3pPr>
              <a:defRPr b="0" i="0">
                <a:latin typeface="Gentona Light" pitchFamily="2" charset="77"/>
              </a:defRPr>
            </a:lvl3pPr>
            <a:lvl4pPr>
              <a:defRPr b="0" i="0">
                <a:latin typeface="Gentona Light" pitchFamily="2" charset="77"/>
              </a:defRPr>
            </a:lvl4pPr>
            <a:lvl5pPr>
              <a:defRPr b="0" i="0">
                <a:latin typeface="Gentona Ligh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08268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Text-Orange-Streamlined">
    <p:bg>
      <p:bgPr>
        <a:solidFill>
          <a:srgbClr val="FFFFFF"/>
        </a:soli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5C154C9-44A6-FA42-BB1E-C12008EA04EA}"/>
              </a:ext>
            </a:extLst>
          </p:cNvPr>
          <p:cNvSpPr>
            <a:spLocks noGrp="1"/>
          </p:cNvSpPr>
          <p:nvPr>
            <p:ph type="title" hasCustomPrompt="1"/>
          </p:nvPr>
        </p:nvSpPr>
        <p:spPr>
          <a:xfrm>
            <a:off x="1090420" y="273937"/>
            <a:ext cx="10502434" cy="709971"/>
          </a:xfrm>
        </p:spPr>
        <p:txBody>
          <a:bodyPr lIns="0" tIns="0" rIns="0" bIns="0" anchor="b" anchorCtr="0">
            <a:noAutofit/>
          </a:bodyPr>
          <a:lstStyle>
            <a:lvl1pPr algn="l" defTabSz="914400" rtl="0" eaLnBrk="1" latinLnBrk="0" hangingPunct="1">
              <a:lnSpc>
                <a:spcPct val="90000"/>
              </a:lnSpc>
              <a:spcBef>
                <a:spcPct val="0"/>
              </a:spcBef>
              <a:buNone/>
              <a:defRPr lang="en-US" sz="2400" b="1" i="0" kern="1200" spc="100" baseline="0" dirty="0">
                <a:solidFill>
                  <a:schemeClr val="accent2"/>
                </a:solidFill>
                <a:latin typeface="Obviously Wide Lght" pitchFamily="82" charset="77"/>
                <a:ea typeface="+mj-ea"/>
                <a:cs typeface="+mj-cs"/>
              </a:defRPr>
            </a:lvl1pPr>
          </a:lstStyle>
          <a:p>
            <a:r>
              <a:rPr lang="en-US" dirty="0"/>
              <a:t>CLICK TO ADD TITLE</a:t>
            </a:r>
          </a:p>
        </p:txBody>
      </p:sp>
      <p:grpSp>
        <p:nvGrpSpPr>
          <p:cNvPr id="40" name="Group 39">
            <a:extLst>
              <a:ext uri="{FF2B5EF4-FFF2-40B4-BE49-F238E27FC236}">
                <a16:creationId xmlns:a16="http://schemas.microsoft.com/office/drawing/2014/main" id="{DE97D9C6-73FE-D14D-8512-14E37BC89322}"/>
              </a:ext>
            </a:extLst>
          </p:cNvPr>
          <p:cNvGrpSpPr/>
          <p:nvPr userDrawn="1"/>
        </p:nvGrpSpPr>
        <p:grpSpPr>
          <a:xfrm>
            <a:off x="11479694" y="484771"/>
            <a:ext cx="712306" cy="5410029"/>
            <a:chOff x="11492959" y="484771"/>
            <a:chExt cx="712306" cy="5410029"/>
          </a:xfrm>
        </p:grpSpPr>
        <p:grpSp>
          <p:nvGrpSpPr>
            <p:cNvPr id="41" name="Group 40">
              <a:extLst>
                <a:ext uri="{FF2B5EF4-FFF2-40B4-BE49-F238E27FC236}">
                  <a16:creationId xmlns:a16="http://schemas.microsoft.com/office/drawing/2014/main" id="{E468C303-0BCD-294D-8A5E-F72832293BBA}"/>
                </a:ext>
              </a:extLst>
            </p:cNvPr>
            <p:cNvGrpSpPr/>
            <p:nvPr userDrawn="1"/>
          </p:nvGrpSpPr>
          <p:grpSpPr>
            <a:xfrm>
              <a:off x="11492959" y="484771"/>
              <a:ext cx="712305" cy="98641"/>
              <a:chOff x="11492959" y="484771"/>
              <a:chExt cx="712305" cy="98641"/>
            </a:xfrm>
          </p:grpSpPr>
          <p:sp>
            <p:nvSpPr>
              <p:cNvPr id="59" name="object 12">
                <a:extLst>
                  <a:ext uri="{FF2B5EF4-FFF2-40B4-BE49-F238E27FC236}">
                    <a16:creationId xmlns:a16="http://schemas.microsoft.com/office/drawing/2014/main" id="{3AA8EBE3-E990-E744-A51E-9E1EDA281452}"/>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60" name="object 22">
                <a:extLst>
                  <a:ext uri="{FF2B5EF4-FFF2-40B4-BE49-F238E27FC236}">
                    <a16:creationId xmlns:a16="http://schemas.microsoft.com/office/drawing/2014/main" id="{DDEA5A50-442F-1E41-94EA-A753D6726DD9}"/>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3" name="Group 42">
              <a:extLst>
                <a:ext uri="{FF2B5EF4-FFF2-40B4-BE49-F238E27FC236}">
                  <a16:creationId xmlns:a16="http://schemas.microsoft.com/office/drawing/2014/main" id="{DA891276-27F9-3348-B21F-433466982B35}"/>
                </a:ext>
              </a:extLst>
            </p:cNvPr>
            <p:cNvGrpSpPr/>
            <p:nvPr userDrawn="1"/>
          </p:nvGrpSpPr>
          <p:grpSpPr>
            <a:xfrm>
              <a:off x="11492959" y="837460"/>
              <a:ext cx="712305" cy="112876"/>
              <a:chOff x="11492959" y="837460"/>
              <a:chExt cx="712305" cy="112876"/>
            </a:xfrm>
          </p:grpSpPr>
          <p:sp>
            <p:nvSpPr>
              <p:cNvPr id="56" name="object 10">
                <a:extLst>
                  <a:ext uri="{FF2B5EF4-FFF2-40B4-BE49-F238E27FC236}">
                    <a16:creationId xmlns:a16="http://schemas.microsoft.com/office/drawing/2014/main" id="{0F170833-719E-854B-A96A-2CFC1983BCAA}"/>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7" name="object 10">
                <a:extLst>
                  <a:ext uri="{FF2B5EF4-FFF2-40B4-BE49-F238E27FC236}">
                    <a16:creationId xmlns:a16="http://schemas.microsoft.com/office/drawing/2014/main" id="{F0EBAB6A-8787-3D4D-9662-EA0BC6E72CB1}"/>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8" name="object 22">
                <a:extLst>
                  <a:ext uri="{FF2B5EF4-FFF2-40B4-BE49-F238E27FC236}">
                    <a16:creationId xmlns:a16="http://schemas.microsoft.com/office/drawing/2014/main" id="{5DA9EBDC-4C27-474A-B7F5-A1484E88C5C6}"/>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4" name="Group 43">
              <a:extLst>
                <a:ext uri="{FF2B5EF4-FFF2-40B4-BE49-F238E27FC236}">
                  <a16:creationId xmlns:a16="http://schemas.microsoft.com/office/drawing/2014/main" id="{28D2AF26-6608-1149-90BF-7B7C591953AC}"/>
                </a:ext>
              </a:extLst>
            </p:cNvPr>
            <p:cNvGrpSpPr/>
            <p:nvPr userDrawn="1"/>
          </p:nvGrpSpPr>
          <p:grpSpPr>
            <a:xfrm>
              <a:off x="11492959" y="1459641"/>
              <a:ext cx="712305" cy="18623"/>
              <a:chOff x="11492959" y="1459641"/>
              <a:chExt cx="712305" cy="18623"/>
            </a:xfrm>
          </p:grpSpPr>
          <p:sp>
            <p:nvSpPr>
              <p:cNvPr id="54" name="object 10">
                <a:extLst>
                  <a:ext uri="{FF2B5EF4-FFF2-40B4-BE49-F238E27FC236}">
                    <a16:creationId xmlns:a16="http://schemas.microsoft.com/office/drawing/2014/main" id="{B2CDD3D2-5178-3947-AC8A-6F48542A55D9}"/>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5" name="object 22">
                <a:extLst>
                  <a:ext uri="{FF2B5EF4-FFF2-40B4-BE49-F238E27FC236}">
                    <a16:creationId xmlns:a16="http://schemas.microsoft.com/office/drawing/2014/main" id="{72C2EC78-D90B-6741-B9AE-3AD609280FFE}"/>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5" name="Group 44">
              <a:extLst>
                <a:ext uri="{FF2B5EF4-FFF2-40B4-BE49-F238E27FC236}">
                  <a16:creationId xmlns:a16="http://schemas.microsoft.com/office/drawing/2014/main" id="{B4041E71-F3E0-9841-B59B-2CE9464FAB93}"/>
                </a:ext>
              </a:extLst>
            </p:cNvPr>
            <p:cNvGrpSpPr/>
            <p:nvPr userDrawn="1"/>
          </p:nvGrpSpPr>
          <p:grpSpPr>
            <a:xfrm>
              <a:off x="11492959" y="2418879"/>
              <a:ext cx="712305" cy="126395"/>
              <a:chOff x="11492959" y="2418879"/>
              <a:chExt cx="712305" cy="126395"/>
            </a:xfrm>
          </p:grpSpPr>
          <p:sp>
            <p:nvSpPr>
              <p:cNvPr id="52" name="object 10">
                <a:extLst>
                  <a:ext uri="{FF2B5EF4-FFF2-40B4-BE49-F238E27FC236}">
                    <a16:creationId xmlns:a16="http://schemas.microsoft.com/office/drawing/2014/main" id="{60246A32-4DEA-EE48-8F0C-557498470B84}"/>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53" name="object 22">
                <a:extLst>
                  <a:ext uri="{FF2B5EF4-FFF2-40B4-BE49-F238E27FC236}">
                    <a16:creationId xmlns:a16="http://schemas.microsoft.com/office/drawing/2014/main" id="{A35F30EE-6BC3-6B40-8242-1897072F0A06}"/>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46" name="object 22">
              <a:extLst>
                <a:ext uri="{FF2B5EF4-FFF2-40B4-BE49-F238E27FC236}">
                  <a16:creationId xmlns:a16="http://schemas.microsoft.com/office/drawing/2014/main" id="{C6620E60-909D-B049-804E-873036BE17A3}"/>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47" name="Group 46">
              <a:extLst>
                <a:ext uri="{FF2B5EF4-FFF2-40B4-BE49-F238E27FC236}">
                  <a16:creationId xmlns:a16="http://schemas.microsoft.com/office/drawing/2014/main" id="{BAD6957E-8036-BD42-8B86-C7D45890B44D}"/>
                </a:ext>
              </a:extLst>
            </p:cNvPr>
            <p:cNvGrpSpPr/>
            <p:nvPr userDrawn="1"/>
          </p:nvGrpSpPr>
          <p:grpSpPr>
            <a:xfrm>
              <a:off x="11492959" y="5160951"/>
              <a:ext cx="712305" cy="70754"/>
              <a:chOff x="11492959" y="5160951"/>
              <a:chExt cx="712305" cy="70754"/>
            </a:xfrm>
          </p:grpSpPr>
          <p:sp>
            <p:nvSpPr>
              <p:cNvPr id="50" name="object 22">
                <a:extLst>
                  <a:ext uri="{FF2B5EF4-FFF2-40B4-BE49-F238E27FC236}">
                    <a16:creationId xmlns:a16="http://schemas.microsoft.com/office/drawing/2014/main" id="{08F963C8-233E-E44D-A3E3-2C76B20A8E72}"/>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51" name="object 10">
                <a:extLst>
                  <a:ext uri="{FF2B5EF4-FFF2-40B4-BE49-F238E27FC236}">
                    <a16:creationId xmlns:a16="http://schemas.microsoft.com/office/drawing/2014/main" id="{5B9D0947-E2C8-AA4D-8B86-CB7D56DCEA4C}"/>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48" name="object 22">
              <a:extLst>
                <a:ext uri="{FF2B5EF4-FFF2-40B4-BE49-F238E27FC236}">
                  <a16:creationId xmlns:a16="http://schemas.microsoft.com/office/drawing/2014/main" id="{22AA30A2-8C47-344A-8DD4-C1E326ECC4AA}"/>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49" name="object 10">
              <a:extLst>
                <a:ext uri="{FF2B5EF4-FFF2-40B4-BE49-F238E27FC236}">
                  <a16:creationId xmlns:a16="http://schemas.microsoft.com/office/drawing/2014/main" id="{EBB8F6FF-704A-624B-9791-C7BBE41B469B}"/>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pic>
        <p:nvPicPr>
          <p:cNvPr id="61" name="object 3">
            <a:extLst>
              <a:ext uri="{FF2B5EF4-FFF2-40B4-BE49-F238E27FC236}">
                <a16:creationId xmlns:a16="http://schemas.microsoft.com/office/drawing/2014/main" id="{3B4B609C-2CED-E64D-A84E-5B9E5C7C40B2}"/>
              </a:ext>
            </a:extLst>
          </p:cNvPr>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0" y="-1"/>
            <a:ext cx="12215405" cy="431060"/>
          </a:xfrm>
          <a:prstGeom prst="rect">
            <a:avLst/>
          </a:prstGeom>
        </p:spPr>
      </p:pic>
      <p:pic>
        <p:nvPicPr>
          <p:cNvPr id="39" name="Picture 38">
            <a:extLst>
              <a:ext uri="{FF2B5EF4-FFF2-40B4-BE49-F238E27FC236}">
                <a16:creationId xmlns:a16="http://schemas.microsoft.com/office/drawing/2014/main" id="{F7FE98E8-B3CD-AE4A-92CB-AA122681F85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68929" y="272639"/>
            <a:ext cx="732591" cy="732591"/>
          </a:xfrm>
          <a:prstGeom prst="rect">
            <a:avLst/>
          </a:prstGeom>
        </p:spPr>
      </p:pic>
    </p:spTree>
    <p:extLst>
      <p:ext uri="{BB962C8B-B14F-4D97-AF65-F5344CB8AC3E}">
        <p14:creationId xmlns:p14="http://schemas.microsoft.com/office/powerpoint/2010/main" val="2209553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Intro Bo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55F5FCC0-AF31-D544-8FB3-CAF4AB7E32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340818" y="2634442"/>
            <a:ext cx="3198970" cy="1602589"/>
          </a:xfrm>
        </p:spPr>
        <p:txBody>
          <a:bodyPr lIns="0" tIns="0" rIns="0" bIns="0">
            <a:noAutofit/>
          </a:bodyPr>
          <a:lstStyle>
            <a:lvl1pPr algn="ctr">
              <a:defRPr sz="1100" b="1" i="0" spc="400" baseline="0">
                <a:solidFill>
                  <a:srgbClr val="FFFFFF"/>
                </a:solidFill>
                <a:latin typeface="Obviously Wide Semi" pitchFamily="82" charset="77"/>
              </a:defRPr>
            </a:lvl1pPr>
          </a:lstStyle>
          <a:p>
            <a:r>
              <a:rPr lang="en-US" dirty="0"/>
              <a:t>CLICK TO ADD TITLE</a:t>
            </a:r>
          </a:p>
        </p:txBody>
      </p:sp>
      <p:grpSp>
        <p:nvGrpSpPr>
          <p:cNvPr id="9" name="Group 8">
            <a:extLst>
              <a:ext uri="{FF2B5EF4-FFF2-40B4-BE49-F238E27FC236}">
                <a16:creationId xmlns:a16="http://schemas.microsoft.com/office/drawing/2014/main" id="{2A9D808A-998A-5041-BFB1-7A2946F9ABE8}"/>
              </a:ext>
            </a:extLst>
          </p:cNvPr>
          <p:cNvGrpSpPr/>
          <p:nvPr userDrawn="1"/>
        </p:nvGrpSpPr>
        <p:grpSpPr>
          <a:xfrm>
            <a:off x="97536" y="2597084"/>
            <a:ext cx="11692128" cy="1663833"/>
            <a:chOff x="240378" y="4483837"/>
            <a:chExt cx="19200675" cy="2548833"/>
          </a:xfrm>
        </p:grpSpPr>
        <p:sp>
          <p:nvSpPr>
            <p:cNvPr id="10" name="object 7">
              <a:extLst>
                <a:ext uri="{FF2B5EF4-FFF2-40B4-BE49-F238E27FC236}">
                  <a16:creationId xmlns:a16="http://schemas.microsoft.com/office/drawing/2014/main" id="{8BB2DE5B-3FFD-ED4A-B1E5-CB90D9211F74}"/>
                </a:ext>
              </a:extLst>
            </p:cNvPr>
            <p:cNvSpPr/>
            <p:nvPr/>
          </p:nvSpPr>
          <p:spPr>
            <a:xfrm>
              <a:off x="624383" y="5628290"/>
              <a:ext cx="0" cy="1367790"/>
            </a:xfrm>
            <a:custGeom>
              <a:avLst/>
              <a:gdLst/>
              <a:ahLst/>
              <a:cxnLst/>
              <a:rect l="l" t="t" r="r" b="b"/>
              <a:pathLst>
                <a:path h="1367790">
                  <a:moveTo>
                    <a:pt x="0" y="1367591"/>
                  </a:moveTo>
                  <a:lnTo>
                    <a:pt x="0" y="0"/>
                  </a:lnTo>
                </a:path>
              </a:pathLst>
            </a:custGeom>
            <a:ln w="38700">
              <a:solidFill>
                <a:schemeClr val="accent1"/>
              </a:solidFill>
            </a:ln>
          </p:spPr>
          <p:txBody>
            <a:bodyPr wrap="square" lIns="0" tIns="0" rIns="0" bIns="0" rtlCol="0"/>
            <a:lstStyle/>
            <a:p>
              <a:endParaRPr/>
            </a:p>
          </p:txBody>
        </p:sp>
        <p:sp>
          <p:nvSpPr>
            <p:cNvPr id="11" name="object 8">
              <a:extLst>
                <a:ext uri="{FF2B5EF4-FFF2-40B4-BE49-F238E27FC236}">
                  <a16:creationId xmlns:a16="http://schemas.microsoft.com/office/drawing/2014/main" id="{74A3DAC4-4AFD-8D42-A1DD-8315FADF171F}"/>
                </a:ext>
              </a:extLst>
            </p:cNvPr>
            <p:cNvSpPr/>
            <p:nvPr/>
          </p:nvSpPr>
          <p:spPr>
            <a:xfrm>
              <a:off x="5883289" y="5628290"/>
              <a:ext cx="0" cy="1367790"/>
            </a:xfrm>
            <a:custGeom>
              <a:avLst/>
              <a:gdLst/>
              <a:ahLst/>
              <a:cxnLst/>
              <a:rect l="l" t="t" r="r" b="b"/>
              <a:pathLst>
                <a:path h="1367790">
                  <a:moveTo>
                    <a:pt x="0" y="1367591"/>
                  </a:moveTo>
                  <a:lnTo>
                    <a:pt x="0" y="0"/>
                  </a:lnTo>
                </a:path>
              </a:pathLst>
            </a:custGeom>
            <a:ln w="37506">
              <a:solidFill>
                <a:schemeClr val="accent1"/>
              </a:solidFill>
            </a:ln>
          </p:spPr>
          <p:txBody>
            <a:bodyPr wrap="square" lIns="0" tIns="0" rIns="0" bIns="0" rtlCol="0"/>
            <a:lstStyle/>
            <a:p>
              <a:endParaRPr/>
            </a:p>
          </p:txBody>
        </p:sp>
        <p:sp>
          <p:nvSpPr>
            <p:cNvPr id="12" name="object 9">
              <a:extLst>
                <a:ext uri="{FF2B5EF4-FFF2-40B4-BE49-F238E27FC236}">
                  <a16:creationId xmlns:a16="http://schemas.microsoft.com/office/drawing/2014/main" id="{943264AF-72D4-0348-9907-1B87C4EE0386}"/>
                </a:ext>
              </a:extLst>
            </p:cNvPr>
            <p:cNvSpPr/>
            <p:nvPr/>
          </p:nvSpPr>
          <p:spPr>
            <a:xfrm>
              <a:off x="6314331"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3" name="object 10">
              <a:extLst>
                <a:ext uri="{FF2B5EF4-FFF2-40B4-BE49-F238E27FC236}">
                  <a16:creationId xmlns:a16="http://schemas.microsoft.com/office/drawing/2014/main" id="{F8DCC481-A695-E042-87D4-5CF1C327D425}"/>
                </a:ext>
              </a:extLst>
            </p:cNvPr>
            <p:cNvSpPr/>
            <p:nvPr/>
          </p:nvSpPr>
          <p:spPr>
            <a:xfrm>
              <a:off x="7345512"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14" name="object 11">
              <a:extLst>
                <a:ext uri="{FF2B5EF4-FFF2-40B4-BE49-F238E27FC236}">
                  <a16:creationId xmlns:a16="http://schemas.microsoft.com/office/drawing/2014/main" id="{8C5119C7-70B9-314A-A284-CC11B82D9A19}"/>
                </a:ext>
              </a:extLst>
            </p:cNvPr>
            <p:cNvSpPr/>
            <p:nvPr/>
          </p:nvSpPr>
          <p:spPr>
            <a:xfrm>
              <a:off x="19304337"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15" name="object 12">
              <a:extLst>
                <a:ext uri="{FF2B5EF4-FFF2-40B4-BE49-F238E27FC236}">
                  <a16:creationId xmlns:a16="http://schemas.microsoft.com/office/drawing/2014/main" id="{A790CFD8-B3EE-3B4B-B030-4DC4CB5E6044}"/>
                </a:ext>
              </a:extLst>
            </p:cNvPr>
            <p:cNvSpPr/>
            <p:nvPr/>
          </p:nvSpPr>
          <p:spPr>
            <a:xfrm>
              <a:off x="6900865" y="5628290"/>
              <a:ext cx="0" cy="1367790"/>
            </a:xfrm>
            <a:custGeom>
              <a:avLst/>
              <a:gdLst/>
              <a:ahLst/>
              <a:cxnLst/>
              <a:rect l="l" t="t" r="r" b="b"/>
              <a:pathLst>
                <a:path h="1367790">
                  <a:moveTo>
                    <a:pt x="0" y="1367591"/>
                  </a:moveTo>
                  <a:lnTo>
                    <a:pt x="0" y="0"/>
                  </a:lnTo>
                </a:path>
              </a:pathLst>
            </a:custGeom>
            <a:ln w="30365">
              <a:solidFill>
                <a:schemeClr val="accent1"/>
              </a:solidFill>
            </a:ln>
          </p:spPr>
          <p:txBody>
            <a:bodyPr wrap="square" lIns="0" tIns="0" rIns="0" bIns="0" rtlCol="0"/>
            <a:lstStyle/>
            <a:p>
              <a:endParaRPr/>
            </a:p>
          </p:txBody>
        </p:sp>
        <p:sp>
          <p:nvSpPr>
            <p:cNvPr id="16" name="object 13">
              <a:extLst>
                <a:ext uri="{FF2B5EF4-FFF2-40B4-BE49-F238E27FC236}">
                  <a16:creationId xmlns:a16="http://schemas.microsoft.com/office/drawing/2014/main" id="{80F6F9EB-9F98-E747-89E5-9527BDB490FE}"/>
                </a:ext>
              </a:extLst>
            </p:cNvPr>
            <p:cNvSpPr/>
            <p:nvPr/>
          </p:nvSpPr>
          <p:spPr>
            <a:xfrm>
              <a:off x="11270664" y="5664880"/>
              <a:ext cx="0" cy="1367790"/>
            </a:xfrm>
            <a:custGeom>
              <a:avLst/>
              <a:gdLst/>
              <a:ahLst/>
              <a:cxnLst/>
              <a:rect l="l" t="t" r="r" b="b"/>
              <a:pathLst>
                <a:path h="1367790">
                  <a:moveTo>
                    <a:pt x="0" y="1367591"/>
                  </a:moveTo>
                  <a:lnTo>
                    <a:pt x="0" y="0"/>
                  </a:lnTo>
                </a:path>
              </a:pathLst>
            </a:custGeom>
            <a:ln w="18460">
              <a:solidFill>
                <a:schemeClr val="accent1"/>
              </a:solidFill>
            </a:ln>
          </p:spPr>
          <p:txBody>
            <a:bodyPr wrap="square" lIns="0" tIns="0" rIns="0" bIns="0" rtlCol="0"/>
            <a:lstStyle/>
            <a:p>
              <a:endParaRPr/>
            </a:p>
          </p:txBody>
        </p:sp>
        <p:sp>
          <p:nvSpPr>
            <p:cNvPr id="17" name="object 14">
              <a:extLst>
                <a:ext uri="{FF2B5EF4-FFF2-40B4-BE49-F238E27FC236}">
                  <a16:creationId xmlns:a16="http://schemas.microsoft.com/office/drawing/2014/main" id="{B36F2233-92DA-7D46-A0DE-85461A5DB1D4}"/>
                </a:ext>
              </a:extLst>
            </p:cNvPr>
            <p:cNvSpPr/>
            <p:nvPr/>
          </p:nvSpPr>
          <p:spPr>
            <a:xfrm>
              <a:off x="15300301"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18" name="object 15">
              <a:extLst>
                <a:ext uri="{FF2B5EF4-FFF2-40B4-BE49-F238E27FC236}">
                  <a16:creationId xmlns:a16="http://schemas.microsoft.com/office/drawing/2014/main" id="{4E2D492C-3EDE-C74B-B549-F35C07EA1682}"/>
                </a:ext>
              </a:extLst>
            </p:cNvPr>
            <p:cNvSpPr/>
            <p:nvPr/>
          </p:nvSpPr>
          <p:spPr>
            <a:xfrm>
              <a:off x="7755302"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19" name="object 16">
              <a:extLst>
                <a:ext uri="{FF2B5EF4-FFF2-40B4-BE49-F238E27FC236}">
                  <a16:creationId xmlns:a16="http://schemas.microsoft.com/office/drawing/2014/main" id="{18DBC867-C47F-654C-B38C-F8DCAC3AE98F}"/>
                </a:ext>
              </a:extLst>
            </p:cNvPr>
            <p:cNvSpPr/>
            <p:nvPr/>
          </p:nvSpPr>
          <p:spPr>
            <a:xfrm>
              <a:off x="15866947" y="5628290"/>
              <a:ext cx="0" cy="1367790"/>
            </a:xfrm>
            <a:custGeom>
              <a:avLst/>
              <a:gdLst/>
              <a:ahLst/>
              <a:cxnLst/>
              <a:rect l="l" t="t" r="r" b="b"/>
              <a:pathLst>
                <a:path h="1367790">
                  <a:moveTo>
                    <a:pt x="0" y="1367591"/>
                  </a:moveTo>
                  <a:lnTo>
                    <a:pt x="0" y="0"/>
                  </a:lnTo>
                </a:path>
              </a:pathLst>
            </a:custGeom>
            <a:ln w="7737">
              <a:solidFill>
                <a:schemeClr val="accent1"/>
              </a:solidFill>
            </a:ln>
          </p:spPr>
          <p:txBody>
            <a:bodyPr wrap="square" lIns="0" tIns="0" rIns="0" bIns="0" rtlCol="0"/>
            <a:lstStyle/>
            <a:p>
              <a:endParaRPr/>
            </a:p>
          </p:txBody>
        </p:sp>
        <p:sp>
          <p:nvSpPr>
            <p:cNvPr id="20" name="object 17">
              <a:extLst>
                <a:ext uri="{FF2B5EF4-FFF2-40B4-BE49-F238E27FC236}">
                  <a16:creationId xmlns:a16="http://schemas.microsoft.com/office/drawing/2014/main" id="{DDE6AE74-3EA2-9D4C-B18A-B9485EA57A66}"/>
                </a:ext>
              </a:extLst>
            </p:cNvPr>
            <p:cNvSpPr/>
            <p:nvPr/>
          </p:nvSpPr>
          <p:spPr>
            <a:xfrm>
              <a:off x="15965052" y="4738307"/>
              <a:ext cx="0" cy="1367790"/>
            </a:xfrm>
            <a:custGeom>
              <a:avLst/>
              <a:gdLst/>
              <a:ahLst/>
              <a:cxnLst/>
              <a:rect l="l" t="t" r="r" b="b"/>
              <a:pathLst>
                <a:path h="1367789">
                  <a:moveTo>
                    <a:pt x="0" y="1367581"/>
                  </a:moveTo>
                  <a:lnTo>
                    <a:pt x="0" y="0"/>
                  </a:lnTo>
                </a:path>
              </a:pathLst>
            </a:custGeom>
            <a:ln w="37506">
              <a:solidFill>
                <a:schemeClr val="accent1"/>
              </a:solidFill>
            </a:ln>
          </p:spPr>
          <p:txBody>
            <a:bodyPr wrap="square" lIns="0" tIns="0" rIns="0" bIns="0" rtlCol="0"/>
            <a:lstStyle/>
            <a:p>
              <a:endParaRPr/>
            </a:p>
          </p:txBody>
        </p:sp>
        <p:sp>
          <p:nvSpPr>
            <p:cNvPr id="21" name="object 18">
              <a:extLst>
                <a:ext uri="{FF2B5EF4-FFF2-40B4-BE49-F238E27FC236}">
                  <a16:creationId xmlns:a16="http://schemas.microsoft.com/office/drawing/2014/main" id="{A0EAA463-9738-8345-883E-EC969D00DDE2}"/>
                </a:ext>
              </a:extLst>
            </p:cNvPr>
            <p:cNvSpPr/>
            <p:nvPr/>
          </p:nvSpPr>
          <p:spPr>
            <a:xfrm>
              <a:off x="15382035" y="4541066"/>
              <a:ext cx="0" cy="1367790"/>
            </a:xfrm>
            <a:custGeom>
              <a:avLst/>
              <a:gdLst/>
              <a:ahLst/>
              <a:cxnLst/>
              <a:rect l="l" t="t" r="r" b="b"/>
              <a:pathLst>
                <a:path h="1367789">
                  <a:moveTo>
                    <a:pt x="0" y="1367581"/>
                  </a:moveTo>
                  <a:lnTo>
                    <a:pt x="0" y="0"/>
                  </a:lnTo>
                </a:path>
              </a:pathLst>
            </a:custGeom>
            <a:ln w="32742">
              <a:solidFill>
                <a:schemeClr val="accent1"/>
              </a:solidFill>
            </a:ln>
          </p:spPr>
          <p:txBody>
            <a:bodyPr wrap="square" lIns="0" tIns="0" rIns="0" bIns="0" rtlCol="0"/>
            <a:lstStyle/>
            <a:p>
              <a:endParaRPr/>
            </a:p>
          </p:txBody>
        </p:sp>
        <p:sp>
          <p:nvSpPr>
            <p:cNvPr id="22" name="object 19">
              <a:extLst>
                <a:ext uri="{FF2B5EF4-FFF2-40B4-BE49-F238E27FC236}">
                  <a16:creationId xmlns:a16="http://schemas.microsoft.com/office/drawing/2014/main" id="{A134924B-7C79-EB46-95A6-877C3B60E905}"/>
                </a:ext>
              </a:extLst>
            </p:cNvPr>
            <p:cNvSpPr/>
            <p:nvPr/>
          </p:nvSpPr>
          <p:spPr>
            <a:xfrm>
              <a:off x="11695753" y="5422101"/>
              <a:ext cx="0" cy="1367790"/>
            </a:xfrm>
            <a:custGeom>
              <a:avLst/>
              <a:gdLst/>
              <a:ahLst/>
              <a:cxnLst/>
              <a:rect l="l" t="t" r="r" b="b"/>
              <a:pathLst>
                <a:path h="1367790">
                  <a:moveTo>
                    <a:pt x="0" y="1367581"/>
                  </a:moveTo>
                  <a:lnTo>
                    <a:pt x="0" y="0"/>
                  </a:lnTo>
                </a:path>
              </a:pathLst>
            </a:custGeom>
            <a:ln w="32742">
              <a:solidFill>
                <a:schemeClr val="accent1"/>
              </a:solidFill>
            </a:ln>
          </p:spPr>
          <p:txBody>
            <a:bodyPr wrap="square" lIns="0" tIns="0" rIns="0" bIns="0" rtlCol="0"/>
            <a:lstStyle/>
            <a:p>
              <a:endParaRPr/>
            </a:p>
          </p:txBody>
        </p:sp>
        <p:sp>
          <p:nvSpPr>
            <p:cNvPr id="23" name="object 20">
              <a:extLst>
                <a:ext uri="{FF2B5EF4-FFF2-40B4-BE49-F238E27FC236}">
                  <a16:creationId xmlns:a16="http://schemas.microsoft.com/office/drawing/2014/main" id="{1EF490C6-E8DA-4542-93EE-30ADD1305A2B}"/>
                </a:ext>
              </a:extLst>
            </p:cNvPr>
            <p:cNvSpPr/>
            <p:nvPr/>
          </p:nvSpPr>
          <p:spPr>
            <a:xfrm>
              <a:off x="11336750" y="4483837"/>
              <a:ext cx="0" cy="1367790"/>
            </a:xfrm>
            <a:custGeom>
              <a:avLst/>
              <a:gdLst/>
              <a:ahLst/>
              <a:cxnLst/>
              <a:rect l="l" t="t" r="r" b="b"/>
              <a:pathLst>
                <a:path h="1367789">
                  <a:moveTo>
                    <a:pt x="0" y="1367581"/>
                  </a:moveTo>
                  <a:lnTo>
                    <a:pt x="0" y="0"/>
                  </a:lnTo>
                </a:path>
              </a:pathLst>
            </a:custGeom>
            <a:ln w="26794">
              <a:solidFill>
                <a:schemeClr val="accent1"/>
              </a:solidFill>
            </a:ln>
          </p:spPr>
          <p:txBody>
            <a:bodyPr wrap="square" lIns="0" tIns="0" rIns="0" bIns="0" rtlCol="0"/>
            <a:lstStyle/>
            <a:p>
              <a:endParaRPr/>
            </a:p>
          </p:txBody>
        </p:sp>
        <p:sp>
          <p:nvSpPr>
            <p:cNvPr id="24" name="object 21">
              <a:extLst>
                <a:ext uri="{FF2B5EF4-FFF2-40B4-BE49-F238E27FC236}">
                  <a16:creationId xmlns:a16="http://schemas.microsoft.com/office/drawing/2014/main" id="{68D33E33-5F94-404E-B2BB-FCEC25EBADD3}"/>
                </a:ext>
              </a:extLst>
            </p:cNvPr>
            <p:cNvSpPr/>
            <p:nvPr/>
          </p:nvSpPr>
          <p:spPr>
            <a:xfrm>
              <a:off x="6916374" y="4541066"/>
              <a:ext cx="0" cy="1367790"/>
            </a:xfrm>
            <a:custGeom>
              <a:avLst/>
              <a:gdLst/>
              <a:ahLst/>
              <a:cxnLst/>
              <a:rect l="l" t="t" r="r" b="b"/>
              <a:pathLst>
                <a:path h="1367789">
                  <a:moveTo>
                    <a:pt x="0" y="1367581"/>
                  </a:moveTo>
                  <a:lnTo>
                    <a:pt x="0" y="0"/>
                  </a:lnTo>
                </a:path>
              </a:pathLst>
            </a:custGeom>
            <a:ln w="16072">
              <a:solidFill>
                <a:schemeClr val="accent1"/>
              </a:solidFill>
            </a:ln>
          </p:spPr>
          <p:txBody>
            <a:bodyPr wrap="square" lIns="0" tIns="0" rIns="0" bIns="0" rtlCol="0"/>
            <a:lstStyle/>
            <a:p>
              <a:endParaRPr/>
            </a:p>
          </p:txBody>
        </p:sp>
        <p:sp>
          <p:nvSpPr>
            <p:cNvPr id="25" name="object 22">
              <a:extLst>
                <a:ext uri="{FF2B5EF4-FFF2-40B4-BE49-F238E27FC236}">
                  <a16:creationId xmlns:a16="http://schemas.microsoft.com/office/drawing/2014/main" id="{B9FCFFB0-0094-6448-87C3-0154061E6C27}"/>
                </a:ext>
              </a:extLst>
            </p:cNvPr>
            <p:cNvSpPr/>
            <p:nvPr/>
          </p:nvSpPr>
          <p:spPr>
            <a:xfrm>
              <a:off x="7380410"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26" name="object 23">
              <a:extLst>
                <a:ext uri="{FF2B5EF4-FFF2-40B4-BE49-F238E27FC236}">
                  <a16:creationId xmlns:a16="http://schemas.microsoft.com/office/drawing/2014/main" id="{CF8FCD71-F358-5C4E-934B-2BA8DB2A609C}"/>
                </a:ext>
              </a:extLst>
            </p:cNvPr>
            <p:cNvSpPr/>
            <p:nvPr/>
          </p:nvSpPr>
          <p:spPr>
            <a:xfrm>
              <a:off x="19441053"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27" name="object 24">
              <a:extLst>
                <a:ext uri="{FF2B5EF4-FFF2-40B4-BE49-F238E27FC236}">
                  <a16:creationId xmlns:a16="http://schemas.microsoft.com/office/drawing/2014/main" id="{4D434D3D-7DBC-6742-A8D9-F8B8FC8E1E05}"/>
                </a:ext>
              </a:extLst>
            </p:cNvPr>
            <p:cNvSpPr/>
            <p:nvPr/>
          </p:nvSpPr>
          <p:spPr>
            <a:xfrm>
              <a:off x="6366464"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28" name="object 25">
              <a:extLst>
                <a:ext uri="{FF2B5EF4-FFF2-40B4-BE49-F238E27FC236}">
                  <a16:creationId xmlns:a16="http://schemas.microsoft.com/office/drawing/2014/main" id="{8EA3B669-29FF-324B-8875-96C4B0655102}"/>
                </a:ext>
              </a:extLst>
            </p:cNvPr>
            <p:cNvSpPr/>
            <p:nvPr/>
          </p:nvSpPr>
          <p:spPr>
            <a:xfrm>
              <a:off x="240378"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29" name="object 26">
              <a:extLst>
                <a:ext uri="{FF2B5EF4-FFF2-40B4-BE49-F238E27FC236}">
                  <a16:creationId xmlns:a16="http://schemas.microsoft.com/office/drawing/2014/main" id="{A7AB49EB-807B-EF46-A499-50B61F00A44C}"/>
                </a:ext>
              </a:extLst>
            </p:cNvPr>
            <p:cNvSpPr/>
            <p:nvPr/>
          </p:nvSpPr>
          <p:spPr>
            <a:xfrm>
              <a:off x="240379"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30" name="object 27">
              <a:extLst>
                <a:ext uri="{FF2B5EF4-FFF2-40B4-BE49-F238E27FC236}">
                  <a16:creationId xmlns:a16="http://schemas.microsoft.com/office/drawing/2014/main" id="{D7F997AF-AEF9-2744-936C-FDF7EDD6EF1C}"/>
                </a:ext>
              </a:extLst>
            </p:cNvPr>
            <p:cNvSpPr/>
            <p:nvPr/>
          </p:nvSpPr>
          <p:spPr>
            <a:xfrm>
              <a:off x="5945333" y="4541066"/>
              <a:ext cx="0" cy="1367790"/>
            </a:xfrm>
            <a:custGeom>
              <a:avLst/>
              <a:gdLst/>
              <a:ahLst/>
              <a:cxnLst/>
              <a:rect l="l" t="t" r="r" b="b"/>
              <a:pathLst>
                <a:path h="1367789">
                  <a:moveTo>
                    <a:pt x="0" y="1367581"/>
                  </a:moveTo>
                  <a:lnTo>
                    <a:pt x="0" y="0"/>
                  </a:lnTo>
                </a:path>
              </a:pathLst>
            </a:custGeom>
            <a:ln w="8931">
              <a:solidFill>
                <a:schemeClr val="accent1"/>
              </a:solidFill>
            </a:ln>
          </p:spPr>
          <p:txBody>
            <a:bodyPr wrap="square" lIns="0" tIns="0" rIns="0" bIns="0" rtlCol="0"/>
            <a:lstStyle/>
            <a:p>
              <a:endParaRPr/>
            </a:p>
          </p:txBody>
        </p:sp>
        <p:sp>
          <p:nvSpPr>
            <p:cNvPr id="31" name="object 28">
              <a:extLst>
                <a:ext uri="{FF2B5EF4-FFF2-40B4-BE49-F238E27FC236}">
                  <a16:creationId xmlns:a16="http://schemas.microsoft.com/office/drawing/2014/main" id="{6E991268-9DEC-3849-86EC-C254119BE1B1}"/>
                </a:ext>
              </a:extLst>
            </p:cNvPr>
            <p:cNvSpPr/>
            <p:nvPr/>
          </p:nvSpPr>
          <p:spPr>
            <a:xfrm>
              <a:off x="647602" y="4541066"/>
              <a:ext cx="0" cy="1367790"/>
            </a:xfrm>
            <a:custGeom>
              <a:avLst/>
              <a:gdLst/>
              <a:ahLst/>
              <a:cxnLst/>
              <a:rect l="l" t="t" r="r" b="b"/>
              <a:pathLst>
                <a:path h="1367789">
                  <a:moveTo>
                    <a:pt x="0" y="1367581"/>
                  </a:moveTo>
                  <a:lnTo>
                    <a:pt x="0" y="0"/>
                  </a:lnTo>
                </a:path>
              </a:pathLst>
            </a:custGeom>
            <a:ln w="7737">
              <a:solidFill>
                <a:schemeClr val="accent1"/>
              </a:solidFill>
            </a:ln>
          </p:spPr>
          <p:txBody>
            <a:bodyPr wrap="square" lIns="0" tIns="0" rIns="0" bIns="0" rtlCol="0"/>
            <a:lstStyle/>
            <a:p>
              <a:endParaRPr/>
            </a:p>
          </p:txBody>
        </p:sp>
      </p:grpSp>
      <p:sp>
        <p:nvSpPr>
          <p:cNvPr id="33" name="Picture Placeholder 32">
            <a:extLst>
              <a:ext uri="{FF2B5EF4-FFF2-40B4-BE49-F238E27FC236}">
                <a16:creationId xmlns:a16="http://schemas.microsoft.com/office/drawing/2014/main" id="{CC69924B-6F9A-8A4B-B6AB-AAFA31AABAF4}"/>
              </a:ext>
            </a:extLst>
          </p:cNvPr>
          <p:cNvSpPr>
            <a:spLocks noGrp="1"/>
          </p:cNvSpPr>
          <p:nvPr>
            <p:ph type="pic" sz="quarter" idx="13" hasCustomPrompt="1"/>
          </p:nvPr>
        </p:nvSpPr>
        <p:spPr>
          <a:xfrm>
            <a:off x="4779963" y="1731963"/>
            <a:ext cx="1754187" cy="3254375"/>
          </a:xfrm>
          <a:solidFill>
            <a:srgbClr val="FFFFFF"/>
          </a:solidFill>
        </p:spPr>
        <p:txBody>
          <a:bodyPr/>
          <a:lstStyle/>
          <a:p>
            <a:r>
              <a:rPr lang="en-US" dirty="0"/>
              <a:t>CLICK TO ADD PHOTO</a:t>
            </a:r>
          </a:p>
        </p:txBody>
      </p:sp>
      <p:sp>
        <p:nvSpPr>
          <p:cNvPr id="34" name="Picture Placeholder 32">
            <a:extLst>
              <a:ext uri="{FF2B5EF4-FFF2-40B4-BE49-F238E27FC236}">
                <a16:creationId xmlns:a16="http://schemas.microsoft.com/office/drawing/2014/main" id="{9EE5868A-D875-504B-BFAC-08676BF0F86E}"/>
              </a:ext>
            </a:extLst>
          </p:cNvPr>
          <p:cNvSpPr>
            <a:spLocks noGrp="1"/>
          </p:cNvSpPr>
          <p:nvPr>
            <p:ph type="pic" sz="quarter" idx="14" hasCustomPrompt="1"/>
          </p:nvPr>
        </p:nvSpPr>
        <p:spPr>
          <a:xfrm>
            <a:off x="7291515" y="1731963"/>
            <a:ext cx="1754187" cy="3254375"/>
          </a:xfrm>
          <a:solidFill>
            <a:srgbClr val="FFFFFF"/>
          </a:solidFill>
        </p:spPr>
        <p:txBody>
          <a:bodyPr/>
          <a:lstStyle/>
          <a:p>
            <a:r>
              <a:rPr lang="en-US" dirty="0"/>
              <a:t>CLICK TO ADD PHOTO</a:t>
            </a:r>
          </a:p>
        </p:txBody>
      </p:sp>
      <p:sp>
        <p:nvSpPr>
          <p:cNvPr id="35" name="Picture Placeholder 32">
            <a:extLst>
              <a:ext uri="{FF2B5EF4-FFF2-40B4-BE49-F238E27FC236}">
                <a16:creationId xmlns:a16="http://schemas.microsoft.com/office/drawing/2014/main" id="{D6FB1BFA-CB90-4148-93FA-32F819BD9767}"/>
              </a:ext>
            </a:extLst>
          </p:cNvPr>
          <p:cNvSpPr>
            <a:spLocks noGrp="1"/>
          </p:cNvSpPr>
          <p:nvPr>
            <p:ph type="pic" sz="quarter" idx="15" hasCustomPrompt="1"/>
          </p:nvPr>
        </p:nvSpPr>
        <p:spPr>
          <a:xfrm>
            <a:off x="9803067" y="1731963"/>
            <a:ext cx="1754187" cy="3254375"/>
          </a:xfrm>
          <a:solidFill>
            <a:srgbClr val="FFFFFF"/>
          </a:solidFill>
        </p:spPr>
        <p:txBody>
          <a:bodyPr/>
          <a:lstStyle/>
          <a:p>
            <a:r>
              <a:rPr lang="en-US" dirty="0"/>
              <a:t>CLICK TO ADD PHOTO</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779963" y="5108946"/>
            <a:ext cx="216947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sp>
        <p:nvSpPr>
          <p:cNvPr id="38" name="Text Placeholder 36">
            <a:extLst>
              <a:ext uri="{FF2B5EF4-FFF2-40B4-BE49-F238E27FC236}">
                <a16:creationId xmlns:a16="http://schemas.microsoft.com/office/drawing/2014/main" id="{1ED53BDF-8FC7-5B41-8852-DA848F467A45}"/>
              </a:ext>
            </a:extLst>
          </p:cNvPr>
          <p:cNvSpPr>
            <a:spLocks noGrp="1"/>
          </p:cNvSpPr>
          <p:nvPr>
            <p:ph type="body" sz="quarter" idx="17" hasCustomPrompt="1"/>
          </p:nvPr>
        </p:nvSpPr>
        <p:spPr>
          <a:xfrm>
            <a:off x="7291515" y="5108946"/>
            <a:ext cx="216947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sp>
        <p:nvSpPr>
          <p:cNvPr id="39" name="Text Placeholder 36">
            <a:extLst>
              <a:ext uri="{FF2B5EF4-FFF2-40B4-BE49-F238E27FC236}">
                <a16:creationId xmlns:a16="http://schemas.microsoft.com/office/drawing/2014/main" id="{E802398C-B22E-8A4E-AD12-4F7A8A973E26}"/>
              </a:ext>
            </a:extLst>
          </p:cNvPr>
          <p:cNvSpPr>
            <a:spLocks noGrp="1"/>
          </p:cNvSpPr>
          <p:nvPr>
            <p:ph type="body" sz="quarter" idx="18" hasCustomPrompt="1"/>
          </p:nvPr>
        </p:nvSpPr>
        <p:spPr>
          <a:xfrm>
            <a:off x="9803067" y="5108946"/>
            <a:ext cx="216947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sp>
        <p:nvSpPr>
          <p:cNvPr id="36" name="Slide Number Placeholder 5">
            <a:extLst>
              <a:ext uri="{FF2B5EF4-FFF2-40B4-BE49-F238E27FC236}">
                <a16:creationId xmlns:a16="http://schemas.microsoft.com/office/drawing/2014/main" id="{9752AA80-7B31-474B-87C3-AD46DD0921E6}"/>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537622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Section Bo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55F5FCC0-AF31-D544-8FB3-CAF4AB7E32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0659" y="2721183"/>
            <a:ext cx="12090683" cy="1602589"/>
          </a:xfrm>
        </p:spPr>
        <p:txBody>
          <a:bodyPr lIns="0" tIns="0" rIns="0" bIns="0">
            <a:noAutofit/>
          </a:bodyPr>
          <a:lstStyle>
            <a:lvl1pPr algn="ctr">
              <a:lnSpc>
                <a:spcPct val="80000"/>
              </a:lnSpc>
              <a:defRPr sz="4400" b="1" i="0" spc="0" baseline="0">
                <a:solidFill>
                  <a:srgbClr val="FFFFFF"/>
                </a:solidFill>
                <a:latin typeface="Obviously Extd Blck" pitchFamily="82" charset="77"/>
              </a:defRPr>
            </a:lvl1pPr>
          </a:lstStyle>
          <a:p>
            <a:r>
              <a:rPr lang="en-US" dirty="0"/>
              <a:t>CLICK TO </a:t>
            </a:r>
            <a:br>
              <a:rPr lang="en-US" dirty="0"/>
            </a:br>
            <a:r>
              <a:rPr lang="en-US" dirty="0"/>
              <a:t>ADD TITLE</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033403" y="1984328"/>
            <a:ext cx="4125195" cy="356684"/>
          </a:xfrm>
        </p:spPr>
        <p:txBody>
          <a:bodyPr lIns="0" tIns="0" rIns="0" bIns="0">
            <a:noAutofit/>
          </a:bodyPr>
          <a:lstStyle>
            <a:lvl1pPr marL="0" indent="0" algn="ctr">
              <a:spcBef>
                <a:spcPts val="0"/>
              </a:spcBef>
              <a:buNone/>
              <a:defRPr sz="1100" b="1" i="0">
                <a:solidFill>
                  <a:srgbClr val="FFFFFF"/>
                </a:solidFill>
                <a:latin typeface="Obviously Wide Semi" pitchFamily="82" charset="77"/>
              </a:defRPr>
            </a:lvl1pPr>
            <a:lvl2pPr marL="11113" indent="0" algn="ctr">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SECTION NUMBER</a:t>
            </a:r>
          </a:p>
        </p:txBody>
      </p:sp>
      <p:grpSp>
        <p:nvGrpSpPr>
          <p:cNvPr id="10" name="Group 9">
            <a:extLst>
              <a:ext uri="{FF2B5EF4-FFF2-40B4-BE49-F238E27FC236}">
                <a16:creationId xmlns:a16="http://schemas.microsoft.com/office/drawing/2014/main" id="{8C327ED3-5712-7548-BB4E-7FA763E24789}"/>
              </a:ext>
            </a:extLst>
          </p:cNvPr>
          <p:cNvGrpSpPr/>
          <p:nvPr userDrawn="1"/>
        </p:nvGrpSpPr>
        <p:grpSpPr>
          <a:xfrm>
            <a:off x="5637151" y="307065"/>
            <a:ext cx="1054452" cy="6343343"/>
            <a:chOff x="5637151" y="307065"/>
            <a:chExt cx="1054452" cy="6343343"/>
          </a:xfrm>
        </p:grpSpPr>
        <p:grpSp>
          <p:nvGrpSpPr>
            <p:cNvPr id="6" name="Group 5">
              <a:extLst>
                <a:ext uri="{FF2B5EF4-FFF2-40B4-BE49-F238E27FC236}">
                  <a16:creationId xmlns:a16="http://schemas.microsoft.com/office/drawing/2014/main" id="{C4BDCFB6-C0E5-2B46-8BC5-A15442E76136}"/>
                </a:ext>
              </a:extLst>
            </p:cNvPr>
            <p:cNvGrpSpPr/>
            <p:nvPr userDrawn="1"/>
          </p:nvGrpSpPr>
          <p:grpSpPr>
            <a:xfrm>
              <a:off x="5637151" y="307065"/>
              <a:ext cx="1054452" cy="97449"/>
              <a:chOff x="5637151" y="307065"/>
              <a:chExt cx="1054452" cy="97449"/>
            </a:xfrm>
          </p:grpSpPr>
          <p:sp>
            <p:nvSpPr>
              <p:cNvPr id="85" name="object 12">
                <a:extLst>
                  <a:ext uri="{FF2B5EF4-FFF2-40B4-BE49-F238E27FC236}">
                    <a16:creationId xmlns:a16="http://schemas.microsoft.com/office/drawing/2014/main" id="{20A0BB2C-305F-2447-A3AD-8BC7CEF7C6EC}"/>
                  </a:ext>
                </a:extLst>
              </p:cNvPr>
              <p:cNvSpPr/>
              <p:nvPr/>
            </p:nvSpPr>
            <p:spPr>
              <a:xfrm rot="16200000" flipV="1">
                <a:off x="5936682" y="7534"/>
                <a:ext cx="0" cy="599062"/>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95" name="object 22">
                <a:extLst>
                  <a:ext uri="{FF2B5EF4-FFF2-40B4-BE49-F238E27FC236}">
                    <a16:creationId xmlns:a16="http://schemas.microsoft.com/office/drawing/2014/main" id="{4A7269EA-1929-F449-90A7-52CEFEA9788A}"/>
                  </a:ext>
                </a:extLst>
              </p:cNvPr>
              <p:cNvSpPr/>
              <p:nvPr/>
            </p:nvSpPr>
            <p:spPr>
              <a:xfrm rot="16200000" flipV="1">
                <a:off x="6392072" y="104983"/>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 name="Group 3">
              <a:extLst>
                <a:ext uri="{FF2B5EF4-FFF2-40B4-BE49-F238E27FC236}">
                  <a16:creationId xmlns:a16="http://schemas.microsoft.com/office/drawing/2014/main" id="{EA763CF8-ED67-7E4D-AD63-D891262541F8}"/>
                </a:ext>
              </a:extLst>
            </p:cNvPr>
            <p:cNvGrpSpPr/>
            <p:nvPr userDrawn="1"/>
          </p:nvGrpSpPr>
          <p:grpSpPr>
            <a:xfrm>
              <a:off x="5637151" y="748531"/>
              <a:ext cx="1054452" cy="111512"/>
              <a:chOff x="5637151" y="748531"/>
              <a:chExt cx="1054452" cy="111512"/>
            </a:xfrm>
          </p:grpSpPr>
          <p:sp>
            <p:nvSpPr>
              <p:cNvPr id="83" name="object 10">
                <a:extLst>
                  <a:ext uri="{FF2B5EF4-FFF2-40B4-BE49-F238E27FC236}">
                    <a16:creationId xmlns:a16="http://schemas.microsoft.com/office/drawing/2014/main" id="{1664A7E9-2AF1-2C41-B567-011C439AD806}"/>
                  </a:ext>
                </a:extLst>
              </p:cNvPr>
              <p:cNvSpPr/>
              <p:nvPr/>
            </p:nvSpPr>
            <p:spPr>
              <a:xfrm rot="16200000" flipV="1">
                <a:off x="5936682" y="449000"/>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03" name="object 22">
                <a:extLst>
                  <a:ext uri="{FF2B5EF4-FFF2-40B4-BE49-F238E27FC236}">
                    <a16:creationId xmlns:a16="http://schemas.microsoft.com/office/drawing/2014/main" id="{1D522858-4C50-BF49-9A8D-7FE0068CEA5D}"/>
                  </a:ext>
                </a:extLst>
              </p:cNvPr>
              <p:cNvSpPr/>
              <p:nvPr userDrawn="1"/>
            </p:nvSpPr>
            <p:spPr>
              <a:xfrm rot="16200000" flipV="1">
                <a:off x="6392072" y="489700"/>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04" name="object 10">
                <a:extLst>
                  <a:ext uri="{FF2B5EF4-FFF2-40B4-BE49-F238E27FC236}">
                    <a16:creationId xmlns:a16="http://schemas.microsoft.com/office/drawing/2014/main" id="{E6ED7C9F-DE60-6142-85FB-84183FBE46A8}"/>
                  </a:ext>
                </a:extLst>
              </p:cNvPr>
              <p:cNvSpPr/>
              <p:nvPr userDrawn="1"/>
            </p:nvSpPr>
            <p:spPr>
              <a:xfrm rot="16200000" flipV="1">
                <a:off x="5936682" y="560512"/>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grpSp>
        <p:grpSp>
          <p:nvGrpSpPr>
            <p:cNvPr id="3" name="Group 2">
              <a:extLst>
                <a:ext uri="{FF2B5EF4-FFF2-40B4-BE49-F238E27FC236}">
                  <a16:creationId xmlns:a16="http://schemas.microsoft.com/office/drawing/2014/main" id="{82315F7F-4505-1E44-B4A9-946D338BB7F2}"/>
                </a:ext>
              </a:extLst>
            </p:cNvPr>
            <p:cNvGrpSpPr/>
            <p:nvPr userDrawn="1"/>
          </p:nvGrpSpPr>
          <p:grpSpPr>
            <a:xfrm>
              <a:off x="5637151" y="1356272"/>
              <a:ext cx="1054452" cy="18398"/>
              <a:chOff x="5637151" y="1356272"/>
              <a:chExt cx="1054452" cy="18398"/>
            </a:xfrm>
          </p:grpSpPr>
          <p:sp>
            <p:nvSpPr>
              <p:cNvPr id="105" name="object 10">
                <a:extLst>
                  <a:ext uri="{FF2B5EF4-FFF2-40B4-BE49-F238E27FC236}">
                    <a16:creationId xmlns:a16="http://schemas.microsoft.com/office/drawing/2014/main" id="{D4EC7CE9-4E7F-F44C-A86E-F5FD5BCB2D51}"/>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06" name="object 22">
                <a:extLst>
                  <a:ext uri="{FF2B5EF4-FFF2-40B4-BE49-F238E27FC236}">
                    <a16:creationId xmlns:a16="http://schemas.microsoft.com/office/drawing/2014/main" id="{28D9D4FF-0CEF-8942-AEEC-8F076767F7ED}"/>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107" name="Group 106">
              <a:extLst>
                <a:ext uri="{FF2B5EF4-FFF2-40B4-BE49-F238E27FC236}">
                  <a16:creationId xmlns:a16="http://schemas.microsoft.com/office/drawing/2014/main" id="{41E81656-5DF7-4440-AEC7-8432B2D8B458}"/>
                </a:ext>
              </a:extLst>
            </p:cNvPr>
            <p:cNvGrpSpPr/>
            <p:nvPr userDrawn="1"/>
          </p:nvGrpSpPr>
          <p:grpSpPr>
            <a:xfrm>
              <a:off x="5637151" y="2332004"/>
              <a:ext cx="1054452" cy="18398"/>
              <a:chOff x="5637151" y="1356272"/>
              <a:chExt cx="1054452" cy="18398"/>
            </a:xfrm>
          </p:grpSpPr>
          <p:sp>
            <p:nvSpPr>
              <p:cNvPr id="108" name="object 10">
                <a:extLst>
                  <a:ext uri="{FF2B5EF4-FFF2-40B4-BE49-F238E27FC236}">
                    <a16:creationId xmlns:a16="http://schemas.microsoft.com/office/drawing/2014/main" id="{FC633C80-931A-6046-A86C-5B3B5E35526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09" name="object 22">
                <a:extLst>
                  <a:ext uri="{FF2B5EF4-FFF2-40B4-BE49-F238E27FC236}">
                    <a16:creationId xmlns:a16="http://schemas.microsoft.com/office/drawing/2014/main" id="{EB37AA53-B39F-5943-A2D7-62C4ED03DF8B}"/>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112" name="object 22">
              <a:extLst>
                <a:ext uri="{FF2B5EF4-FFF2-40B4-BE49-F238E27FC236}">
                  <a16:creationId xmlns:a16="http://schemas.microsoft.com/office/drawing/2014/main" id="{1F96AA9D-F35D-2F40-B381-567D0993ACF9}"/>
                </a:ext>
              </a:extLst>
            </p:cNvPr>
            <p:cNvSpPr/>
            <p:nvPr userDrawn="1"/>
          </p:nvSpPr>
          <p:spPr>
            <a:xfrm rot="16200000" flipV="1">
              <a:off x="5936682" y="2446740"/>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113" name="Group 112">
              <a:extLst>
                <a:ext uri="{FF2B5EF4-FFF2-40B4-BE49-F238E27FC236}">
                  <a16:creationId xmlns:a16="http://schemas.microsoft.com/office/drawing/2014/main" id="{BA83DEA0-C7C5-4540-B125-1B8E0449CBC3}"/>
                </a:ext>
              </a:extLst>
            </p:cNvPr>
            <p:cNvGrpSpPr/>
            <p:nvPr userDrawn="1"/>
          </p:nvGrpSpPr>
          <p:grpSpPr>
            <a:xfrm flipH="1">
              <a:off x="5637151" y="4556673"/>
              <a:ext cx="1054452" cy="18398"/>
              <a:chOff x="5637151" y="1356272"/>
              <a:chExt cx="1054452" cy="18398"/>
            </a:xfrm>
          </p:grpSpPr>
          <p:sp>
            <p:nvSpPr>
              <p:cNvPr id="114" name="object 10">
                <a:extLst>
                  <a:ext uri="{FF2B5EF4-FFF2-40B4-BE49-F238E27FC236}">
                    <a16:creationId xmlns:a16="http://schemas.microsoft.com/office/drawing/2014/main" id="{FE776D9C-25DC-9B42-83DB-E2141E9301B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15" name="object 22">
                <a:extLst>
                  <a:ext uri="{FF2B5EF4-FFF2-40B4-BE49-F238E27FC236}">
                    <a16:creationId xmlns:a16="http://schemas.microsoft.com/office/drawing/2014/main" id="{FD80E040-732F-484F-B3F0-95610A60A9D5}"/>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116" name="Group 115">
              <a:extLst>
                <a:ext uri="{FF2B5EF4-FFF2-40B4-BE49-F238E27FC236}">
                  <a16:creationId xmlns:a16="http://schemas.microsoft.com/office/drawing/2014/main" id="{14B2F268-6F98-FF4A-A5EA-AF73A902AC19}"/>
                </a:ext>
              </a:extLst>
            </p:cNvPr>
            <p:cNvGrpSpPr/>
            <p:nvPr userDrawn="1"/>
          </p:nvGrpSpPr>
          <p:grpSpPr>
            <a:xfrm flipH="1">
              <a:off x="5637151" y="5071585"/>
              <a:ext cx="1054452" cy="444171"/>
              <a:chOff x="5637151" y="1285667"/>
              <a:chExt cx="1054452" cy="444171"/>
            </a:xfrm>
          </p:grpSpPr>
          <p:sp>
            <p:nvSpPr>
              <p:cNvPr id="117" name="object 10">
                <a:extLst>
                  <a:ext uri="{FF2B5EF4-FFF2-40B4-BE49-F238E27FC236}">
                    <a16:creationId xmlns:a16="http://schemas.microsoft.com/office/drawing/2014/main" id="{30C5061F-C125-CD43-96D1-11A2BAC617B0}"/>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18" name="object 22">
                <a:extLst>
                  <a:ext uri="{FF2B5EF4-FFF2-40B4-BE49-F238E27FC236}">
                    <a16:creationId xmlns:a16="http://schemas.microsoft.com/office/drawing/2014/main" id="{1A94F29D-7D47-1D49-8452-7CC51903444E}"/>
                  </a:ext>
                </a:extLst>
              </p:cNvPr>
              <p:cNvSpPr/>
              <p:nvPr userDrawn="1"/>
            </p:nvSpPr>
            <p:spPr>
              <a:xfrm rot="16200000" flipV="1">
                <a:off x="6392072" y="986136"/>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19" name="object 10">
                <a:extLst>
                  <a:ext uri="{FF2B5EF4-FFF2-40B4-BE49-F238E27FC236}">
                    <a16:creationId xmlns:a16="http://schemas.microsoft.com/office/drawing/2014/main" id="{F3062388-C474-0145-BD2D-E8A54F753687}"/>
                  </a:ext>
                </a:extLst>
              </p:cNvPr>
              <p:cNvSpPr/>
              <p:nvPr userDrawn="1"/>
            </p:nvSpPr>
            <p:spPr>
              <a:xfrm rot="16200000" flipV="1">
                <a:off x="5936682" y="1430307"/>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20" name="object 22">
                <a:extLst>
                  <a:ext uri="{FF2B5EF4-FFF2-40B4-BE49-F238E27FC236}">
                    <a16:creationId xmlns:a16="http://schemas.microsoft.com/office/drawing/2014/main" id="{20C94855-6E55-F149-A261-755035492EE9}"/>
                  </a:ext>
                </a:extLst>
              </p:cNvPr>
              <p:cNvSpPr/>
              <p:nvPr userDrawn="1"/>
            </p:nvSpPr>
            <p:spPr>
              <a:xfrm rot="16200000" flipV="1">
                <a:off x="6392072" y="1359702"/>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123" name="object 22">
              <a:extLst>
                <a:ext uri="{FF2B5EF4-FFF2-40B4-BE49-F238E27FC236}">
                  <a16:creationId xmlns:a16="http://schemas.microsoft.com/office/drawing/2014/main" id="{ACC052A3-7706-AA41-8350-3167E4D4EF00}"/>
                </a:ext>
              </a:extLst>
            </p:cNvPr>
            <p:cNvSpPr/>
            <p:nvPr userDrawn="1"/>
          </p:nvSpPr>
          <p:spPr>
            <a:xfrm rot="5400000" flipH="1" flipV="1">
              <a:off x="5936682" y="5521587"/>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124" name="Group 123">
              <a:extLst>
                <a:ext uri="{FF2B5EF4-FFF2-40B4-BE49-F238E27FC236}">
                  <a16:creationId xmlns:a16="http://schemas.microsoft.com/office/drawing/2014/main" id="{48AD24F0-48FE-844F-9919-460848199908}"/>
                </a:ext>
              </a:extLst>
            </p:cNvPr>
            <p:cNvGrpSpPr/>
            <p:nvPr userDrawn="1"/>
          </p:nvGrpSpPr>
          <p:grpSpPr>
            <a:xfrm>
              <a:off x="5637151" y="6467844"/>
              <a:ext cx="1039485" cy="182564"/>
              <a:chOff x="5637151" y="1356272"/>
              <a:chExt cx="1039485" cy="182564"/>
            </a:xfrm>
          </p:grpSpPr>
          <p:sp>
            <p:nvSpPr>
              <p:cNvPr id="125" name="object 10">
                <a:extLst>
                  <a:ext uri="{FF2B5EF4-FFF2-40B4-BE49-F238E27FC236}">
                    <a16:creationId xmlns:a16="http://schemas.microsoft.com/office/drawing/2014/main" id="{9A8376C7-3A5F-0045-BC2A-6BE9415D8DF5}"/>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26" name="object 22">
                <a:extLst>
                  <a:ext uri="{FF2B5EF4-FFF2-40B4-BE49-F238E27FC236}">
                    <a16:creationId xmlns:a16="http://schemas.microsoft.com/office/drawing/2014/main" id="{F3B0EB26-764F-D648-83B0-E895796D04F2}"/>
                  </a:ext>
                </a:extLst>
              </p:cNvPr>
              <p:cNvSpPr/>
              <p:nvPr userDrawn="1"/>
            </p:nvSpPr>
            <p:spPr>
              <a:xfrm rot="16200000" flipV="1">
                <a:off x="6377105" y="1239305"/>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sp>
        <p:nvSpPr>
          <p:cNvPr id="127" name="Slide Number Placeholder 5">
            <a:extLst>
              <a:ext uri="{FF2B5EF4-FFF2-40B4-BE49-F238E27FC236}">
                <a16:creationId xmlns:a16="http://schemas.microsoft.com/office/drawing/2014/main" id="{813A4B81-CC46-F94B-A20F-AAF752AC4443}"/>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290517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Section Bold">
    <p:bg>
      <p:bgPr>
        <a:solidFill>
          <a:schemeClr val="accent1"/>
        </a:solidFill>
        <a:effectLst/>
      </p:bgPr>
    </p:bg>
    <p:spTree>
      <p:nvGrpSpPr>
        <p:cNvPr id="1" name=""/>
        <p:cNvGrpSpPr/>
        <p:nvPr/>
      </p:nvGrpSpPr>
      <p:grpSpPr>
        <a:xfrm>
          <a:off x="0" y="0"/>
          <a:ext cx="0" cy="0"/>
          <a:chOff x="0" y="0"/>
          <a:chExt cx="0" cy="0"/>
        </a:xfrm>
      </p:grpSpPr>
      <p:pic>
        <p:nvPicPr>
          <p:cNvPr id="34" name="object 3">
            <a:extLst>
              <a:ext uri="{FF2B5EF4-FFF2-40B4-BE49-F238E27FC236}">
                <a16:creationId xmlns:a16="http://schemas.microsoft.com/office/drawing/2014/main" id="{77281791-DA2A-A049-9BA1-827407EC60E8}"/>
              </a:ext>
            </a:extLst>
          </p:cNvPr>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0" y="-2"/>
            <a:ext cx="12215405" cy="6858001"/>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0659" y="2721183"/>
            <a:ext cx="12090683" cy="1602589"/>
          </a:xfrm>
        </p:spPr>
        <p:txBody>
          <a:bodyPr lIns="0" tIns="0" rIns="0" bIns="0">
            <a:noAutofit/>
          </a:bodyPr>
          <a:lstStyle>
            <a:lvl1pPr algn="ctr">
              <a:lnSpc>
                <a:spcPct val="80000"/>
              </a:lnSpc>
              <a:defRPr sz="4400" b="1" i="0" spc="0" baseline="0">
                <a:solidFill>
                  <a:srgbClr val="FFFFFF"/>
                </a:solidFill>
                <a:latin typeface="Obviously Extd Blck" pitchFamily="82" charset="77"/>
              </a:defRPr>
            </a:lvl1pPr>
          </a:lstStyle>
          <a:p>
            <a:r>
              <a:rPr lang="en-US" dirty="0"/>
              <a:t>CLICK TO </a:t>
            </a:r>
            <a:br>
              <a:rPr lang="en-US" dirty="0"/>
            </a:br>
            <a:r>
              <a:rPr lang="en-US" dirty="0"/>
              <a:t>ADD TITLE</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033403" y="1984328"/>
            <a:ext cx="4125195" cy="356684"/>
          </a:xfrm>
        </p:spPr>
        <p:txBody>
          <a:bodyPr lIns="0" tIns="0" rIns="0" bIns="0">
            <a:noAutofit/>
          </a:bodyPr>
          <a:lstStyle>
            <a:lvl1pPr marL="0" indent="0" algn="ctr">
              <a:spcBef>
                <a:spcPts val="0"/>
              </a:spcBef>
              <a:buNone/>
              <a:defRPr sz="1100" b="1" i="0">
                <a:solidFill>
                  <a:srgbClr val="FFFFFF"/>
                </a:solidFill>
                <a:latin typeface="Obviously Wide Semi" pitchFamily="82" charset="77"/>
              </a:defRPr>
            </a:lvl1pPr>
            <a:lvl2pPr marL="11113" indent="0" algn="ctr">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SECTION NUMBER</a:t>
            </a:r>
          </a:p>
        </p:txBody>
      </p:sp>
      <p:grpSp>
        <p:nvGrpSpPr>
          <p:cNvPr id="10" name="Group 9">
            <a:extLst>
              <a:ext uri="{FF2B5EF4-FFF2-40B4-BE49-F238E27FC236}">
                <a16:creationId xmlns:a16="http://schemas.microsoft.com/office/drawing/2014/main" id="{8C327ED3-5712-7548-BB4E-7FA763E24789}"/>
              </a:ext>
            </a:extLst>
          </p:cNvPr>
          <p:cNvGrpSpPr/>
          <p:nvPr userDrawn="1"/>
        </p:nvGrpSpPr>
        <p:grpSpPr>
          <a:xfrm>
            <a:off x="5637151" y="307065"/>
            <a:ext cx="1054452" cy="6343343"/>
            <a:chOff x="5637151" y="307065"/>
            <a:chExt cx="1054452" cy="6343343"/>
          </a:xfrm>
        </p:grpSpPr>
        <p:grpSp>
          <p:nvGrpSpPr>
            <p:cNvPr id="6" name="Group 5">
              <a:extLst>
                <a:ext uri="{FF2B5EF4-FFF2-40B4-BE49-F238E27FC236}">
                  <a16:creationId xmlns:a16="http://schemas.microsoft.com/office/drawing/2014/main" id="{C4BDCFB6-C0E5-2B46-8BC5-A15442E76136}"/>
                </a:ext>
              </a:extLst>
            </p:cNvPr>
            <p:cNvGrpSpPr/>
            <p:nvPr userDrawn="1"/>
          </p:nvGrpSpPr>
          <p:grpSpPr>
            <a:xfrm>
              <a:off x="5637151" y="307065"/>
              <a:ext cx="1054452" cy="97449"/>
              <a:chOff x="5637151" y="307065"/>
              <a:chExt cx="1054452" cy="97449"/>
            </a:xfrm>
          </p:grpSpPr>
          <p:sp>
            <p:nvSpPr>
              <p:cNvPr id="85" name="object 12">
                <a:extLst>
                  <a:ext uri="{FF2B5EF4-FFF2-40B4-BE49-F238E27FC236}">
                    <a16:creationId xmlns:a16="http://schemas.microsoft.com/office/drawing/2014/main" id="{20A0BB2C-305F-2447-A3AD-8BC7CEF7C6EC}"/>
                  </a:ext>
                </a:extLst>
              </p:cNvPr>
              <p:cNvSpPr/>
              <p:nvPr/>
            </p:nvSpPr>
            <p:spPr>
              <a:xfrm rot="16200000" flipV="1">
                <a:off x="5936682" y="7534"/>
                <a:ext cx="0" cy="599062"/>
              </a:xfrm>
              <a:custGeom>
                <a:avLst/>
                <a:gdLst/>
                <a:ahLst/>
                <a:cxnLst/>
                <a:rect l="l" t="t" r="r" b="b"/>
                <a:pathLst>
                  <a:path h="1367790">
                    <a:moveTo>
                      <a:pt x="0" y="1367591"/>
                    </a:moveTo>
                    <a:lnTo>
                      <a:pt x="0" y="0"/>
                    </a:lnTo>
                  </a:path>
                </a:pathLst>
              </a:custGeom>
              <a:ln w="33936">
                <a:solidFill>
                  <a:schemeClr val="tx2"/>
                </a:solidFill>
              </a:ln>
            </p:spPr>
            <p:txBody>
              <a:bodyPr wrap="square" lIns="0" tIns="0" rIns="0" bIns="0" rtlCol="0"/>
              <a:lstStyle/>
              <a:p>
                <a:endParaRPr/>
              </a:p>
            </p:txBody>
          </p:sp>
          <p:sp>
            <p:nvSpPr>
              <p:cNvPr id="95" name="object 22">
                <a:extLst>
                  <a:ext uri="{FF2B5EF4-FFF2-40B4-BE49-F238E27FC236}">
                    <a16:creationId xmlns:a16="http://schemas.microsoft.com/office/drawing/2014/main" id="{4A7269EA-1929-F449-90A7-52CEFEA9788A}"/>
                  </a:ext>
                </a:extLst>
              </p:cNvPr>
              <p:cNvSpPr/>
              <p:nvPr/>
            </p:nvSpPr>
            <p:spPr>
              <a:xfrm rot="16200000" flipV="1">
                <a:off x="6392072" y="104983"/>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grpSp>
          <p:nvGrpSpPr>
            <p:cNvPr id="4" name="Group 3">
              <a:extLst>
                <a:ext uri="{FF2B5EF4-FFF2-40B4-BE49-F238E27FC236}">
                  <a16:creationId xmlns:a16="http://schemas.microsoft.com/office/drawing/2014/main" id="{EA763CF8-ED67-7E4D-AD63-D891262541F8}"/>
                </a:ext>
              </a:extLst>
            </p:cNvPr>
            <p:cNvGrpSpPr/>
            <p:nvPr userDrawn="1"/>
          </p:nvGrpSpPr>
          <p:grpSpPr>
            <a:xfrm>
              <a:off x="5637151" y="748531"/>
              <a:ext cx="1054452" cy="111512"/>
              <a:chOff x="5637151" y="748531"/>
              <a:chExt cx="1054452" cy="111512"/>
            </a:xfrm>
          </p:grpSpPr>
          <p:sp>
            <p:nvSpPr>
              <p:cNvPr id="83" name="object 10">
                <a:extLst>
                  <a:ext uri="{FF2B5EF4-FFF2-40B4-BE49-F238E27FC236}">
                    <a16:creationId xmlns:a16="http://schemas.microsoft.com/office/drawing/2014/main" id="{1664A7E9-2AF1-2C41-B567-011C439AD806}"/>
                  </a:ext>
                </a:extLst>
              </p:cNvPr>
              <p:cNvSpPr/>
              <p:nvPr/>
            </p:nvSpPr>
            <p:spPr>
              <a:xfrm rot="16200000" flipV="1">
                <a:off x="5936682" y="449000"/>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03" name="object 22">
                <a:extLst>
                  <a:ext uri="{FF2B5EF4-FFF2-40B4-BE49-F238E27FC236}">
                    <a16:creationId xmlns:a16="http://schemas.microsoft.com/office/drawing/2014/main" id="{1D522858-4C50-BF49-9A8D-7FE0068CEA5D}"/>
                  </a:ext>
                </a:extLst>
              </p:cNvPr>
              <p:cNvSpPr/>
              <p:nvPr userDrawn="1"/>
            </p:nvSpPr>
            <p:spPr>
              <a:xfrm rot="16200000" flipV="1">
                <a:off x="6392072" y="489700"/>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sp>
            <p:nvSpPr>
              <p:cNvPr id="104" name="object 10">
                <a:extLst>
                  <a:ext uri="{FF2B5EF4-FFF2-40B4-BE49-F238E27FC236}">
                    <a16:creationId xmlns:a16="http://schemas.microsoft.com/office/drawing/2014/main" id="{E6ED7C9F-DE60-6142-85FB-84183FBE46A8}"/>
                  </a:ext>
                </a:extLst>
              </p:cNvPr>
              <p:cNvSpPr/>
              <p:nvPr userDrawn="1"/>
            </p:nvSpPr>
            <p:spPr>
              <a:xfrm rot="16200000" flipV="1">
                <a:off x="5936682" y="560512"/>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grpSp>
        <p:grpSp>
          <p:nvGrpSpPr>
            <p:cNvPr id="3" name="Group 2">
              <a:extLst>
                <a:ext uri="{FF2B5EF4-FFF2-40B4-BE49-F238E27FC236}">
                  <a16:creationId xmlns:a16="http://schemas.microsoft.com/office/drawing/2014/main" id="{82315F7F-4505-1E44-B4A9-946D338BB7F2}"/>
                </a:ext>
              </a:extLst>
            </p:cNvPr>
            <p:cNvGrpSpPr/>
            <p:nvPr userDrawn="1"/>
          </p:nvGrpSpPr>
          <p:grpSpPr>
            <a:xfrm>
              <a:off x="5637151" y="1356272"/>
              <a:ext cx="1054452" cy="18398"/>
              <a:chOff x="5637151" y="1356272"/>
              <a:chExt cx="1054452" cy="18398"/>
            </a:xfrm>
          </p:grpSpPr>
          <p:sp>
            <p:nvSpPr>
              <p:cNvPr id="105" name="object 10">
                <a:extLst>
                  <a:ext uri="{FF2B5EF4-FFF2-40B4-BE49-F238E27FC236}">
                    <a16:creationId xmlns:a16="http://schemas.microsoft.com/office/drawing/2014/main" id="{D4EC7CE9-4E7F-F44C-A86E-F5FD5BCB2D51}"/>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06" name="object 22">
                <a:extLst>
                  <a:ext uri="{FF2B5EF4-FFF2-40B4-BE49-F238E27FC236}">
                    <a16:creationId xmlns:a16="http://schemas.microsoft.com/office/drawing/2014/main" id="{28D9D4FF-0CEF-8942-AEEC-8F076767F7ED}"/>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grpSp>
          <p:nvGrpSpPr>
            <p:cNvPr id="107" name="Group 106">
              <a:extLst>
                <a:ext uri="{FF2B5EF4-FFF2-40B4-BE49-F238E27FC236}">
                  <a16:creationId xmlns:a16="http://schemas.microsoft.com/office/drawing/2014/main" id="{41E81656-5DF7-4440-AEC7-8432B2D8B458}"/>
                </a:ext>
              </a:extLst>
            </p:cNvPr>
            <p:cNvGrpSpPr/>
            <p:nvPr userDrawn="1"/>
          </p:nvGrpSpPr>
          <p:grpSpPr>
            <a:xfrm>
              <a:off x="5637151" y="2332004"/>
              <a:ext cx="1054452" cy="18398"/>
              <a:chOff x="5637151" y="1356272"/>
              <a:chExt cx="1054452" cy="18398"/>
            </a:xfrm>
          </p:grpSpPr>
          <p:sp>
            <p:nvSpPr>
              <p:cNvPr id="108" name="object 10">
                <a:extLst>
                  <a:ext uri="{FF2B5EF4-FFF2-40B4-BE49-F238E27FC236}">
                    <a16:creationId xmlns:a16="http://schemas.microsoft.com/office/drawing/2014/main" id="{FC633C80-931A-6046-A86C-5B3B5E35526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09" name="object 22">
                <a:extLst>
                  <a:ext uri="{FF2B5EF4-FFF2-40B4-BE49-F238E27FC236}">
                    <a16:creationId xmlns:a16="http://schemas.microsoft.com/office/drawing/2014/main" id="{EB37AA53-B39F-5943-A2D7-62C4ED03DF8B}"/>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sp>
          <p:nvSpPr>
            <p:cNvPr id="112" name="object 22">
              <a:extLst>
                <a:ext uri="{FF2B5EF4-FFF2-40B4-BE49-F238E27FC236}">
                  <a16:creationId xmlns:a16="http://schemas.microsoft.com/office/drawing/2014/main" id="{1F96AA9D-F35D-2F40-B381-567D0993ACF9}"/>
                </a:ext>
              </a:extLst>
            </p:cNvPr>
            <p:cNvSpPr/>
            <p:nvPr userDrawn="1"/>
          </p:nvSpPr>
          <p:spPr>
            <a:xfrm rot="16200000" flipV="1">
              <a:off x="5936682" y="2446740"/>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nvGrpSpPr>
            <p:cNvPr id="113" name="Group 112">
              <a:extLst>
                <a:ext uri="{FF2B5EF4-FFF2-40B4-BE49-F238E27FC236}">
                  <a16:creationId xmlns:a16="http://schemas.microsoft.com/office/drawing/2014/main" id="{BA83DEA0-C7C5-4540-B125-1B8E0449CBC3}"/>
                </a:ext>
              </a:extLst>
            </p:cNvPr>
            <p:cNvGrpSpPr/>
            <p:nvPr userDrawn="1"/>
          </p:nvGrpSpPr>
          <p:grpSpPr>
            <a:xfrm flipH="1">
              <a:off x="5637151" y="4556673"/>
              <a:ext cx="1054452" cy="18398"/>
              <a:chOff x="5637151" y="1356272"/>
              <a:chExt cx="1054452" cy="18398"/>
            </a:xfrm>
          </p:grpSpPr>
          <p:sp>
            <p:nvSpPr>
              <p:cNvPr id="114" name="object 10">
                <a:extLst>
                  <a:ext uri="{FF2B5EF4-FFF2-40B4-BE49-F238E27FC236}">
                    <a16:creationId xmlns:a16="http://schemas.microsoft.com/office/drawing/2014/main" id="{FE776D9C-25DC-9B42-83DB-E2141E9301B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15" name="object 22">
                <a:extLst>
                  <a:ext uri="{FF2B5EF4-FFF2-40B4-BE49-F238E27FC236}">
                    <a16:creationId xmlns:a16="http://schemas.microsoft.com/office/drawing/2014/main" id="{FD80E040-732F-484F-B3F0-95610A60A9D5}"/>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grpSp>
          <p:nvGrpSpPr>
            <p:cNvPr id="116" name="Group 115">
              <a:extLst>
                <a:ext uri="{FF2B5EF4-FFF2-40B4-BE49-F238E27FC236}">
                  <a16:creationId xmlns:a16="http://schemas.microsoft.com/office/drawing/2014/main" id="{14B2F268-6F98-FF4A-A5EA-AF73A902AC19}"/>
                </a:ext>
              </a:extLst>
            </p:cNvPr>
            <p:cNvGrpSpPr/>
            <p:nvPr userDrawn="1"/>
          </p:nvGrpSpPr>
          <p:grpSpPr>
            <a:xfrm flipH="1">
              <a:off x="5637151" y="5071585"/>
              <a:ext cx="1054452" cy="444171"/>
              <a:chOff x="5637151" y="1285667"/>
              <a:chExt cx="1054452" cy="444171"/>
            </a:xfrm>
          </p:grpSpPr>
          <p:sp>
            <p:nvSpPr>
              <p:cNvPr id="117" name="object 10">
                <a:extLst>
                  <a:ext uri="{FF2B5EF4-FFF2-40B4-BE49-F238E27FC236}">
                    <a16:creationId xmlns:a16="http://schemas.microsoft.com/office/drawing/2014/main" id="{30C5061F-C125-CD43-96D1-11A2BAC617B0}"/>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18" name="object 22">
                <a:extLst>
                  <a:ext uri="{FF2B5EF4-FFF2-40B4-BE49-F238E27FC236}">
                    <a16:creationId xmlns:a16="http://schemas.microsoft.com/office/drawing/2014/main" id="{1A94F29D-7D47-1D49-8452-7CC51903444E}"/>
                  </a:ext>
                </a:extLst>
              </p:cNvPr>
              <p:cNvSpPr/>
              <p:nvPr userDrawn="1"/>
            </p:nvSpPr>
            <p:spPr>
              <a:xfrm rot="16200000" flipV="1">
                <a:off x="6392072" y="986136"/>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sp>
            <p:nvSpPr>
              <p:cNvPr id="119" name="object 10">
                <a:extLst>
                  <a:ext uri="{FF2B5EF4-FFF2-40B4-BE49-F238E27FC236}">
                    <a16:creationId xmlns:a16="http://schemas.microsoft.com/office/drawing/2014/main" id="{F3062388-C474-0145-BD2D-E8A54F753687}"/>
                  </a:ext>
                </a:extLst>
              </p:cNvPr>
              <p:cNvSpPr/>
              <p:nvPr userDrawn="1"/>
            </p:nvSpPr>
            <p:spPr>
              <a:xfrm rot="16200000" flipV="1">
                <a:off x="5936682" y="1430307"/>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20" name="object 22">
                <a:extLst>
                  <a:ext uri="{FF2B5EF4-FFF2-40B4-BE49-F238E27FC236}">
                    <a16:creationId xmlns:a16="http://schemas.microsoft.com/office/drawing/2014/main" id="{20C94855-6E55-F149-A261-755035492EE9}"/>
                  </a:ext>
                </a:extLst>
              </p:cNvPr>
              <p:cNvSpPr/>
              <p:nvPr userDrawn="1"/>
            </p:nvSpPr>
            <p:spPr>
              <a:xfrm rot="16200000" flipV="1">
                <a:off x="6392072" y="1359702"/>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sp>
          <p:nvSpPr>
            <p:cNvPr id="123" name="object 22">
              <a:extLst>
                <a:ext uri="{FF2B5EF4-FFF2-40B4-BE49-F238E27FC236}">
                  <a16:creationId xmlns:a16="http://schemas.microsoft.com/office/drawing/2014/main" id="{ACC052A3-7706-AA41-8350-3167E4D4EF00}"/>
                </a:ext>
              </a:extLst>
            </p:cNvPr>
            <p:cNvSpPr/>
            <p:nvPr userDrawn="1"/>
          </p:nvSpPr>
          <p:spPr>
            <a:xfrm rot="5400000" flipH="1" flipV="1">
              <a:off x="5936682" y="5521587"/>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nvGrpSpPr>
            <p:cNvPr id="124" name="Group 123">
              <a:extLst>
                <a:ext uri="{FF2B5EF4-FFF2-40B4-BE49-F238E27FC236}">
                  <a16:creationId xmlns:a16="http://schemas.microsoft.com/office/drawing/2014/main" id="{48AD24F0-48FE-844F-9919-460848199908}"/>
                </a:ext>
              </a:extLst>
            </p:cNvPr>
            <p:cNvGrpSpPr/>
            <p:nvPr userDrawn="1"/>
          </p:nvGrpSpPr>
          <p:grpSpPr>
            <a:xfrm>
              <a:off x="5637151" y="6467844"/>
              <a:ext cx="1039485" cy="182564"/>
              <a:chOff x="5637151" y="1356272"/>
              <a:chExt cx="1039485" cy="182564"/>
            </a:xfrm>
          </p:grpSpPr>
          <p:sp>
            <p:nvSpPr>
              <p:cNvPr id="125" name="object 10">
                <a:extLst>
                  <a:ext uri="{FF2B5EF4-FFF2-40B4-BE49-F238E27FC236}">
                    <a16:creationId xmlns:a16="http://schemas.microsoft.com/office/drawing/2014/main" id="{9A8376C7-3A5F-0045-BC2A-6BE9415D8DF5}"/>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26" name="object 22">
                <a:extLst>
                  <a:ext uri="{FF2B5EF4-FFF2-40B4-BE49-F238E27FC236}">
                    <a16:creationId xmlns:a16="http://schemas.microsoft.com/office/drawing/2014/main" id="{F3B0EB26-764F-D648-83B0-E895796D04F2}"/>
                  </a:ext>
                </a:extLst>
              </p:cNvPr>
              <p:cNvSpPr/>
              <p:nvPr userDrawn="1"/>
            </p:nvSpPr>
            <p:spPr>
              <a:xfrm rot="16200000" flipV="1">
                <a:off x="6377105" y="1239305"/>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grpSp>
      <p:sp>
        <p:nvSpPr>
          <p:cNvPr id="35" name="Slide Number Placeholder 5">
            <a:extLst>
              <a:ext uri="{FF2B5EF4-FFF2-40B4-BE49-F238E27FC236}">
                <a16:creationId xmlns:a16="http://schemas.microsoft.com/office/drawing/2014/main" id="{78A0251E-E929-4449-AC90-A2E9CBD31DCB}"/>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663661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Section Bold">
    <p:bg>
      <p:bgPr>
        <a:solidFill>
          <a:srgbClr val="FFFFFF"/>
        </a:solidFill>
        <a:effectLst/>
      </p:bgPr>
    </p:bg>
    <p:spTree>
      <p:nvGrpSpPr>
        <p:cNvPr id="1" name=""/>
        <p:cNvGrpSpPr/>
        <p:nvPr/>
      </p:nvGrpSpPr>
      <p:grpSpPr>
        <a:xfrm>
          <a:off x="0" y="0"/>
          <a:ext cx="0" cy="0"/>
          <a:chOff x="0" y="0"/>
          <a:chExt cx="0" cy="0"/>
        </a:xfrm>
      </p:grpSpPr>
      <p:pic>
        <p:nvPicPr>
          <p:cNvPr id="64" name="Picture 63" descr="A picture containing outdoor, blue, high, day&#10;&#10;Description automatically generated">
            <a:extLst>
              <a:ext uri="{FF2B5EF4-FFF2-40B4-BE49-F238E27FC236}">
                <a16:creationId xmlns:a16="http://schemas.microsoft.com/office/drawing/2014/main" id="{8EFF100B-7FF6-E244-92DF-B896BC0C37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720507" y="3305975"/>
            <a:ext cx="4125194" cy="691868"/>
          </a:xfrm>
        </p:spPr>
        <p:txBody>
          <a:bodyPr lIns="0" tIns="0" rIns="0" bIns="0" anchor="t" anchorCtr="0">
            <a:noAutofit/>
          </a:bodyPr>
          <a:lstStyle>
            <a:lvl1pPr algn="l">
              <a:lnSpc>
                <a:spcPct val="90000"/>
              </a:lnSpc>
              <a:defRPr sz="1800" b="1" i="1" spc="100" baseline="0">
                <a:solidFill>
                  <a:srgbClr val="FFFFFF"/>
                </a:solidFill>
                <a:latin typeface="Obviously Extd Blck" pitchFamily="82" charset="77"/>
              </a:defRPr>
            </a:lvl1pPr>
          </a:lstStyle>
          <a:p>
            <a:r>
              <a:rPr lang="en-US" dirty="0"/>
              <a:t>CLICK TO </a:t>
            </a:r>
            <a:br>
              <a:rPr lang="en-US" dirty="0"/>
            </a:br>
            <a:r>
              <a:rPr lang="en-US" dirty="0"/>
              <a:t>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720507" y="3027918"/>
            <a:ext cx="4125195" cy="299324"/>
          </a:xfrm>
        </p:spPr>
        <p:txBody>
          <a:bodyPr lIns="0" tIns="0" rIns="0" bIns="0">
            <a:noAutofit/>
          </a:bodyPr>
          <a:lstStyle>
            <a:lvl1pPr marL="0" indent="0">
              <a:buNone/>
              <a:defRPr sz="1600" b="1" i="1" spc="100" baseline="0">
                <a:solidFill>
                  <a:srgbClr val="FFFFFF"/>
                </a:solidFill>
                <a:latin typeface="Obviously Wide Lght" pitchFamily="82" charset="77"/>
              </a:defRPr>
            </a:lvl1pPr>
          </a:lstStyle>
          <a:p>
            <a:pPr lvl="0"/>
            <a:r>
              <a:rPr lang="en-US" dirty="0"/>
              <a:t>CLICK TO ADD SECTION #</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grpSp>
        <p:nvGrpSpPr>
          <p:cNvPr id="17" name="Group 16">
            <a:extLst>
              <a:ext uri="{FF2B5EF4-FFF2-40B4-BE49-F238E27FC236}">
                <a16:creationId xmlns:a16="http://schemas.microsoft.com/office/drawing/2014/main" id="{E0109C4A-0026-6F48-A51B-736C8445B013}"/>
              </a:ext>
            </a:extLst>
          </p:cNvPr>
          <p:cNvGrpSpPr/>
          <p:nvPr userDrawn="1"/>
        </p:nvGrpSpPr>
        <p:grpSpPr>
          <a:xfrm>
            <a:off x="-308344" y="1"/>
            <a:ext cx="2289125" cy="6858000"/>
            <a:chOff x="-350874" y="1"/>
            <a:chExt cx="2331655" cy="7767048"/>
          </a:xfrm>
        </p:grpSpPr>
        <p:sp>
          <p:nvSpPr>
            <p:cNvPr id="45" name="object 4">
              <a:extLst>
                <a:ext uri="{FF2B5EF4-FFF2-40B4-BE49-F238E27FC236}">
                  <a16:creationId xmlns:a16="http://schemas.microsoft.com/office/drawing/2014/main" id="{E79BFA78-D8DB-7040-B376-D6CB77221E9C}"/>
                </a:ext>
              </a:extLst>
            </p:cNvPr>
            <p:cNvSpPr/>
            <p:nvPr/>
          </p:nvSpPr>
          <p:spPr>
            <a:xfrm>
              <a:off x="-350874" y="3883525"/>
              <a:ext cx="839846" cy="0"/>
            </a:xfrm>
            <a:custGeom>
              <a:avLst/>
              <a:gdLst/>
              <a:ahLst/>
              <a:cxnLst/>
              <a:rect l="l" t="t" r="r" b="b"/>
              <a:pathLst>
                <a:path w="1183640">
                  <a:moveTo>
                    <a:pt x="0" y="0"/>
                  </a:moveTo>
                  <a:lnTo>
                    <a:pt x="1183319" y="0"/>
                  </a:lnTo>
                </a:path>
              </a:pathLst>
            </a:custGeom>
            <a:ln w="19050">
              <a:solidFill>
                <a:srgbClr val="FFFFFF"/>
              </a:solidFill>
            </a:ln>
          </p:spPr>
          <p:txBody>
            <a:bodyPr wrap="square" lIns="0" tIns="0" rIns="0" bIns="0" rtlCol="0"/>
            <a:lstStyle/>
            <a:p>
              <a:endParaRPr/>
            </a:p>
          </p:txBody>
        </p:sp>
        <p:grpSp>
          <p:nvGrpSpPr>
            <p:cNvPr id="16" name="Group 15">
              <a:extLst>
                <a:ext uri="{FF2B5EF4-FFF2-40B4-BE49-F238E27FC236}">
                  <a16:creationId xmlns:a16="http://schemas.microsoft.com/office/drawing/2014/main" id="{A51CB8F4-3FA3-E649-BC8A-DFF476EC8219}"/>
                </a:ext>
              </a:extLst>
            </p:cNvPr>
            <p:cNvGrpSpPr/>
            <p:nvPr userDrawn="1"/>
          </p:nvGrpSpPr>
          <p:grpSpPr>
            <a:xfrm>
              <a:off x="-350874" y="1"/>
              <a:ext cx="2331655" cy="3180687"/>
              <a:chOff x="-343367" y="1"/>
              <a:chExt cx="2331655" cy="3180687"/>
            </a:xfrm>
          </p:grpSpPr>
          <p:sp>
            <p:nvSpPr>
              <p:cNvPr id="44" name="object 3">
                <a:extLst>
                  <a:ext uri="{FF2B5EF4-FFF2-40B4-BE49-F238E27FC236}">
                    <a16:creationId xmlns:a16="http://schemas.microsoft.com/office/drawing/2014/main" id="{C4A32115-CFBA-AE47-8B60-517628AC4D65}"/>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a:p>
            </p:txBody>
          </p:sp>
          <p:sp>
            <p:nvSpPr>
              <p:cNvPr id="47" name="object 6">
                <a:extLst>
                  <a:ext uri="{FF2B5EF4-FFF2-40B4-BE49-F238E27FC236}">
                    <a16:creationId xmlns:a16="http://schemas.microsoft.com/office/drawing/2014/main" id="{60B3994B-3367-E24D-9A1A-D7B937EF96F3}"/>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a:p>
            </p:txBody>
          </p:sp>
        </p:grpSp>
        <p:grpSp>
          <p:nvGrpSpPr>
            <p:cNvPr id="49" name="Group 48">
              <a:extLst>
                <a:ext uri="{FF2B5EF4-FFF2-40B4-BE49-F238E27FC236}">
                  <a16:creationId xmlns:a16="http://schemas.microsoft.com/office/drawing/2014/main" id="{271C63C7-FCE5-1545-B0EF-5DC7B4212645}"/>
                </a:ext>
              </a:extLst>
            </p:cNvPr>
            <p:cNvGrpSpPr/>
            <p:nvPr userDrawn="1"/>
          </p:nvGrpSpPr>
          <p:grpSpPr>
            <a:xfrm flipV="1">
              <a:off x="-350874" y="4586362"/>
              <a:ext cx="2331655" cy="3180687"/>
              <a:chOff x="-343367" y="1"/>
              <a:chExt cx="2331655" cy="3180687"/>
            </a:xfrm>
          </p:grpSpPr>
          <p:sp>
            <p:nvSpPr>
              <p:cNvPr id="50" name="object 3">
                <a:extLst>
                  <a:ext uri="{FF2B5EF4-FFF2-40B4-BE49-F238E27FC236}">
                    <a16:creationId xmlns:a16="http://schemas.microsoft.com/office/drawing/2014/main" id="{A6DBB7D7-455F-064E-879A-DC53EC3E860F}"/>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a:p>
            </p:txBody>
          </p:sp>
          <p:sp>
            <p:nvSpPr>
              <p:cNvPr id="51" name="object 6">
                <a:extLst>
                  <a:ext uri="{FF2B5EF4-FFF2-40B4-BE49-F238E27FC236}">
                    <a16:creationId xmlns:a16="http://schemas.microsoft.com/office/drawing/2014/main" id="{18AE461D-02F8-EA48-87CE-6DE637A39858}"/>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a:p>
            </p:txBody>
          </p:sp>
        </p:grpSp>
      </p:grpSp>
      <p:sp>
        <p:nvSpPr>
          <p:cNvPr id="21" name="Text Placeholder 20">
            <a:extLst>
              <a:ext uri="{FF2B5EF4-FFF2-40B4-BE49-F238E27FC236}">
                <a16:creationId xmlns:a16="http://schemas.microsoft.com/office/drawing/2014/main" id="{AFB84C91-9E01-3342-B68E-77076D39FB68}"/>
              </a:ext>
            </a:extLst>
          </p:cNvPr>
          <p:cNvSpPr>
            <a:spLocks noGrp="1"/>
          </p:cNvSpPr>
          <p:nvPr>
            <p:ph type="body" sz="quarter" idx="18" hasCustomPrompt="1"/>
          </p:nvPr>
        </p:nvSpPr>
        <p:spPr>
          <a:xfrm>
            <a:off x="4997931" y="1381065"/>
            <a:ext cx="5305425" cy="2914483"/>
          </a:xfrm>
        </p:spPr>
        <p:txBody>
          <a:bodyPr lIns="0" tIns="0" rIns="0" bIns="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1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Level 1. Click to add text. Click to add text. Click to add text. Click to add text. Click to add text. Click to add text. Click to add text. Click to add text. Click to add text. </a:t>
            </a:r>
          </a:p>
          <a:p>
            <a:pPr lvl="1"/>
            <a:r>
              <a:rPr lang="en-US" dirty="0"/>
              <a:t>Level 2.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text. </a:t>
            </a: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2A5C82F4-1E88-CE41-BFBC-F5EA06B1A4E1}"/>
              </a:ext>
            </a:extLst>
          </p:cNvPr>
          <p:cNvSpPr>
            <a:spLocks noGrp="1"/>
          </p:cNvSpPr>
          <p:nvPr>
            <p:ph type="body" sz="quarter" idx="19" hasCustomPrompt="1"/>
          </p:nvPr>
        </p:nvSpPr>
        <p:spPr>
          <a:xfrm>
            <a:off x="4997931" y="4740954"/>
            <a:ext cx="5305425" cy="122768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section items: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Section Item | Section Item | Section Item</a:t>
            </a:r>
            <a:br>
              <a:rPr lang="en-US" dirty="0"/>
            </a:br>
            <a:r>
              <a:rPr lang="en-US" dirty="0"/>
              <a:t>Section Item | Section Item </a:t>
            </a:r>
          </a:p>
        </p:txBody>
      </p:sp>
    </p:spTree>
    <p:extLst>
      <p:ext uri="{BB962C8B-B14F-4D97-AF65-F5344CB8AC3E}">
        <p14:creationId xmlns:p14="http://schemas.microsoft.com/office/powerpoint/2010/main" val="1239356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9976EA-7C62-434D-9462-7BB6E9BEF6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0F4E61-99CE-5145-A3A8-8F49304CCE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7D438C8-C7E9-D044-BBBB-A02BA196269A}"/>
              </a:ext>
            </a:extLst>
          </p:cNvPr>
          <p:cNvSpPr>
            <a:spLocks noGrp="1"/>
          </p:cNvSpPr>
          <p:nvPr>
            <p:ph type="sldNum" sz="quarter" idx="4"/>
          </p:nvPr>
        </p:nvSpPr>
        <p:spPr>
          <a:xfrm>
            <a:off x="9310571" y="6397178"/>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Gentona Book" pitchFamily="2" charset="77"/>
              </a:defRPr>
            </a:lvl1pPr>
          </a:lstStyle>
          <a:p>
            <a:fld id="{56B21313-48D6-BF45-9C7F-8CB603AB36D7}" type="slidenum">
              <a:rPr lang="en-US" smtClean="0"/>
              <a:pPr/>
              <a:t>‹#›</a:t>
            </a:fld>
            <a:endParaRPr lang="en-US"/>
          </a:p>
        </p:txBody>
      </p:sp>
    </p:spTree>
    <p:extLst>
      <p:ext uri="{BB962C8B-B14F-4D97-AF65-F5344CB8AC3E}">
        <p14:creationId xmlns:p14="http://schemas.microsoft.com/office/powerpoint/2010/main" val="3611215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3" r:id="rId4"/>
    <p:sldLayoutId id="2147483662" r:id="rId5"/>
    <p:sldLayoutId id="2147483661" r:id="rId6"/>
    <p:sldLayoutId id="2147483664" r:id="rId7"/>
    <p:sldLayoutId id="2147483665" r:id="rId8"/>
    <p:sldLayoutId id="2147483666" r:id="rId9"/>
    <p:sldLayoutId id="2147483667" r:id="rId10"/>
    <p:sldLayoutId id="2147483699" r:id="rId11"/>
    <p:sldLayoutId id="2147483752" r:id="rId12"/>
    <p:sldLayoutId id="2147483751" r:id="rId13"/>
    <p:sldLayoutId id="2147483753" r:id="rId14"/>
    <p:sldLayoutId id="2147483668" r:id="rId15"/>
    <p:sldLayoutId id="2147483697" r:id="rId16"/>
    <p:sldLayoutId id="2147483669" r:id="rId17"/>
    <p:sldLayoutId id="2147483670" r:id="rId18"/>
    <p:sldLayoutId id="2147483695" r:id="rId19"/>
    <p:sldLayoutId id="2147483681" r:id="rId20"/>
    <p:sldLayoutId id="2147483698" r:id="rId21"/>
    <p:sldLayoutId id="2147483682" r:id="rId22"/>
    <p:sldLayoutId id="2147483683" r:id="rId23"/>
    <p:sldLayoutId id="2147483696" r:id="rId24"/>
    <p:sldLayoutId id="2147483758" r:id="rId25"/>
    <p:sldLayoutId id="2147483759" r:id="rId26"/>
    <p:sldLayoutId id="2147483761" r:id="rId27"/>
    <p:sldLayoutId id="2147483762" r:id="rId28"/>
  </p:sldLayoutIdLst>
  <p:txStyles>
    <p:titleStyle>
      <a:lvl1pPr algn="l" defTabSz="914400" rtl="0" eaLnBrk="1" latinLnBrk="0" hangingPunct="1">
        <a:lnSpc>
          <a:spcPct val="90000"/>
        </a:lnSpc>
        <a:spcBef>
          <a:spcPct val="0"/>
        </a:spcBef>
        <a:buNone/>
        <a:defRPr sz="4400" b="0" i="0" kern="1200">
          <a:solidFill>
            <a:schemeClr val="tx1"/>
          </a:solidFill>
          <a:latin typeface="Gentona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entona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entona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entona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ntona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ntona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9976EA-7C62-434D-9462-7BB6E9BEF6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0F4E61-99CE-5145-A3A8-8F49304CCE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7D438C8-C7E9-D044-BBBB-A02BA196269A}"/>
              </a:ext>
            </a:extLst>
          </p:cNvPr>
          <p:cNvSpPr>
            <a:spLocks noGrp="1"/>
          </p:cNvSpPr>
          <p:nvPr>
            <p:ph type="sldNum" sz="quarter" idx="4"/>
          </p:nvPr>
        </p:nvSpPr>
        <p:spPr>
          <a:xfrm>
            <a:off x="9310571" y="6397178"/>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Gentona Book" pitchFamily="2" charset="77"/>
              </a:defRPr>
            </a:lvl1pPr>
          </a:lstStyle>
          <a:p>
            <a:fld id="{56B21313-48D6-BF45-9C7F-8CB603AB36D7}" type="slidenum">
              <a:rPr lang="en-US" smtClean="0"/>
              <a:pPr/>
              <a:t>‹#›</a:t>
            </a:fld>
            <a:endParaRPr lang="en-US"/>
          </a:p>
        </p:txBody>
      </p:sp>
    </p:spTree>
    <p:extLst>
      <p:ext uri="{BB962C8B-B14F-4D97-AF65-F5344CB8AC3E}">
        <p14:creationId xmlns:p14="http://schemas.microsoft.com/office/powerpoint/2010/main" val="2338802340"/>
      </p:ext>
    </p:extLst>
  </p:cSld>
  <p:clrMap bg1="lt1" tx1="dk1" bg2="lt2" tx2="dk2" accent1="accent1" accent2="accent2" accent3="accent3" accent4="accent4" accent5="accent5" accent6="accent6" hlink="hlink" folHlink="folHlink"/>
  <p:sldLayoutIdLst>
    <p:sldLayoutId id="2147483703" r:id="rId1"/>
    <p:sldLayoutId id="2147483744" r:id="rId2"/>
    <p:sldLayoutId id="2147483743" r:id="rId3"/>
    <p:sldLayoutId id="2147483745" r:id="rId4"/>
    <p:sldLayoutId id="2147483712" r:id="rId5"/>
    <p:sldLayoutId id="2147483713" r:id="rId6"/>
    <p:sldLayoutId id="2147483714" r:id="rId7"/>
    <p:sldLayoutId id="2147483717" r:id="rId8"/>
    <p:sldLayoutId id="2147483746" r:id="rId9"/>
    <p:sldLayoutId id="2147483754" r:id="rId10"/>
    <p:sldLayoutId id="2147483755" r:id="rId11"/>
    <p:sldLayoutId id="2147483756" r:id="rId12"/>
    <p:sldLayoutId id="2147483757" r:id="rId13"/>
    <p:sldLayoutId id="2147483722" r:id="rId14"/>
    <p:sldLayoutId id="2147483726" r:id="rId15"/>
    <p:sldLayoutId id="2147483730" r:id="rId16"/>
    <p:sldLayoutId id="2147483738" r:id="rId17"/>
    <p:sldLayoutId id="2147483747" r:id="rId18"/>
    <p:sldLayoutId id="2147483724" r:id="rId19"/>
    <p:sldLayoutId id="2147483728" r:id="rId20"/>
    <p:sldLayoutId id="2147483732" r:id="rId21"/>
    <p:sldLayoutId id="2147483748" r:id="rId22"/>
    <p:sldLayoutId id="2147483740" r:id="rId23"/>
  </p:sldLayoutIdLst>
  <p:txStyles>
    <p:titleStyle>
      <a:lvl1pPr algn="l" defTabSz="914400" rtl="0" eaLnBrk="1" latinLnBrk="0" hangingPunct="1">
        <a:lnSpc>
          <a:spcPct val="90000"/>
        </a:lnSpc>
        <a:spcBef>
          <a:spcPct val="0"/>
        </a:spcBef>
        <a:buNone/>
        <a:defRPr sz="4400" b="0" i="0" kern="1200">
          <a:solidFill>
            <a:schemeClr val="tx1"/>
          </a:solidFill>
          <a:latin typeface="Gentona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entona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entona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entona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ntona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ntona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g"/><Relationship Id="rId1" Type="http://schemas.openxmlformats.org/officeDocument/2006/relationships/slideLayout" Target="../slideLayouts/slideLayout26.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8.jpeg"/><Relationship Id="rId1" Type="http://schemas.openxmlformats.org/officeDocument/2006/relationships/slideLayout" Target="../slideLayouts/slideLayout26.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g"/><Relationship Id="rId1" Type="http://schemas.openxmlformats.org/officeDocument/2006/relationships/slideLayout" Target="../slideLayouts/slideLayout2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g"/><Relationship Id="rId1" Type="http://schemas.openxmlformats.org/officeDocument/2006/relationships/slideLayout" Target="../slideLayouts/slideLayout26.xml"/><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image" Target="../media/image1.jpg"/><Relationship Id="rId1" Type="http://schemas.openxmlformats.org/officeDocument/2006/relationships/slideLayout" Target="../slideLayouts/slideLayout26.xml"/><Relationship Id="rId6" Type="http://schemas.openxmlformats.org/officeDocument/2006/relationships/image" Target="../media/image62.svg"/><Relationship Id="rId11" Type="http://schemas.openxmlformats.org/officeDocument/2006/relationships/image" Target="../media/image62.png"/><Relationship Id="rId5" Type="http://schemas.openxmlformats.org/officeDocument/2006/relationships/image" Target="../media/image59.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ky, outdoor, nature&#10;&#10;Description automatically generated">
            <a:extLst>
              <a:ext uri="{FF2B5EF4-FFF2-40B4-BE49-F238E27FC236}">
                <a16:creationId xmlns:a16="http://schemas.microsoft.com/office/drawing/2014/main" id="{E14CDED0-0840-45E2-B152-B5BD1198616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28" y="-17374"/>
            <a:ext cx="12228882" cy="6869574"/>
          </a:xfrm>
          <a:prstGeom prst="rect">
            <a:avLst/>
          </a:prstGeom>
        </p:spPr>
      </p:pic>
      <p:sp>
        <p:nvSpPr>
          <p:cNvPr id="11" name="Title 1">
            <a:extLst>
              <a:ext uri="{FF2B5EF4-FFF2-40B4-BE49-F238E27FC236}">
                <a16:creationId xmlns:a16="http://schemas.microsoft.com/office/drawing/2014/main" id="{0AAA46A1-29B5-4EA8-BB29-6BE87EE6DAAB}"/>
              </a:ext>
            </a:extLst>
          </p:cNvPr>
          <p:cNvSpPr txBox="1">
            <a:spLocks/>
          </p:cNvSpPr>
          <p:nvPr/>
        </p:nvSpPr>
        <p:spPr>
          <a:xfrm>
            <a:off x="575672" y="4726053"/>
            <a:ext cx="3465581" cy="410562"/>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r>
              <a:rPr lang="en-US" sz="2668" kern="0" dirty="0">
                <a:latin typeface="Obviously Extd Blck" panose="040D0908050403040306" pitchFamily="82" charset="0"/>
              </a:rPr>
              <a:t>38,172 </a:t>
            </a:r>
          </a:p>
        </p:txBody>
      </p:sp>
      <p:sp>
        <p:nvSpPr>
          <p:cNvPr id="13" name="Title 1">
            <a:extLst>
              <a:ext uri="{FF2B5EF4-FFF2-40B4-BE49-F238E27FC236}">
                <a16:creationId xmlns:a16="http://schemas.microsoft.com/office/drawing/2014/main" id="{419D4EAF-4891-420F-8173-CB69A3A04EB6}"/>
              </a:ext>
            </a:extLst>
          </p:cNvPr>
          <p:cNvSpPr txBox="1">
            <a:spLocks/>
          </p:cNvSpPr>
          <p:nvPr/>
        </p:nvSpPr>
        <p:spPr>
          <a:xfrm>
            <a:off x="575672" y="5503592"/>
            <a:ext cx="2680049" cy="410562"/>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r>
              <a:rPr lang="en-US" sz="2668" b="0" kern="0" dirty="0">
                <a:latin typeface="Obviously Extd Blck" panose="040D0908050403040306" pitchFamily="82" charset="0"/>
              </a:rPr>
              <a:t>49</a:t>
            </a:r>
          </a:p>
        </p:txBody>
      </p:sp>
      <p:sp>
        <p:nvSpPr>
          <p:cNvPr id="14" name="Title 1">
            <a:extLst>
              <a:ext uri="{FF2B5EF4-FFF2-40B4-BE49-F238E27FC236}">
                <a16:creationId xmlns:a16="http://schemas.microsoft.com/office/drawing/2014/main" id="{F3AC0908-A95E-4910-9FAB-5524B4D04355}"/>
              </a:ext>
            </a:extLst>
          </p:cNvPr>
          <p:cNvSpPr txBox="1">
            <a:spLocks/>
          </p:cNvSpPr>
          <p:nvPr/>
        </p:nvSpPr>
        <p:spPr>
          <a:xfrm>
            <a:off x="575672" y="5113025"/>
            <a:ext cx="2759839" cy="223907"/>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r>
              <a:rPr lang="en-US" sz="1455" b="0" kern="0" dirty="0">
                <a:latin typeface="Gentona SemiBold" panose="00000700000000000000" pitchFamily="50" charset="0"/>
              </a:rPr>
              <a:t>UNDERGRADUATES ENROLLED</a:t>
            </a:r>
          </a:p>
        </p:txBody>
      </p:sp>
      <p:sp>
        <p:nvSpPr>
          <p:cNvPr id="15" name="Title 1">
            <a:extLst>
              <a:ext uri="{FF2B5EF4-FFF2-40B4-BE49-F238E27FC236}">
                <a16:creationId xmlns:a16="http://schemas.microsoft.com/office/drawing/2014/main" id="{F80BD401-2665-44D4-B37D-897D29BF264B}"/>
              </a:ext>
            </a:extLst>
          </p:cNvPr>
          <p:cNvSpPr txBox="1">
            <a:spLocks/>
          </p:cNvSpPr>
          <p:nvPr/>
        </p:nvSpPr>
        <p:spPr>
          <a:xfrm>
            <a:off x="576172" y="5897419"/>
            <a:ext cx="1320684" cy="223907"/>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r>
              <a:rPr lang="en-US" sz="1455" b="0" kern="0" dirty="0">
                <a:latin typeface="Gentona SemiBold" panose="00000700000000000000" pitchFamily="50" charset="0"/>
              </a:rPr>
              <a:t>U.S. STATES</a:t>
            </a:r>
          </a:p>
        </p:txBody>
      </p:sp>
      <p:sp>
        <p:nvSpPr>
          <p:cNvPr id="8" name="Title 1">
            <a:extLst>
              <a:ext uri="{FF2B5EF4-FFF2-40B4-BE49-F238E27FC236}">
                <a16:creationId xmlns:a16="http://schemas.microsoft.com/office/drawing/2014/main" id="{232909C8-0987-4609-9FA9-F42308E74B15}"/>
              </a:ext>
            </a:extLst>
          </p:cNvPr>
          <p:cNvSpPr txBox="1">
            <a:spLocks/>
          </p:cNvSpPr>
          <p:nvPr/>
        </p:nvSpPr>
        <p:spPr>
          <a:xfrm>
            <a:off x="576172" y="3876590"/>
            <a:ext cx="3015589" cy="410562"/>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r>
              <a:rPr lang="en-US" sz="2668" b="0" kern="0" dirty="0">
                <a:latin typeface="Obviously Extd Blck" panose="040D0908050403040306" pitchFamily="82" charset="0"/>
              </a:rPr>
              <a:t>58,104</a:t>
            </a:r>
            <a:r>
              <a:rPr lang="en-US" sz="2668" i="1" kern="0" dirty="0">
                <a:latin typeface="Obviously Extd Blck" panose="040D0908050403040306" pitchFamily="82" charset="0"/>
              </a:rPr>
              <a:t> </a:t>
            </a:r>
          </a:p>
        </p:txBody>
      </p:sp>
      <p:sp>
        <p:nvSpPr>
          <p:cNvPr id="9" name="Title 1">
            <a:extLst>
              <a:ext uri="{FF2B5EF4-FFF2-40B4-BE49-F238E27FC236}">
                <a16:creationId xmlns:a16="http://schemas.microsoft.com/office/drawing/2014/main" id="{D8CF6D88-2548-48D5-980E-F546A6C8BB2E}"/>
              </a:ext>
            </a:extLst>
          </p:cNvPr>
          <p:cNvSpPr txBox="1">
            <a:spLocks/>
          </p:cNvSpPr>
          <p:nvPr/>
        </p:nvSpPr>
        <p:spPr>
          <a:xfrm>
            <a:off x="576672" y="4300897"/>
            <a:ext cx="2552574" cy="223907"/>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r>
              <a:rPr lang="en-US" sz="1455" b="0" kern="0" dirty="0">
                <a:latin typeface="Gentona SemiBold" panose="00000700000000000000" pitchFamily="50" charset="0"/>
              </a:rPr>
              <a:t>TOTAL STUDENTS ENROLLED</a:t>
            </a:r>
          </a:p>
        </p:txBody>
      </p:sp>
      <p:cxnSp>
        <p:nvCxnSpPr>
          <p:cNvPr id="10" name="Straight Connector 9">
            <a:extLst>
              <a:ext uri="{FF2B5EF4-FFF2-40B4-BE49-F238E27FC236}">
                <a16:creationId xmlns:a16="http://schemas.microsoft.com/office/drawing/2014/main" id="{51181CA4-01B9-4351-B0A4-DEFC31E83F8E}"/>
              </a:ext>
            </a:extLst>
          </p:cNvPr>
          <p:cNvCxnSpPr>
            <a:cxnSpLocks/>
          </p:cNvCxnSpPr>
          <p:nvPr/>
        </p:nvCxnSpPr>
        <p:spPr>
          <a:xfrm>
            <a:off x="414875" y="3901440"/>
            <a:ext cx="0" cy="2273808"/>
          </a:xfrm>
          <a:prstGeom prst="line">
            <a:avLst/>
          </a:prstGeom>
          <a:ln w="28575">
            <a:solidFill>
              <a:srgbClr val="FA4616"/>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9DAC20F3-A446-47B1-83F7-A4D8B0C79D33}"/>
              </a:ext>
            </a:extLst>
          </p:cNvPr>
          <p:cNvSpPr txBox="1">
            <a:spLocks/>
          </p:cNvSpPr>
          <p:nvPr/>
        </p:nvSpPr>
        <p:spPr>
          <a:xfrm>
            <a:off x="438258" y="744583"/>
            <a:ext cx="5476127" cy="677108"/>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r>
              <a:rPr lang="en-US" sz="4400" kern="0" dirty="0">
                <a:solidFill>
                  <a:srgbClr val="FFFFFF"/>
                </a:solidFill>
                <a:latin typeface="Gentona Heavy" panose="00000A00000000000000" pitchFamily="50" charset="0"/>
              </a:rPr>
              <a:t>THE GATOR NATION</a:t>
            </a:r>
          </a:p>
        </p:txBody>
      </p:sp>
      <p:sp>
        <p:nvSpPr>
          <p:cNvPr id="16" name="Title 1">
            <a:extLst>
              <a:ext uri="{FF2B5EF4-FFF2-40B4-BE49-F238E27FC236}">
                <a16:creationId xmlns:a16="http://schemas.microsoft.com/office/drawing/2014/main" id="{7B943812-0263-46C1-A934-03D0059D4990}"/>
              </a:ext>
            </a:extLst>
          </p:cNvPr>
          <p:cNvSpPr txBox="1">
            <a:spLocks/>
          </p:cNvSpPr>
          <p:nvPr/>
        </p:nvSpPr>
        <p:spPr>
          <a:xfrm>
            <a:off x="419973" y="545093"/>
            <a:ext cx="1110124" cy="369332"/>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r>
              <a:rPr lang="en-US" sz="2400" kern="0" dirty="0">
                <a:solidFill>
                  <a:srgbClr val="FFFFFF"/>
                </a:solidFill>
                <a:latin typeface="Gentona Light Italic" panose="00000400000000000000" pitchFamily="50" charset="0"/>
              </a:rPr>
              <a:t>THIS IS</a:t>
            </a:r>
          </a:p>
        </p:txBody>
      </p:sp>
      <p:sp>
        <p:nvSpPr>
          <p:cNvPr id="17" name="TextBox 16">
            <a:extLst>
              <a:ext uri="{FF2B5EF4-FFF2-40B4-BE49-F238E27FC236}">
                <a16:creationId xmlns:a16="http://schemas.microsoft.com/office/drawing/2014/main" id="{5A01B5F0-4E83-4249-B12B-A1EDEB52B7DE}"/>
              </a:ext>
            </a:extLst>
          </p:cNvPr>
          <p:cNvSpPr txBox="1"/>
          <p:nvPr/>
        </p:nvSpPr>
        <p:spPr>
          <a:xfrm>
            <a:off x="286512" y="6225176"/>
            <a:ext cx="1726166" cy="615553"/>
          </a:xfrm>
          <a:prstGeom prst="rect">
            <a:avLst/>
          </a:prstGeom>
          <a:noFill/>
        </p:spPr>
        <p:txBody>
          <a:bodyPr wrap="square" rtlCol="0">
            <a:spAutoFit/>
          </a:bodyPr>
          <a:lstStyle/>
          <a:p>
            <a:r>
              <a:rPr lang="en-US" sz="1400" dirty="0">
                <a:solidFill>
                  <a:srgbClr val="FA4616"/>
                </a:solidFill>
                <a:latin typeface="Gentona Medium" panose="00000600000000000000" pitchFamily="50" charset="0"/>
              </a:rPr>
              <a:t>2022 Enrollment</a:t>
            </a:r>
            <a:r>
              <a:rPr lang="en-US" sz="2000" dirty="0">
                <a:solidFill>
                  <a:srgbClr val="FF0000"/>
                </a:solidFill>
                <a:latin typeface="Gentona Medium" panose="00000600000000000000" pitchFamily="50" charset="0"/>
              </a:rPr>
              <a:t/>
            </a:r>
            <a:br>
              <a:rPr lang="en-US" sz="2000" dirty="0">
                <a:solidFill>
                  <a:srgbClr val="FF0000"/>
                </a:solidFill>
                <a:latin typeface="Gentona Medium" panose="00000600000000000000" pitchFamily="50" charset="0"/>
              </a:rPr>
            </a:br>
            <a:endParaRPr lang="en-US" sz="2000" dirty="0">
              <a:solidFill>
                <a:srgbClr val="FF0000"/>
              </a:solidFill>
              <a:latin typeface="Gentona Medium" panose="00000600000000000000" pitchFamily="50" charset="0"/>
            </a:endParaRPr>
          </a:p>
        </p:txBody>
      </p:sp>
    </p:spTree>
    <p:extLst>
      <p:ext uri="{BB962C8B-B14F-4D97-AF65-F5344CB8AC3E}">
        <p14:creationId xmlns:p14="http://schemas.microsoft.com/office/powerpoint/2010/main" val="19512664"/>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explaining something to a person&#10;&#10;Description automatically generated with low confidence">
            <a:extLst>
              <a:ext uri="{FF2B5EF4-FFF2-40B4-BE49-F238E27FC236}">
                <a16:creationId xmlns:a16="http://schemas.microsoft.com/office/drawing/2014/main" id="{49B77CC8-1EBF-8CA9-5EDF-7266BEABDD7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0285714" cy="6858000"/>
          </a:xfrm>
          <a:prstGeom prst="rect">
            <a:avLst/>
          </a:prstGeom>
        </p:spPr>
      </p:pic>
      <p:pic>
        <p:nvPicPr>
          <p:cNvPr id="9" name="Picture 8" descr="A group of people taking a selfie&#10;&#10;Description automatically generated">
            <a:extLst>
              <a:ext uri="{FF2B5EF4-FFF2-40B4-BE49-F238E27FC236}">
                <a16:creationId xmlns:a16="http://schemas.microsoft.com/office/drawing/2014/main" id="{8D4C58B0-6031-2B7C-3505-8F3D49836EE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flipH="1">
            <a:off x="5943600" y="0"/>
            <a:ext cx="6626352" cy="6858000"/>
          </a:xfrm>
          <a:prstGeom prst="rect">
            <a:avLst/>
          </a:prstGeom>
        </p:spPr>
      </p:pic>
      <p:sp>
        <p:nvSpPr>
          <p:cNvPr id="7" name="Title 1">
            <a:extLst>
              <a:ext uri="{FF2B5EF4-FFF2-40B4-BE49-F238E27FC236}">
                <a16:creationId xmlns:a16="http://schemas.microsoft.com/office/drawing/2014/main" id="{75948BA5-9182-91B8-88CF-F42597206721}"/>
              </a:ext>
            </a:extLst>
          </p:cNvPr>
          <p:cNvSpPr txBox="1">
            <a:spLocks/>
          </p:cNvSpPr>
          <p:nvPr/>
        </p:nvSpPr>
        <p:spPr>
          <a:xfrm>
            <a:off x="179342" y="5512957"/>
            <a:ext cx="4401203" cy="615553"/>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r>
              <a:rPr lang="en-US" sz="4000" b="0" kern="0" dirty="0">
                <a:latin typeface="Gentona Heavy" panose="00000A00000000000000" pitchFamily="50" charset="0"/>
              </a:rPr>
              <a:t>Gator Engineering</a:t>
            </a:r>
            <a:endParaRPr lang="en-US" sz="3600" b="0" kern="0" dirty="0">
              <a:latin typeface="Gentona Heavy" panose="00000A00000000000000" pitchFamily="50" charset="0"/>
            </a:endParaRPr>
          </a:p>
        </p:txBody>
      </p:sp>
      <p:sp>
        <p:nvSpPr>
          <p:cNvPr id="12" name="Title 1">
            <a:extLst>
              <a:ext uri="{FF2B5EF4-FFF2-40B4-BE49-F238E27FC236}">
                <a16:creationId xmlns:a16="http://schemas.microsoft.com/office/drawing/2014/main" id="{86981F66-96F5-AD6A-A96E-6217DF70DD91}"/>
              </a:ext>
            </a:extLst>
          </p:cNvPr>
          <p:cNvSpPr txBox="1">
            <a:spLocks/>
          </p:cNvSpPr>
          <p:nvPr/>
        </p:nvSpPr>
        <p:spPr>
          <a:xfrm>
            <a:off x="6236210" y="5205181"/>
            <a:ext cx="5166849" cy="1231106"/>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r>
              <a:rPr lang="en-US" sz="4000" b="0" kern="0" dirty="0">
                <a:latin typeface="Gentona Heavy" panose="00000A00000000000000" pitchFamily="50" charset="0"/>
              </a:rPr>
              <a:t>Gator Design &amp; Construction</a:t>
            </a:r>
            <a:endParaRPr lang="en-US" sz="3600" b="0" kern="0" dirty="0">
              <a:latin typeface="Gentona Heavy" panose="00000A00000000000000" pitchFamily="50" charset="0"/>
            </a:endParaRPr>
          </a:p>
        </p:txBody>
      </p:sp>
    </p:spTree>
    <p:extLst>
      <p:ext uri="{BB962C8B-B14F-4D97-AF65-F5344CB8AC3E}">
        <p14:creationId xmlns:p14="http://schemas.microsoft.com/office/powerpoint/2010/main" val="719617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outdoor, blue, high, day&#10;&#10;Description automatically generated">
            <a:extLst>
              <a:ext uri="{FF2B5EF4-FFF2-40B4-BE49-F238E27FC236}">
                <a16:creationId xmlns:a16="http://schemas.microsoft.com/office/drawing/2014/main" id="{EE3C909A-CF61-464D-B927-83DDAEBEA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8300" y="-100482"/>
            <a:ext cx="6867522" cy="6958482"/>
          </a:xfrm>
          <a:prstGeom prst="rect">
            <a:avLst/>
          </a:prstGeom>
        </p:spPr>
      </p:pic>
      <p:sp>
        <p:nvSpPr>
          <p:cNvPr id="7" name="TextBox 6">
            <a:extLst>
              <a:ext uri="{FF2B5EF4-FFF2-40B4-BE49-F238E27FC236}">
                <a16:creationId xmlns:a16="http://schemas.microsoft.com/office/drawing/2014/main" id="{03B17E18-D36B-407A-8419-E9B083EB6CD3}"/>
              </a:ext>
            </a:extLst>
          </p:cNvPr>
          <p:cNvSpPr txBox="1"/>
          <p:nvPr/>
        </p:nvSpPr>
        <p:spPr>
          <a:xfrm>
            <a:off x="6345005" y="1420374"/>
            <a:ext cx="6323649" cy="615553"/>
          </a:xfrm>
          <a:prstGeom prst="rect">
            <a:avLst/>
          </a:prstGeom>
          <a:noFill/>
        </p:spPr>
        <p:txBody>
          <a:bodyPr wrap="square" rtlCol="0">
            <a:spAutoFit/>
          </a:bodyPr>
          <a:lstStyle/>
          <a:p>
            <a:r>
              <a:rPr lang="en-US" sz="3400" dirty="0">
                <a:solidFill>
                  <a:schemeClr val="bg1"/>
                </a:solidFill>
                <a:latin typeface="Obviously Extd Blck" panose="040D0908050403040306" pitchFamily="82" charset="0"/>
              </a:rPr>
              <a:t>PROGRAM </a:t>
            </a:r>
          </a:p>
        </p:txBody>
      </p:sp>
      <p:cxnSp>
        <p:nvCxnSpPr>
          <p:cNvPr id="12" name="Straight Connector 11">
            <a:extLst>
              <a:ext uri="{FF2B5EF4-FFF2-40B4-BE49-F238E27FC236}">
                <a16:creationId xmlns:a16="http://schemas.microsoft.com/office/drawing/2014/main" id="{273AFB51-A025-489C-9B1B-06903CE28A59}"/>
              </a:ext>
            </a:extLst>
          </p:cNvPr>
          <p:cNvCxnSpPr>
            <a:cxnSpLocks/>
          </p:cNvCxnSpPr>
          <p:nvPr/>
        </p:nvCxnSpPr>
        <p:spPr>
          <a:xfrm>
            <a:off x="6458830" y="2170751"/>
            <a:ext cx="7526272" cy="0"/>
          </a:xfrm>
          <a:prstGeom prst="line">
            <a:avLst/>
          </a:prstGeom>
          <a:ln w="28575">
            <a:solidFill>
              <a:srgbClr val="FA4616"/>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person&#10;&#10;Description automatically generated">
            <a:extLst>
              <a:ext uri="{FF2B5EF4-FFF2-40B4-BE49-F238E27FC236}">
                <a16:creationId xmlns:a16="http://schemas.microsoft.com/office/drawing/2014/main" id="{047CB019-BD01-217E-2FFD-74FB1A78FE5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715426" y="0"/>
            <a:ext cx="7492575" cy="6858000"/>
          </a:xfrm>
          <a:prstGeom prst="rect">
            <a:avLst/>
          </a:prstGeom>
        </p:spPr>
      </p:pic>
      <p:sp>
        <p:nvSpPr>
          <p:cNvPr id="15" name="TextBox 14">
            <a:extLst>
              <a:ext uri="{FF2B5EF4-FFF2-40B4-BE49-F238E27FC236}">
                <a16:creationId xmlns:a16="http://schemas.microsoft.com/office/drawing/2014/main" id="{1FCC1178-9AA6-6AEE-243F-2E68B5071E5C}"/>
              </a:ext>
            </a:extLst>
          </p:cNvPr>
          <p:cNvSpPr txBox="1"/>
          <p:nvPr/>
        </p:nvSpPr>
        <p:spPr>
          <a:xfrm>
            <a:off x="6282414" y="918041"/>
            <a:ext cx="5747288" cy="646331"/>
          </a:xfrm>
          <a:prstGeom prst="rect">
            <a:avLst/>
          </a:prstGeom>
          <a:noFill/>
          <a:ln>
            <a:noFill/>
          </a:ln>
        </p:spPr>
        <p:txBody>
          <a:bodyPr wrap="square" rtlCol="0">
            <a:spAutoFit/>
          </a:bodyPr>
          <a:lstStyle/>
          <a:p>
            <a:r>
              <a:rPr lang="en-US" sz="3600" spc="300" dirty="0">
                <a:solidFill>
                  <a:schemeClr val="bg1"/>
                </a:solidFill>
                <a:latin typeface="Obviously Extd" panose="040D0508050403040306" pitchFamily="82" charset="0"/>
              </a:rPr>
              <a:t>PROMISE</a:t>
            </a:r>
          </a:p>
        </p:txBody>
      </p:sp>
      <p:sp>
        <p:nvSpPr>
          <p:cNvPr id="8" name="TextBox 7">
            <a:extLst>
              <a:ext uri="{FF2B5EF4-FFF2-40B4-BE49-F238E27FC236}">
                <a16:creationId xmlns:a16="http://schemas.microsoft.com/office/drawing/2014/main" id="{4C1198EC-FE73-2DF5-3F2D-FE3C58ADE846}"/>
              </a:ext>
            </a:extLst>
          </p:cNvPr>
          <p:cNvSpPr txBox="1"/>
          <p:nvPr/>
        </p:nvSpPr>
        <p:spPr>
          <a:xfrm>
            <a:off x="6414852" y="2368983"/>
            <a:ext cx="5170269"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latin typeface="Gentona Medium" panose="00000600000000000000" pitchFamily="50" charset="0"/>
              </a:rPr>
              <a:t>Provides additional scholarly support and enrichment through Office of Academic Support </a:t>
            </a:r>
          </a:p>
          <a:p>
            <a:pPr marL="285750" indent="-285750">
              <a:buFont typeface="Arial" panose="020B0604020202020204" pitchFamily="34" charset="0"/>
              <a:buChar char="•"/>
            </a:pPr>
            <a:r>
              <a:rPr lang="en-US" sz="2000" dirty="0">
                <a:solidFill>
                  <a:schemeClr val="bg1"/>
                </a:solidFill>
                <a:latin typeface="Gentona Medium" panose="00000600000000000000" pitchFamily="50" charset="0"/>
              </a:rPr>
              <a:t>Students start in Summer B</a:t>
            </a:r>
          </a:p>
          <a:p>
            <a:pPr marL="285750" indent="-285750">
              <a:buFont typeface="Arial" panose="020B0604020202020204" pitchFamily="34" charset="0"/>
              <a:buChar char="•"/>
            </a:pPr>
            <a:r>
              <a:rPr lang="en-US" sz="2000" dirty="0">
                <a:solidFill>
                  <a:schemeClr val="bg1"/>
                </a:solidFill>
                <a:latin typeface="Gentona Medium" panose="00000600000000000000" pitchFamily="50" charset="0"/>
              </a:rPr>
              <a:t>Primarily serves first generation and/or low-income students who are Florida Residents</a:t>
            </a:r>
          </a:p>
          <a:p>
            <a:pPr marL="285750" indent="-285750">
              <a:buFont typeface="Arial" panose="020B0604020202020204" pitchFamily="34" charset="0"/>
              <a:buChar char="•"/>
            </a:pPr>
            <a:r>
              <a:rPr lang="en-US" sz="2000" dirty="0">
                <a:solidFill>
                  <a:schemeClr val="bg1"/>
                </a:solidFill>
                <a:latin typeface="Gentona Medium" panose="00000600000000000000" pitchFamily="50" charset="0"/>
              </a:rPr>
              <a:t>Often attend Title 1 or similar high schools serving a large portion of low-income students</a:t>
            </a:r>
          </a:p>
        </p:txBody>
      </p:sp>
    </p:spTree>
    <p:extLst>
      <p:ext uri="{BB962C8B-B14F-4D97-AF65-F5344CB8AC3E}">
        <p14:creationId xmlns:p14="http://schemas.microsoft.com/office/powerpoint/2010/main" val="236576651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outdoor, blue, high, day&#10;&#10;Description automatically generated">
            <a:extLst>
              <a:ext uri="{FF2B5EF4-FFF2-40B4-BE49-F238E27FC236}">
                <a16:creationId xmlns:a16="http://schemas.microsoft.com/office/drawing/2014/main" id="{EE3C909A-CF61-464D-B927-83DDAEBEA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4900" y="-100482"/>
            <a:ext cx="7500922" cy="6958482"/>
          </a:xfrm>
          <a:prstGeom prst="rect">
            <a:avLst/>
          </a:prstGeom>
        </p:spPr>
      </p:pic>
      <p:cxnSp>
        <p:nvCxnSpPr>
          <p:cNvPr id="12" name="Straight Connector 11">
            <a:extLst>
              <a:ext uri="{FF2B5EF4-FFF2-40B4-BE49-F238E27FC236}">
                <a16:creationId xmlns:a16="http://schemas.microsoft.com/office/drawing/2014/main" id="{273AFB51-A025-489C-9B1B-06903CE28A59}"/>
              </a:ext>
            </a:extLst>
          </p:cNvPr>
          <p:cNvCxnSpPr>
            <a:cxnSpLocks/>
          </p:cNvCxnSpPr>
          <p:nvPr/>
        </p:nvCxnSpPr>
        <p:spPr>
          <a:xfrm>
            <a:off x="6314053" y="2309985"/>
            <a:ext cx="7526272" cy="0"/>
          </a:xfrm>
          <a:prstGeom prst="line">
            <a:avLst/>
          </a:prstGeom>
          <a:ln w="28575">
            <a:solidFill>
              <a:srgbClr val="FA4616"/>
            </a:solidFill>
          </a:ln>
        </p:spPr>
        <p:style>
          <a:lnRef idx="1">
            <a:schemeClr val="accent1"/>
          </a:lnRef>
          <a:fillRef idx="0">
            <a:schemeClr val="accent1"/>
          </a:fillRef>
          <a:effectRef idx="0">
            <a:schemeClr val="accent1"/>
          </a:effectRef>
          <a:fontRef idx="minor">
            <a:schemeClr val="tx1"/>
          </a:fontRef>
        </p:style>
      </p:cxnSp>
      <p:pic>
        <p:nvPicPr>
          <p:cNvPr id="6" name="Picture 5" descr="Two people looking at a computer&#10;&#10;Description automatically generated with medium confidence">
            <a:extLst>
              <a:ext uri="{FF2B5EF4-FFF2-40B4-BE49-F238E27FC236}">
                <a16:creationId xmlns:a16="http://schemas.microsoft.com/office/drawing/2014/main" id="{CF2C7D63-A506-E1A5-4464-165CD04B64F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2878" b="-738"/>
          <a:stretch/>
        </p:blipFill>
        <p:spPr>
          <a:xfrm>
            <a:off x="-3535581" y="-49260"/>
            <a:ext cx="9397205" cy="6956519"/>
          </a:xfrm>
          <a:prstGeom prst="rect">
            <a:avLst/>
          </a:prstGeom>
        </p:spPr>
      </p:pic>
      <p:sp>
        <p:nvSpPr>
          <p:cNvPr id="10" name="TextBox 9">
            <a:extLst>
              <a:ext uri="{FF2B5EF4-FFF2-40B4-BE49-F238E27FC236}">
                <a16:creationId xmlns:a16="http://schemas.microsoft.com/office/drawing/2014/main" id="{83CABDA9-3A2C-F3AB-B6F9-EC39754893AF}"/>
              </a:ext>
            </a:extLst>
          </p:cNvPr>
          <p:cNvSpPr txBox="1"/>
          <p:nvPr/>
        </p:nvSpPr>
        <p:spPr>
          <a:xfrm>
            <a:off x="6202188" y="1546866"/>
            <a:ext cx="6056277" cy="707886"/>
          </a:xfrm>
          <a:prstGeom prst="rect">
            <a:avLst/>
          </a:prstGeom>
          <a:noFill/>
        </p:spPr>
        <p:txBody>
          <a:bodyPr wrap="square" rtlCol="0">
            <a:spAutoFit/>
          </a:bodyPr>
          <a:lstStyle/>
          <a:p>
            <a:r>
              <a:rPr lang="en-US" sz="4000" dirty="0">
                <a:solidFill>
                  <a:schemeClr val="bg1"/>
                </a:solidFill>
                <a:latin typeface="Obviously Extd Blck" panose="040D0908050403040306" pitchFamily="82" charset="0"/>
              </a:rPr>
              <a:t>SCHOLARS</a:t>
            </a:r>
          </a:p>
        </p:txBody>
      </p:sp>
      <p:sp>
        <p:nvSpPr>
          <p:cNvPr id="14" name="TextBox 13">
            <a:extLst>
              <a:ext uri="{FF2B5EF4-FFF2-40B4-BE49-F238E27FC236}">
                <a16:creationId xmlns:a16="http://schemas.microsoft.com/office/drawing/2014/main" id="{F49284EC-76B1-FE10-42D4-CA12D3803BE1}"/>
              </a:ext>
            </a:extLst>
          </p:cNvPr>
          <p:cNvSpPr txBox="1"/>
          <p:nvPr/>
        </p:nvSpPr>
        <p:spPr>
          <a:xfrm>
            <a:off x="6253465" y="888088"/>
            <a:ext cx="2777149" cy="276999"/>
          </a:xfrm>
          <a:prstGeom prst="rect">
            <a:avLst/>
          </a:prstGeom>
          <a:noFill/>
          <a:ln>
            <a:noFill/>
          </a:ln>
        </p:spPr>
        <p:txBody>
          <a:bodyPr wrap="square" rtlCol="0">
            <a:spAutoFit/>
          </a:bodyPr>
          <a:lstStyle/>
          <a:p>
            <a:r>
              <a:rPr lang="en-US" sz="1200" dirty="0">
                <a:solidFill>
                  <a:schemeClr val="bg1"/>
                </a:solidFill>
                <a:latin typeface="Obviously Extd" panose="040D0508050403040306" pitchFamily="82" charset="0"/>
              </a:rPr>
              <a:t>MACHEN FLORIDA</a:t>
            </a:r>
          </a:p>
        </p:txBody>
      </p:sp>
      <p:sp>
        <p:nvSpPr>
          <p:cNvPr id="16" name="TextBox 15">
            <a:extLst>
              <a:ext uri="{FF2B5EF4-FFF2-40B4-BE49-F238E27FC236}">
                <a16:creationId xmlns:a16="http://schemas.microsoft.com/office/drawing/2014/main" id="{D987C1EA-8318-4DE7-2EED-43E54BD924BC}"/>
              </a:ext>
            </a:extLst>
          </p:cNvPr>
          <p:cNvSpPr txBox="1"/>
          <p:nvPr/>
        </p:nvSpPr>
        <p:spPr>
          <a:xfrm>
            <a:off x="6202189" y="1126328"/>
            <a:ext cx="5747288" cy="523220"/>
          </a:xfrm>
          <a:prstGeom prst="rect">
            <a:avLst/>
          </a:prstGeom>
          <a:noFill/>
          <a:ln>
            <a:noFill/>
          </a:ln>
        </p:spPr>
        <p:txBody>
          <a:bodyPr wrap="square" rtlCol="0">
            <a:spAutoFit/>
          </a:bodyPr>
          <a:lstStyle/>
          <a:p>
            <a:r>
              <a:rPr lang="en-US" sz="2800" spc="300" dirty="0">
                <a:solidFill>
                  <a:schemeClr val="bg1"/>
                </a:solidFill>
                <a:latin typeface="Obviously Extd" panose="040D0508050403040306" pitchFamily="82" charset="0"/>
              </a:rPr>
              <a:t>OPPORTUNITY</a:t>
            </a:r>
          </a:p>
        </p:txBody>
      </p:sp>
      <p:sp>
        <p:nvSpPr>
          <p:cNvPr id="8" name="TextBox 7">
            <a:extLst>
              <a:ext uri="{FF2B5EF4-FFF2-40B4-BE49-F238E27FC236}">
                <a16:creationId xmlns:a16="http://schemas.microsoft.com/office/drawing/2014/main" id="{35865CBC-4FF9-DB07-173E-BCD5E9D42E47}"/>
              </a:ext>
            </a:extLst>
          </p:cNvPr>
          <p:cNvSpPr txBox="1"/>
          <p:nvPr/>
        </p:nvSpPr>
        <p:spPr>
          <a:xfrm>
            <a:off x="6202189" y="2506013"/>
            <a:ext cx="5162497" cy="2800767"/>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latin typeface="Gentona Medium" panose="00000600000000000000" pitchFamily="50" charset="0"/>
              </a:rPr>
              <a:t>Full cost of attendance is covered through grants and scholarships</a:t>
            </a:r>
          </a:p>
          <a:p>
            <a:pPr marL="285750" indent="-285750">
              <a:buFont typeface="Arial" panose="020B0604020202020204" pitchFamily="34" charset="0"/>
              <a:buChar char="•"/>
            </a:pPr>
            <a:r>
              <a:rPr lang="en-US" sz="2000" dirty="0">
                <a:solidFill>
                  <a:schemeClr val="bg1"/>
                </a:solidFill>
                <a:latin typeface="Gentona Medium" panose="00000600000000000000" pitchFamily="50" charset="0"/>
              </a:rPr>
              <a:t>No loans or work study</a:t>
            </a:r>
          </a:p>
          <a:p>
            <a:pPr marL="285750" indent="-285750">
              <a:buFont typeface="Arial" panose="020B0604020202020204" pitchFamily="34" charset="0"/>
              <a:buChar char="•"/>
            </a:pPr>
            <a:r>
              <a:rPr lang="en-US" sz="2000" dirty="0">
                <a:solidFill>
                  <a:schemeClr val="bg1"/>
                </a:solidFill>
                <a:latin typeface="Gentona Medium" panose="00000600000000000000" pitchFamily="50" charset="0"/>
              </a:rPr>
              <a:t>Who Qualifies?</a:t>
            </a:r>
          </a:p>
          <a:p>
            <a:pPr marL="742950" lvl="1" indent="-285750">
              <a:buFont typeface="Arial" panose="020B0604020202020204" pitchFamily="34" charset="0"/>
              <a:buChar char="•"/>
            </a:pPr>
            <a:r>
              <a:rPr lang="en-US" sz="2000" dirty="0">
                <a:solidFill>
                  <a:schemeClr val="bg1"/>
                </a:solidFill>
                <a:latin typeface="Gentona Medium" panose="00000600000000000000" pitchFamily="50" charset="0"/>
              </a:rPr>
              <a:t>First Generation</a:t>
            </a:r>
          </a:p>
          <a:p>
            <a:pPr marL="742950" lvl="1" indent="-285750">
              <a:buFont typeface="Arial" panose="020B0604020202020204" pitchFamily="34" charset="0"/>
              <a:buChar char="•"/>
            </a:pPr>
            <a:r>
              <a:rPr lang="en-US" sz="2000" dirty="0">
                <a:solidFill>
                  <a:schemeClr val="bg1"/>
                </a:solidFill>
                <a:latin typeface="Gentona Medium" panose="00000600000000000000" pitchFamily="50" charset="0"/>
              </a:rPr>
              <a:t>Florida Resident</a:t>
            </a:r>
          </a:p>
          <a:p>
            <a:pPr marL="742950" lvl="1" indent="-285750">
              <a:buFont typeface="Arial" panose="020B0604020202020204" pitchFamily="34" charset="0"/>
              <a:buChar char="•"/>
            </a:pPr>
            <a:r>
              <a:rPr lang="en-US" sz="2000" dirty="0">
                <a:solidFill>
                  <a:schemeClr val="bg1"/>
                </a:solidFill>
                <a:latin typeface="Gentona Medium" panose="00000600000000000000" pitchFamily="50" charset="0"/>
              </a:rPr>
              <a:t>Family income less than $55,000</a:t>
            </a:r>
          </a:p>
          <a:p>
            <a:pPr marL="742950" lvl="1" indent="-285750">
              <a:buFont typeface="Arial" panose="020B0604020202020204" pitchFamily="34" charset="0"/>
              <a:buChar char="•"/>
            </a:pPr>
            <a:r>
              <a:rPr lang="en-US" sz="2000" dirty="0">
                <a:solidFill>
                  <a:schemeClr val="bg1"/>
                </a:solidFill>
                <a:latin typeface="Gentona Medium" panose="00000600000000000000" pitchFamily="50" charset="0"/>
              </a:rPr>
              <a:t>Assets less than $35,000</a:t>
            </a:r>
          </a:p>
          <a:p>
            <a:pPr marL="285750" indent="-285750">
              <a:buFont typeface="Arial" panose="020B0604020202020204" pitchFamily="34" charset="0"/>
              <a:buChar char="•"/>
            </a:pPr>
            <a:endParaRPr lang="en-US" sz="1600" dirty="0">
              <a:solidFill>
                <a:schemeClr val="bg1"/>
              </a:solidFill>
              <a:latin typeface="Gentona Medium" panose="00000600000000000000" pitchFamily="50" charset="0"/>
            </a:endParaRPr>
          </a:p>
        </p:txBody>
      </p:sp>
    </p:spTree>
    <p:extLst>
      <p:ext uri="{BB962C8B-B14F-4D97-AF65-F5344CB8AC3E}">
        <p14:creationId xmlns:p14="http://schemas.microsoft.com/office/powerpoint/2010/main" val="282403691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D424550D-34CC-44AA-869E-82A1AE832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987" y="-343229"/>
            <a:ext cx="15699260" cy="8830834"/>
          </a:xfrm>
          <a:prstGeom prst="rect">
            <a:avLst/>
          </a:prstGeom>
        </p:spPr>
      </p:pic>
      <p:cxnSp>
        <p:nvCxnSpPr>
          <p:cNvPr id="11" name="Straight Connector 10">
            <a:extLst>
              <a:ext uri="{FF2B5EF4-FFF2-40B4-BE49-F238E27FC236}">
                <a16:creationId xmlns:a16="http://schemas.microsoft.com/office/drawing/2014/main" id="{C809F26B-253B-4879-9B7B-1D2ED530FA17}"/>
              </a:ext>
            </a:extLst>
          </p:cNvPr>
          <p:cNvCxnSpPr>
            <a:cxnSpLocks/>
          </p:cNvCxnSpPr>
          <p:nvPr/>
        </p:nvCxnSpPr>
        <p:spPr>
          <a:xfrm>
            <a:off x="6279097" y="1473392"/>
            <a:ext cx="7476037" cy="0"/>
          </a:xfrm>
          <a:prstGeom prst="line">
            <a:avLst/>
          </a:prstGeom>
          <a:ln w="28575">
            <a:solidFill>
              <a:srgbClr val="FA4616"/>
            </a:solidFill>
          </a:ln>
        </p:spPr>
        <p:style>
          <a:lnRef idx="1">
            <a:schemeClr val="accent1"/>
          </a:lnRef>
          <a:fillRef idx="0">
            <a:schemeClr val="accent1"/>
          </a:fillRef>
          <a:effectRef idx="0">
            <a:schemeClr val="accent1"/>
          </a:effectRef>
          <a:fontRef idx="minor">
            <a:schemeClr val="tx1"/>
          </a:fontRef>
        </p:style>
      </p:cxnSp>
      <p:pic>
        <p:nvPicPr>
          <p:cNvPr id="14" name="Picture 13" descr="A group of people standing around a table with a computer&#10;&#10;Description automatically generated with medium confidence">
            <a:extLst>
              <a:ext uri="{FF2B5EF4-FFF2-40B4-BE49-F238E27FC236}">
                <a16:creationId xmlns:a16="http://schemas.microsoft.com/office/drawing/2014/main" id="{CC6286FA-373D-3F53-D7EA-7CD1A12F218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4927" t="-323" r="-1296"/>
          <a:stretch/>
        </p:blipFill>
        <p:spPr>
          <a:xfrm>
            <a:off x="-948583" y="-68366"/>
            <a:ext cx="6810998" cy="7182047"/>
          </a:xfrm>
          <a:prstGeom prst="rect">
            <a:avLst/>
          </a:prstGeom>
          <a:ln>
            <a:noFill/>
          </a:ln>
        </p:spPr>
      </p:pic>
      <p:sp>
        <p:nvSpPr>
          <p:cNvPr id="17" name="TextBox 16">
            <a:extLst>
              <a:ext uri="{FF2B5EF4-FFF2-40B4-BE49-F238E27FC236}">
                <a16:creationId xmlns:a16="http://schemas.microsoft.com/office/drawing/2014/main" id="{2CED65C0-8F7D-6C57-325B-3E8B154642A8}"/>
              </a:ext>
            </a:extLst>
          </p:cNvPr>
          <p:cNvSpPr txBox="1"/>
          <p:nvPr/>
        </p:nvSpPr>
        <p:spPr>
          <a:xfrm>
            <a:off x="6177705" y="765506"/>
            <a:ext cx="6056277" cy="707886"/>
          </a:xfrm>
          <a:prstGeom prst="rect">
            <a:avLst/>
          </a:prstGeom>
          <a:noFill/>
        </p:spPr>
        <p:txBody>
          <a:bodyPr wrap="square" rtlCol="0">
            <a:spAutoFit/>
          </a:bodyPr>
          <a:lstStyle/>
          <a:p>
            <a:r>
              <a:rPr lang="en-US" sz="4000" dirty="0">
                <a:solidFill>
                  <a:schemeClr val="bg1"/>
                </a:solidFill>
                <a:latin typeface="Obviously Extd Blck" panose="040D0908050403040306" pitchFamily="82" charset="0"/>
              </a:rPr>
              <a:t>HONORS</a:t>
            </a:r>
          </a:p>
        </p:txBody>
      </p:sp>
      <p:pic>
        <p:nvPicPr>
          <p:cNvPr id="5" name="Picture 4" descr="A picture containing outdoor, road, building, street&#10;&#10;Description automatically generated">
            <a:extLst>
              <a:ext uri="{FF2B5EF4-FFF2-40B4-BE49-F238E27FC236}">
                <a16:creationId xmlns:a16="http://schemas.microsoft.com/office/drawing/2014/main" id="{FED86393-709F-E358-580E-95A6CCC6075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785788" y="4665769"/>
            <a:ext cx="3452498" cy="1726250"/>
          </a:xfrm>
          <a:prstGeom prst="rect">
            <a:avLst/>
          </a:prstGeom>
        </p:spPr>
      </p:pic>
      <p:pic>
        <p:nvPicPr>
          <p:cNvPr id="9" name="Graphic 8">
            <a:extLst>
              <a:ext uri="{FF2B5EF4-FFF2-40B4-BE49-F238E27FC236}">
                <a16:creationId xmlns:a16="http://schemas.microsoft.com/office/drawing/2014/main" id="{47ACFD85-4814-D2C8-6D18-97262D08E10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528021" y="5420146"/>
            <a:ext cx="2935547" cy="465196"/>
          </a:xfrm>
          <a:prstGeom prst="rect">
            <a:avLst/>
          </a:prstGeom>
        </p:spPr>
      </p:pic>
      <p:sp>
        <p:nvSpPr>
          <p:cNvPr id="10" name="TextBox 9">
            <a:extLst>
              <a:ext uri="{FF2B5EF4-FFF2-40B4-BE49-F238E27FC236}">
                <a16:creationId xmlns:a16="http://schemas.microsoft.com/office/drawing/2014/main" id="{5AAC048D-C5B0-2402-DB58-5F194032D23F}"/>
              </a:ext>
            </a:extLst>
          </p:cNvPr>
          <p:cNvSpPr txBox="1"/>
          <p:nvPr/>
        </p:nvSpPr>
        <p:spPr>
          <a:xfrm>
            <a:off x="6177705" y="1724952"/>
            <a:ext cx="5358431"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latin typeface="Gentona Medium" panose="00000600000000000000" pitchFamily="50" charset="0"/>
              </a:rPr>
              <a:t>One supplemental Honors essay in application to apply</a:t>
            </a:r>
          </a:p>
          <a:p>
            <a:pPr marL="285750" indent="-285750">
              <a:buFont typeface="Arial" panose="020B0604020202020204" pitchFamily="34" charset="0"/>
              <a:buChar char="•"/>
            </a:pPr>
            <a:r>
              <a:rPr lang="en-US" sz="2000" dirty="0">
                <a:solidFill>
                  <a:schemeClr val="bg1"/>
                </a:solidFill>
                <a:latin typeface="Gentona Medium" panose="00000600000000000000" pitchFamily="50" charset="0"/>
              </a:rPr>
              <a:t>New Honors Village opening in Fall 2023</a:t>
            </a:r>
          </a:p>
          <a:p>
            <a:pPr marL="285750" indent="-285750">
              <a:buFont typeface="Arial" panose="020B0604020202020204" pitchFamily="34" charset="0"/>
              <a:buChar char="•"/>
            </a:pPr>
            <a:r>
              <a:rPr lang="en-US" sz="2000" dirty="0">
                <a:solidFill>
                  <a:schemeClr val="bg1"/>
                </a:solidFill>
                <a:latin typeface="Gentona Medium" panose="00000600000000000000" pitchFamily="50" charset="0"/>
              </a:rPr>
              <a:t>Built around themes of Opportunity, Community, and Challenge</a:t>
            </a:r>
          </a:p>
          <a:p>
            <a:pPr marL="285750" indent="-285750">
              <a:buFont typeface="Arial" panose="020B0604020202020204" pitchFamily="34" charset="0"/>
              <a:buChar char="•"/>
            </a:pPr>
            <a:r>
              <a:rPr lang="en-US" sz="2000" dirty="0">
                <a:solidFill>
                  <a:schemeClr val="bg1"/>
                </a:solidFill>
                <a:latin typeface="Gentona Medium" panose="00000600000000000000" pitchFamily="50" charset="0"/>
              </a:rPr>
              <a:t>Honors Program graduate Aimee </a:t>
            </a:r>
            <a:r>
              <a:rPr lang="en-US" sz="2000" dirty="0" err="1">
                <a:solidFill>
                  <a:schemeClr val="bg1"/>
                </a:solidFill>
                <a:latin typeface="Gentona Medium" panose="00000600000000000000" pitchFamily="50" charset="0"/>
              </a:rPr>
              <a:t>Clesi</a:t>
            </a:r>
            <a:r>
              <a:rPr lang="en-US" sz="2000" dirty="0">
                <a:solidFill>
                  <a:schemeClr val="bg1"/>
                </a:solidFill>
                <a:latin typeface="Gentona Medium" panose="00000600000000000000" pitchFamily="50" charset="0"/>
              </a:rPr>
              <a:t> received Rhodes Scholarship in 2022</a:t>
            </a:r>
          </a:p>
        </p:txBody>
      </p:sp>
    </p:spTree>
    <p:extLst>
      <p:ext uri="{BB962C8B-B14F-4D97-AF65-F5344CB8AC3E}">
        <p14:creationId xmlns:p14="http://schemas.microsoft.com/office/powerpoint/2010/main" val="4068104779"/>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10;&#10;Description automatically generated">
            <a:extLst>
              <a:ext uri="{FF2B5EF4-FFF2-40B4-BE49-F238E27FC236}">
                <a16:creationId xmlns:a16="http://schemas.microsoft.com/office/drawing/2014/main" id="{4D6D8AB0-305C-6A76-97BC-B159BF0777E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1926" y="-1312305"/>
            <a:ext cx="12253925" cy="8170305"/>
          </a:xfrm>
          <a:prstGeom prst="rect">
            <a:avLst/>
          </a:prstGeom>
        </p:spPr>
      </p:pic>
      <p:sp>
        <p:nvSpPr>
          <p:cNvPr id="4" name="TextBox 3">
            <a:extLst>
              <a:ext uri="{FF2B5EF4-FFF2-40B4-BE49-F238E27FC236}">
                <a16:creationId xmlns:a16="http://schemas.microsoft.com/office/drawing/2014/main" id="{D8AA111D-5BD2-0771-52A5-531CE0526571}"/>
              </a:ext>
            </a:extLst>
          </p:cNvPr>
          <p:cNvSpPr txBox="1"/>
          <p:nvPr/>
        </p:nvSpPr>
        <p:spPr>
          <a:xfrm>
            <a:off x="5033153" y="4210404"/>
            <a:ext cx="2801212" cy="615553"/>
          </a:xfrm>
          <a:prstGeom prst="rect">
            <a:avLst/>
          </a:prstGeom>
          <a:noFill/>
        </p:spPr>
        <p:txBody>
          <a:bodyPr wrap="square" rtlCol="0">
            <a:spAutoFit/>
          </a:bodyPr>
          <a:lstStyle/>
          <a:p>
            <a:r>
              <a:rPr lang="en-US" sz="3400" dirty="0">
                <a:solidFill>
                  <a:srgbClr val="0021A5"/>
                </a:solidFill>
                <a:latin typeface="Obviously Extd Blck" panose="040D0908050403040306" pitchFamily="82" charset="0"/>
              </a:rPr>
              <a:t>FIRST</a:t>
            </a:r>
          </a:p>
        </p:txBody>
      </p:sp>
      <p:sp>
        <p:nvSpPr>
          <p:cNvPr id="5" name="TextBox 4">
            <a:extLst>
              <a:ext uri="{FF2B5EF4-FFF2-40B4-BE49-F238E27FC236}">
                <a16:creationId xmlns:a16="http://schemas.microsoft.com/office/drawing/2014/main" id="{8FA36F68-701F-B67C-FDD5-19E614D344A2}"/>
              </a:ext>
            </a:extLst>
          </p:cNvPr>
          <p:cNvSpPr txBox="1"/>
          <p:nvPr/>
        </p:nvSpPr>
        <p:spPr>
          <a:xfrm>
            <a:off x="6070720" y="4015968"/>
            <a:ext cx="1738299" cy="276999"/>
          </a:xfrm>
          <a:prstGeom prst="rect">
            <a:avLst/>
          </a:prstGeom>
          <a:noFill/>
          <a:ln>
            <a:noFill/>
          </a:ln>
        </p:spPr>
        <p:txBody>
          <a:bodyPr wrap="square" rtlCol="0">
            <a:spAutoFit/>
          </a:bodyPr>
          <a:lstStyle/>
          <a:p>
            <a:r>
              <a:rPr lang="en-US" sz="1200" dirty="0">
                <a:solidFill>
                  <a:srgbClr val="0021A5"/>
                </a:solidFill>
                <a:latin typeface="Obviously Extd" panose="040D0508050403040306" pitchFamily="82" charset="0"/>
              </a:rPr>
              <a:t>UF RANKS</a:t>
            </a:r>
          </a:p>
        </p:txBody>
      </p:sp>
      <p:cxnSp>
        <p:nvCxnSpPr>
          <p:cNvPr id="6" name="Straight Connector 5">
            <a:extLst>
              <a:ext uri="{FF2B5EF4-FFF2-40B4-BE49-F238E27FC236}">
                <a16:creationId xmlns:a16="http://schemas.microsoft.com/office/drawing/2014/main" id="{E936241E-4ABF-9270-2DA3-BBB4B4BBD62B}"/>
              </a:ext>
            </a:extLst>
          </p:cNvPr>
          <p:cNvCxnSpPr>
            <a:cxnSpLocks/>
          </p:cNvCxnSpPr>
          <p:nvPr/>
        </p:nvCxnSpPr>
        <p:spPr>
          <a:xfrm>
            <a:off x="-90872" y="4830334"/>
            <a:ext cx="7734318" cy="0"/>
          </a:xfrm>
          <a:prstGeom prst="line">
            <a:avLst/>
          </a:prstGeom>
          <a:ln w="28575">
            <a:solidFill>
              <a:srgbClr val="FA461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4B38258-4990-FBC3-DAEE-3467B7517086}"/>
              </a:ext>
            </a:extLst>
          </p:cNvPr>
          <p:cNvSpPr txBox="1"/>
          <p:nvPr/>
        </p:nvSpPr>
        <p:spPr>
          <a:xfrm>
            <a:off x="617877" y="4906274"/>
            <a:ext cx="7166154" cy="1420902"/>
          </a:xfrm>
          <a:prstGeom prst="rect">
            <a:avLst/>
          </a:prstGeom>
          <a:noFill/>
        </p:spPr>
        <p:txBody>
          <a:bodyPr wrap="square" rtlCol="0">
            <a:spAutoFit/>
          </a:bodyPr>
          <a:lstStyle/>
          <a:p>
            <a:pPr marL="0" marR="0" algn="r">
              <a:lnSpc>
                <a:spcPct val="150000"/>
              </a:lnSpc>
              <a:spcBef>
                <a:spcPts val="0"/>
              </a:spcBef>
              <a:spcAft>
                <a:spcPts val="0"/>
              </a:spcAft>
            </a:pPr>
            <a:r>
              <a:rPr lang="en-US" sz="2000" dirty="0">
                <a:solidFill>
                  <a:srgbClr val="0021A5"/>
                </a:solidFill>
                <a:effectLst/>
                <a:latin typeface="Gentona Medium" panose="00000600000000000000" pitchFamily="50" charset="0"/>
                <a:ea typeface="Calibri" panose="020F0502020204030204" pitchFamily="34" charset="0"/>
              </a:rPr>
              <a:t>UF ranks first among public universities and second nationwide in a moving new discoveries from the lab and into the real world through research commercialization and STEM graduates.</a:t>
            </a:r>
            <a:endParaRPr lang="en-US" sz="1600" dirty="0">
              <a:solidFill>
                <a:srgbClr val="0021A5"/>
              </a:solidFill>
              <a:effectLst/>
              <a:latin typeface="Gentona Medium" panose="00000600000000000000" pitchFamily="50" charset="0"/>
              <a:ea typeface="Calibri" panose="020F0502020204030204" pitchFamily="34" charset="0"/>
            </a:endParaRPr>
          </a:p>
        </p:txBody>
      </p:sp>
    </p:spTree>
    <p:extLst>
      <p:ext uri="{BB962C8B-B14F-4D97-AF65-F5344CB8AC3E}">
        <p14:creationId xmlns:p14="http://schemas.microsoft.com/office/powerpoint/2010/main" val="96560819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erson, indoor&#10;&#10;Description automatically generated">
            <a:extLst>
              <a:ext uri="{FF2B5EF4-FFF2-40B4-BE49-F238E27FC236}">
                <a16:creationId xmlns:a16="http://schemas.microsoft.com/office/drawing/2014/main" id="{E2DF0A77-4CD0-4F1E-9B44-2A0220756F9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76250" y="-794278"/>
            <a:ext cx="12668250" cy="8446556"/>
          </a:xfrm>
          <a:prstGeom prst="rect">
            <a:avLst/>
          </a:prstGeom>
        </p:spPr>
      </p:pic>
      <p:sp>
        <p:nvSpPr>
          <p:cNvPr id="4" name="TextBox 3">
            <a:extLst>
              <a:ext uri="{FF2B5EF4-FFF2-40B4-BE49-F238E27FC236}">
                <a16:creationId xmlns:a16="http://schemas.microsoft.com/office/drawing/2014/main" id="{002E7A51-2876-4443-96E3-B07F3A2F1588}"/>
              </a:ext>
            </a:extLst>
          </p:cNvPr>
          <p:cNvSpPr txBox="1"/>
          <p:nvPr/>
        </p:nvSpPr>
        <p:spPr>
          <a:xfrm>
            <a:off x="553073" y="976286"/>
            <a:ext cx="3596201" cy="615553"/>
          </a:xfrm>
          <a:prstGeom prst="rect">
            <a:avLst/>
          </a:prstGeom>
          <a:noFill/>
        </p:spPr>
        <p:txBody>
          <a:bodyPr wrap="square" rtlCol="0">
            <a:spAutoFit/>
          </a:bodyPr>
          <a:lstStyle/>
          <a:p>
            <a:r>
              <a:rPr lang="en-US" sz="3400" dirty="0">
                <a:solidFill>
                  <a:schemeClr val="bg1"/>
                </a:solidFill>
                <a:latin typeface="Obviously Extd Blck" panose="040D0908050403040306" pitchFamily="82" charset="0"/>
              </a:rPr>
              <a:t>LEADER</a:t>
            </a:r>
          </a:p>
        </p:txBody>
      </p:sp>
      <p:sp>
        <p:nvSpPr>
          <p:cNvPr id="5" name="TextBox 4">
            <a:extLst>
              <a:ext uri="{FF2B5EF4-FFF2-40B4-BE49-F238E27FC236}">
                <a16:creationId xmlns:a16="http://schemas.microsoft.com/office/drawing/2014/main" id="{6DC1BBBB-E801-4D77-83B1-3ABF30661152}"/>
              </a:ext>
            </a:extLst>
          </p:cNvPr>
          <p:cNvSpPr txBox="1"/>
          <p:nvPr/>
        </p:nvSpPr>
        <p:spPr>
          <a:xfrm>
            <a:off x="585274" y="1685747"/>
            <a:ext cx="3846049" cy="3729226"/>
          </a:xfrm>
          <a:prstGeom prst="rect">
            <a:avLst/>
          </a:prstGeom>
          <a:noFill/>
        </p:spPr>
        <p:txBody>
          <a:bodyPr wrap="square" rtlCol="0">
            <a:spAutoFit/>
          </a:bodyPr>
          <a:lstStyle/>
          <a:p>
            <a:pPr>
              <a:lnSpc>
                <a:spcPct val="150000"/>
              </a:lnSpc>
            </a:pPr>
            <a:r>
              <a:rPr lang="en-US" sz="2000" dirty="0">
                <a:solidFill>
                  <a:schemeClr val="bg1"/>
                </a:solidFill>
                <a:latin typeface="Gentona Medium" panose="00000600000000000000" pitchFamily="50" charset="0"/>
              </a:rPr>
              <a:t>We educate students who will become the next generation's scientists and engineers, teachers, and leaders in government and industry. The university earned more than $950 million in research funding last year.  </a:t>
            </a:r>
          </a:p>
        </p:txBody>
      </p:sp>
      <p:sp>
        <p:nvSpPr>
          <p:cNvPr id="8" name="TextBox 7">
            <a:extLst>
              <a:ext uri="{FF2B5EF4-FFF2-40B4-BE49-F238E27FC236}">
                <a16:creationId xmlns:a16="http://schemas.microsoft.com/office/drawing/2014/main" id="{C8AD0385-1DF9-4603-AE53-1917BBC87695}"/>
              </a:ext>
            </a:extLst>
          </p:cNvPr>
          <p:cNvSpPr txBox="1"/>
          <p:nvPr/>
        </p:nvSpPr>
        <p:spPr>
          <a:xfrm>
            <a:off x="558971" y="799784"/>
            <a:ext cx="2993853" cy="276999"/>
          </a:xfrm>
          <a:prstGeom prst="rect">
            <a:avLst/>
          </a:prstGeom>
          <a:noFill/>
          <a:ln>
            <a:noFill/>
          </a:ln>
        </p:spPr>
        <p:txBody>
          <a:bodyPr wrap="square" rtlCol="0">
            <a:spAutoFit/>
          </a:bodyPr>
          <a:lstStyle/>
          <a:p>
            <a:r>
              <a:rPr lang="en-US" sz="1200" dirty="0">
                <a:solidFill>
                  <a:schemeClr val="bg1"/>
                </a:solidFill>
                <a:latin typeface="Obviously Extd" panose="040D0508050403040306" pitchFamily="82" charset="0"/>
              </a:rPr>
              <a:t>UF IS A RESEARCH</a:t>
            </a:r>
          </a:p>
        </p:txBody>
      </p:sp>
      <p:cxnSp>
        <p:nvCxnSpPr>
          <p:cNvPr id="13" name="Straight Connector 12">
            <a:extLst>
              <a:ext uri="{FF2B5EF4-FFF2-40B4-BE49-F238E27FC236}">
                <a16:creationId xmlns:a16="http://schemas.microsoft.com/office/drawing/2014/main" id="{0AF24244-720D-488C-BE39-E6C3E2503B0F}"/>
              </a:ext>
            </a:extLst>
          </p:cNvPr>
          <p:cNvCxnSpPr>
            <a:cxnSpLocks/>
          </p:cNvCxnSpPr>
          <p:nvPr/>
        </p:nvCxnSpPr>
        <p:spPr>
          <a:xfrm>
            <a:off x="-2634048" y="1585250"/>
            <a:ext cx="6783322" cy="0"/>
          </a:xfrm>
          <a:prstGeom prst="line">
            <a:avLst/>
          </a:prstGeom>
          <a:ln w="28575">
            <a:solidFill>
              <a:srgbClr val="FA46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402435"/>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ndoor, person, preparing&#10;&#10;Description automatically generated">
            <a:extLst>
              <a:ext uri="{FF2B5EF4-FFF2-40B4-BE49-F238E27FC236}">
                <a16:creationId xmlns:a16="http://schemas.microsoft.com/office/drawing/2014/main" id="{DB500CD1-3406-4B34-9D35-00C04977D19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973050" cy="8649782"/>
          </a:xfrm>
          <a:prstGeom prst="rect">
            <a:avLst/>
          </a:prstGeom>
        </p:spPr>
      </p:pic>
      <p:sp>
        <p:nvSpPr>
          <p:cNvPr id="4" name="TextBox 3">
            <a:extLst>
              <a:ext uri="{FF2B5EF4-FFF2-40B4-BE49-F238E27FC236}">
                <a16:creationId xmlns:a16="http://schemas.microsoft.com/office/drawing/2014/main" id="{139EF389-C083-4717-A526-82F84956B74A}"/>
              </a:ext>
            </a:extLst>
          </p:cNvPr>
          <p:cNvSpPr txBox="1"/>
          <p:nvPr/>
        </p:nvSpPr>
        <p:spPr>
          <a:xfrm>
            <a:off x="677227" y="1795177"/>
            <a:ext cx="3285173" cy="3348609"/>
          </a:xfrm>
          <a:prstGeom prst="rect">
            <a:avLst/>
          </a:prstGeom>
          <a:noFill/>
        </p:spPr>
        <p:txBody>
          <a:bodyPr wrap="square" rtlCol="0">
            <a:spAutoFit/>
          </a:bodyPr>
          <a:lstStyle/>
          <a:p>
            <a:pPr>
              <a:lnSpc>
                <a:spcPct val="150000"/>
              </a:lnSpc>
            </a:pPr>
            <a:r>
              <a:rPr lang="en-US" sz="2000" dirty="0">
                <a:solidFill>
                  <a:srgbClr val="0021A5"/>
                </a:solidFill>
                <a:latin typeface="Gentona Medium" panose="00000600000000000000" pitchFamily="50" charset="0"/>
              </a:rPr>
              <a:t>U.S. News and World Report (2021) ranked UF as one of the nation’s Most Innovative Universities and a top school for undergraduate research. </a:t>
            </a:r>
            <a:r>
              <a:rPr lang="en-US" sz="2400" dirty="0">
                <a:solidFill>
                  <a:schemeClr val="bg2">
                    <a:lumMod val="50000"/>
                  </a:schemeClr>
                </a:solidFill>
                <a:latin typeface="Gentona Medium" panose="00000600000000000000" pitchFamily="50" charset="0"/>
              </a:rPr>
              <a:t/>
            </a:r>
            <a:br>
              <a:rPr lang="en-US" sz="2400" dirty="0">
                <a:solidFill>
                  <a:schemeClr val="bg2">
                    <a:lumMod val="50000"/>
                  </a:schemeClr>
                </a:solidFill>
                <a:latin typeface="Gentona Medium" panose="00000600000000000000" pitchFamily="50" charset="0"/>
              </a:rPr>
            </a:br>
            <a:endParaRPr lang="en-US" sz="2400" dirty="0">
              <a:solidFill>
                <a:schemeClr val="bg2">
                  <a:lumMod val="50000"/>
                </a:schemeClr>
              </a:solidFill>
              <a:latin typeface="Gentona Medium" panose="00000600000000000000" pitchFamily="50" charset="0"/>
            </a:endParaRPr>
          </a:p>
        </p:txBody>
      </p:sp>
      <p:sp>
        <p:nvSpPr>
          <p:cNvPr id="10" name="TextBox 9">
            <a:extLst>
              <a:ext uri="{FF2B5EF4-FFF2-40B4-BE49-F238E27FC236}">
                <a16:creationId xmlns:a16="http://schemas.microsoft.com/office/drawing/2014/main" id="{BA796C95-948F-427C-AB5A-B29601319AD8}"/>
              </a:ext>
            </a:extLst>
          </p:cNvPr>
          <p:cNvSpPr txBox="1"/>
          <p:nvPr/>
        </p:nvSpPr>
        <p:spPr>
          <a:xfrm>
            <a:off x="639127" y="767453"/>
            <a:ext cx="1919478" cy="276999"/>
          </a:xfrm>
          <a:prstGeom prst="rect">
            <a:avLst/>
          </a:prstGeom>
          <a:noFill/>
          <a:ln>
            <a:noFill/>
          </a:ln>
        </p:spPr>
        <p:txBody>
          <a:bodyPr wrap="square" rtlCol="0">
            <a:spAutoFit/>
          </a:bodyPr>
          <a:lstStyle/>
          <a:p>
            <a:r>
              <a:rPr lang="en-US" sz="1200" dirty="0">
                <a:solidFill>
                  <a:srgbClr val="0021A5"/>
                </a:solidFill>
                <a:latin typeface="Obviously Extd" panose="040D0508050403040306" pitchFamily="82" charset="0"/>
              </a:rPr>
              <a:t>UF IS A TOP</a:t>
            </a:r>
          </a:p>
        </p:txBody>
      </p:sp>
      <p:sp>
        <p:nvSpPr>
          <p:cNvPr id="11" name="TextBox 10">
            <a:extLst>
              <a:ext uri="{FF2B5EF4-FFF2-40B4-BE49-F238E27FC236}">
                <a16:creationId xmlns:a16="http://schemas.microsoft.com/office/drawing/2014/main" id="{1E63924B-AEFB-4139-9181-1959D8A2E6D4}"/>
              </a:ext>
            </a:extLst>
          </p:cNvPr>
          <p:cNvSpPr txBox="1"/>
          <p:nvPr/>
        </p:nvSpPr>
        <p:spPr>
          <a:xfrm>
            <a:off x="639127" y="949718"/>
            <a:ext cx="7244276" cy="615553"/>
          </a:xfrm>
          <a:prstGeom prst="rect">
            <a:avLst/>
          </a:prstGeom>
          <a:noFill/>
        </p:spPr>
        <p:txBody>
          <a:bodyPr wrap="square" rtlCol="0">
            <a:spAutoFit/>
          </a:bodyPr>
          <a:lstStyle/>
          <a:p>
            <a:r>
              <a:rPr lang="en-US" sz="3400" dirty="0">
                <a:solidFill>
                  <a:srgbClr val="0021A5"/>
                </a:solidFill>
                <a:latin typeface="Obviously Extd Blck" panose="040D0908050403040306" pitchFamily="82" charset="0"/>
              </a:rPr>
              <a:t>INNOVATOR</a:t>
            </a:r>
          </a:p>
        </p:txBody>
      </p:sp>
      <p:cxnSp>
        <p:nvCxnSpPr>
          <p:cNvPr id="12" name="Straight Connector 11">
            <a:extLst>
              <a:ext uri="{FF2B5EF4-FFF2-40B4-BE49-F238E27FC236}">
                <a16:creationId xmlns:a16="http://schemas.microsoft.com/office/drawing/2014/main" id="{273AFB51-A025-489C-9B1B-06903CE28A59}"/>
              </a:ext>
            </a:extLst>
          </p:cNvPr>
          <p:cNvCxnSpPr>
            <a:cxnSpLocks/>
          </p:cNvCxnSpPr>
          <p:nvPr/>
        </p:nvCxnSpPr>
        <p:spPr>
          <a:xfrm>
            <a:off x="-833056" y="1565271"/>
            <a:ext cx="6783322" cy="0"/>
          </a:xfrm>
          <a:prstGeom prst="line">
            <a:avLst/>
          </a:prstGeom>
          <a:ln w="28575">
            <a:solidFill>
              <a:srgbClr val="FA46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03393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uilding, outdoor, subway&#10;&#10;Description automatically generated">
            <a:extLst>
              <a:ext uri="{FF2B5EF4-FFF2-40B4-BE49-F238E27FC236}">
                <a16:creationId xmlns:a16="http://schemas.microsoft.com/office/drawing/2014/main" id="{BA93B4D9-367D-48E8-89E6-4E33FD0B0A76}"/>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8628366" cy="6858000"/>
          </a:xfrm>
          <a:prstGeom prst="rect">
            <a:avLst/>
          </a:prstGeom>
        </p:spPr>
      </p:pic>
      <p:pic>
        <p:nvPicPr>
          <p:cNvPr id="13" name="Picture 12" descr="A picture containing outdoor, blue, high, day&#10;&#10;Description automatically generated">
            <a:extLst>
              <a:ext uri="{FF2B5EF4-FFF2-40B4-BE49-F238E27FC236}">
                <a16:creationId xmlns:a16="http://schemas.microsoft.com/office/drawing/2014/main" id="{EE3C909A-CF61-464D-B927-83DDAEBEA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8300" y="-100482"/>
            <a:ext cx="6867522" cy="6958482"/>
          </a:xfrm>
          <a:prstGeom prst="rect">
            <a:avLst/>
          </a:prstGeom>
        </p:spPr>
      </p:pic>
      <p:sp>
        <p:nvSpPr>
          <p:cNvPr id="10" name="TextBox 9">
            <a:extLst>
              <a:ext uri="{FF2B5EF4-FFF2-40B4-BE49-F238E27FC236}">
                <a16:creationId xmlns:a16="http://schemas.microsoft.com/office/drawing/2014/main" id="{BA796C95-948F-427C-AB5A-B29601319AD8}"/>
              </a:ext>
            </a:extLst>
          </p:cNvPr>
          <p:cNvSpPr txBox="1"/>
          <p:nvPr/>
        </p:nvSpPr>
        <p:spPr>
          <a:xfrm>
            <a:off x="5790154" y="1000572"/>
            <a:ext cx="2087021" cy="276999"/>
          </a:xfrm>
          <a:prstGeom prst="rect">
            <a:avLst/>
          </a:prstGeom>
          <a:noFill/>
          <a:ln>
            <a:noFill/>
          </a:ln>
        </p:spPr>
        <p:txBody>
          <a:bodyPr wrap="square" rtlCol="0">
            <a:spAutoFit/>
          </a:bodyPr>
          <a:lstStyle/>
          <a:p>
            <a:r>
              <a:rPr lang="en-US" sz="1200" dirty="0">
                <a:solidFill>
                  <a:schemeClr val="bg1"/>
                </a:solidFill>
                <a:latin typeface="Obviously Extd" panose="040D0508050403040306" pitchFamily="82" charset="0"/>
              </a:rPr>
              <a:t>UF LEADS IN</a:t>
            </a:r>
          </a:p>
        </p:txBody>
      </p:sp>
      <p:sp>
        <p:nvSpPr>
          <p:cNvPr id="7" name="TextBox 6">
            <a:extLst>
              <a:ext uri="{FF2B5EF4-FFF2-40B4-BE49-F238E27FC236}">
                <a16:creationId xmlns:a16="http://schemas.microsoft.com/office/drawing/2014/main" id="{03B17E18-D36B-407A-8419-E9B083EB6CD3}"/>
              </a:ext>
            </a:extLst>
          </p:cNvPr>
          <p:cNvSpPr txBox="1"/>
          <p:nvPr/>
        </p:nvSpPr>
        <p:spPr>
          <a:xfrm>
            <a:off x="5752053" y="1725509"/>
            <a:ext cx="6323649" cy="615553"/>
          </a:xfrm>
          <a:prstGeom prst="rect">
            <a:avLst/>
          </a:prstGeom>
          <a:noFill/>
        </p:spPr>
        <p:txBody>
          <a:bodyPr wrap="square" rtlCol="0">
            <a:spAutoFit/>
          </a:bodyPr>
          <a:lstStyle/>
          <a:p>
            <a:r>
              <a:rPr lang="en-US" sz="3400" dirty="0">
                <a:solidFill>
                  <a:schemeClr val="bg1"/>
                </a:solidFill>
                <a:latin typeface="Obviously Extd Blck" panose="040D0908050403040306" pitchFamily="82" charset="0"/>
              </a:rPr>
              <a:t>INTELLIGENCE </a:t>
            </a:r>
          </a:p>
        </p:txBody>
      </p:sp>
      <p:sp>
        <p:nvSpPr>
          <p:cNvPr id="4" name="TextBox 3">
            <a:extLst>
              <a:ext uri="{FF2B5EF4-FFF2-40B4-BE49-F238E27FC236}">
                <a16:creationId xmlns:a16="http://schemas.microsoft.com/office/drawing/2014/main" id="{139EF389-C083-4717-A526-82F84956B74A}"/>
              </a:ext>
            </a:extLst>
          </p:cNvPr>
          <p:cNvSpPr txBox="1"/>
          <p:nvPr/>
        </p:nvSpPr>
        <p:spPr>
          <a:xfrm>
            <a:off x="5771104" y="2699398"/>
            <a:ext cx="4965668" cy="1963614"/>
          </a:xfrm>
          <a:prstGeom prst="rect">
            <a:avLst/>
          </a:prstGeom>
          <a:noFill/>
        </p:spPr>
        <p:txBody>
          <a:bodyPr wrap="square" rtlCol="0">
            <a:spAutoFit/>
          </a:bodyPr>
          <a:lstStyle/>
          <a:p>
            <a:pPr>
              <a:lnSpc>
                <a:spcPct val="150000"/>
              </a:lnSpc>
            </a:pPr>
            <a:r>
              <a:rPr lang="en-US" sz="2000" dirty="0" err="1">
                <a:solidFill>
                  <a:schemeClr val="bg1"/>
                </a:solidFill>
                <a:latin typeface="Gentona Medium" panose="00000600000000000000" pitchFamily="50" charset="0"/>
              </a:rPr>
              <a:t>HiPerGator</a:t>
            </a:r>
            <a:r>
              <a:rPr lang="en-US" sz="2000" dirty="0">
                <a:solidFill>
                  <a:schemeClr val="bg1"/>
                </a:solidFill>
                <a:latin typeface="Gentona Medium" panose="00000600000000000000" pitchFamily="50" charset="0"/>
              </a:rPr>
              <a:t> AI, the most powerful AI supercomputer in the world, is right here on our campus.</a:t>
            </a:r>
            <a:r>
              <a:rPr lang="en-US" sz="2400" dirty="0">
                <a:solidFill>
                  <a:schemeClr val="bg2">
                    <a:lumMod val="50000"/>
                  </a:schemeClr>
                </a:solidFill>
                <a:latin typeface="Gentona Medium" panose="00000600000000000000" pitchFamily="50" charset="0"/>
              </a:rPr>
              <a:t/>
            </a:r>
            <a:br>
              <a:rPr lang="en-US" sz="2400" dirty="0">
                <a:solidFill>
                  <a:schemeClr val="bg2">
                    <a:lumMod val="50000"/>
                  </a:schemeClr>
                </a:solidFill>
                <a:latin typeface="Gentona Medium" panose="00000600000000000000" pitchFamily="50" charset="0"/>
              </a:rPr>
            </a:br>
            <a:endParaRPr lang="en-US" sz="2400" dirty="0">
              <a:solidFill>
                <a:schemeClr val="bg2">
                  <a:lumMod val="50000"/>
                </a:schemeClr>
              </a:solidFill>
              <a:latin typeface="Gentona Medium" panose="00000600000000000000" pitchFamily="50" charset="0"/>
            </a:endParaRPr>
          </a:p>
        </p:txBody>
      </p:sp>
      <p:cxnSp>
        <p:nvCxnSpPr>
          <p:cNvPr id="12" name="Straight Connector 11">
            <a:extLst>
              <a:ext uri="{FF2B5EF4-FFF2-40B4-BE49-F238E27FC236}">
                <a16:creationId xmlns:a16="http://schemas.microsoft.com/office/drawing/2014/main" id="{273AFB51-A025-489C-9B1B-06903CE28A59}"/>
              </a:ext>
            </a:extLst>
          </p:cNvPr>
          <p:cNvCxnSpPr>
            <a:cxnSpLocks/>
          </p:cNvCxnSpPr>
          <p:nvPr/>
        </p:nvCxnSpPr>
        <p:spPr>
          <a:xfrm>
            <a:off x="5865878" y="2475886"/>
            <a:ext cx="7526272" cy="0"/>
          </a:xfrm>
          <a:prstGeom prst="line">
            <a:avLst/>
          </a:prstGeom>
          <a:ln w="28575">
            <a:solidFill>
              <a:srgbClr val="FA4616"/>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6E2A048-2FAC-4731-931A-98925710E036}"/>
              </a:ext>
            </a:extLst>
          </p:cNvPr>
          <p:cNvSpPr/>
          <p:nvPr/>
        </p:nvSpPr>
        <p:spPr>
          <a:xfrm>
            <a:off x="9739688" y="4402383"/>
            <a:ext cx="2212333" cy="22849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Qr code&#10;&#10;Description automatically generated">
            <a:extLst>
              <a:ext uri="{FF2B5EF4-FFF2-40B4-BE49-F238E27FC236}">
                <a16:creationId xmlns:a16="http://schemas.microsoft.com/office/drawing/2014/main" id="{69918151-7B83-42BA-A104-28CCCBEBC2B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83853" y="4744597"/>
            <a:ext cx="1546171" cy="1546171"/>
          </a:xfrm>
          <a:prstGeom prst="rect">
            <a:avLst/>
          </a:prstGeom>
        </p:spPr>
      </p:pic>
      <p:sp>
        <p:nvSpPr>
          <p:cNvPr id="15" name="TextBox 14">
            <a:extLst>
              <a:ext uri="{FF2B5EF4-FFF2-40B4-BE49-F238E27FC236}">
                <a16:creationId xmlns:a16="http://schemas.microsoft.com/office/drawing/2014/main" id="{181F881C-BEEA-DDEF-198D-CCD7612E17D8}"/>
              </a:ext>
            </a:extLst>
          </p:cNvPr>
          <p:cNvSpPr txBox="1"/>
          <p:nvPr/>
        </p:nvSpPr>
        <p:spPr>
          <a:xfrm>
            <a:off x="5786223" y="1196627"/>
            <a:ext cx="5747288" cy="646331"/>
          </a:xfrm>
          <a:prstGeom prst="rect">
            <a:avLst/>
          </a:prstGeom>
          <a:noFill/>
          <a:ln>
            <a:noFill/>
          </a:ln>
        </p:spPr>
        <p:txBody>
          <a:bodyPr wrap="square" rtlCol="0">
            <a:spAutoFit/>
          </a:bodyPr>
          <a:lstStyle/>
          <a:p>
            <a:r>
              <a:rPr lang="en-US" sz="3600" spc="300" dirty="0">
                <a:solidFill>
                  <a:schemeClr val="bg1"/>
                </a:solidFill>
                <a:latin typeface="Obviously Extd" panose="040D0508050403040306" pitchFamily="82" charset="0"/>
              </a:rPr>
              <a:t>ARTIFICIAL</a:t>
            </a:r>
          </a:p>
        </p:txBody>
      </p:sp>
    </p:spTree>
    <p:extLst>
      <p:ext uri="{BB962C8B-B14F-4D97-AF65-F5344CB8AC3E}">
        <p14:creationId xmlns:p14="http://schemas.microsoft.com/office/powerpoint/2010/main" val="92452092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2E614E4-7584-44AD-B3FD-B20F0E6A3FE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57150"/>
            <a:ext cx="12277725" cy="8185150"/>
          </a:xfrm>
          <a:prstGeom prst="rect">
            <a:avLst/>
          </a:prstGeom>
        </p:spPr>
      </p:pic>
      <p:sp>
        <p:nvSpPr>
          <p:cNvPr id="12" name="Title 1">
            <a:extLst>
              <a:ext uri="{FF2B5EF4-FFF2-40B4-BE49-F238E27FC236}">
                <a16:creationId xmlns:a16="http://schemas.microsoft.com/office/drawing/2014/main" id="{950989EB-AC58-4A76-8FC4-40BE0797902F}"/>
              </a:ext>
            </a:extLst>
          </p:cNvPr>
          <p:cNvSpPr txBox="1">
            <a:spLocks/>
          </p:cNvSpPr>
          <p:nvPr/>
        </p:nvSpPr>
        <p:spPr>
          <a:xfrm>
            <a:off x="1552661" y="1770753"/>
            <a:ext cx="3672078" cy="615553"/>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r>
              <a:rPr lang="en-US" sz="4000" kern="0" dirty="0">
                <a:solidFill>
                  <a:srgbClr val="0021A5"/>
                </a:solidFill>
                <a:latin typeface="Gentona Heavy" panose="00000A00000000000000" pitchFamily="50" charset="0"/>
              </a:rPr>
              <a:t>DOESN’T HAVE</a:t>
            </a:r>
          </a:p>
        </p:txBody>
      </p:sp>
      <p:sp>
        <p:nvSpPr>
          <p:cNvPr id="13" name="Title 1">
            <a:extLst>
              <a:ext uri="{FF2B5EF4-FFF2-40B4-BE49-F238E27FC236}">
                <a16:creationId xmlns:a16="http://schemas.microsoft.com/office/drawing/2014/main" id="{3F225B1D-E9AA-475F-86BB-675E231A38FC}"/>
              </a:ext>
            </a:extLst>
          </p:cNvPr>
          <p:cNvSpPr txBox="1">
            <a:spLocks/>
          </p:cNvSpPr>
          <p:nvPr/>
        </p:nvSpPr>
        <p:spPr>
          <a:xfrm>
            <a:off x="1548174" y="2275993"/>
            <a:ext cx="4547826" cy="615553"/>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r>
              <a:rPr lang="en-US" sz="4000" kern="0" dirty="0">
                <a:solidFill>
                  <a:srgbClr val="0021A5"/>
                </a:solidFill>
                <a:latin typeface="Gentona Heavy" panose="00000A00000000000000" pitchFamily="50" charset="0"/>
              </a:rPr>
              <a:t>TO BE EXPENSIVE.</a:t>
            </a:r>
          </a:p>
        </p:txBody>
      </p:sp>
      <p:sp>
        <p:nvSpPr>
          <p:cNvPr id="11" name="Title 1">
            <a:extLst>
              <a:ext uri="{FF2B5EF4-FFF2-40B4-BE49-F238E27FC236}">
                <a16:creationId xmlns:a16="http://schemas.microsoft.com/office/drawing/2014/main" id="{3D5D8683-54A1-44A4-AFB9-85A977509C4E}"/>
              </a:ext>
            </a:extLst>
          </p:cNvPr>
          <p:cNvSpPr txBox="1">
            <a:spLocks/>
          </p:cNvSpPr>
          <p:nvPr/>
        </p:nvSpPr>
        <p:spPr>
          <a:xfrm rot="21356211">
            <a:off x="-633627" y="755705"/>
            <a:ext cx="6529602" cy="1477328"/>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pPr algn="ctr"/>
            <a:r>
              <a:rPr lang="en-US" sz="9600" b="0" kern="0" dirty="0">
                <a:solidFill>
                  <a:srgbClr val="FA4616"/>
                </a:solidFill>
                <a:latin typeface="Billion Dreams" panose="02000600000000000000" pitchFamily="2" charset="0"/>
              </a:rPr>
              <a:t>Exceptional</a:t>
            </a:r>
          </a:p>
        </p:txBody>
      </p:sp>
      <p:pic>
        <p:nvPicPr>
          <p:cNvPr id="14" name="Picture 13" descr="Logo&#10;&#10;Description automatically generated">
            <a:extLst>
              <a:ext uri="{FF2B5EF4-FFF2-40B4-BE49-F238E27FC236}">
                <a16:creationId xmlns:a16="http://schemas.microsoft.com/office/drawing/2014/main" id="{E0415C16-9110-4C83-BE29-06D97BACB2B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049802" y="-32894"/>
            <a:ext cx="1438275" cy="1438275"/>
          </a:xfrm>
          <a:prstGeom prst="rect">
            <a:avLst/>
          </a:prstGeom>
        </p:spPr>
      </p:pic>
      <p:sp>
        <p:nvSpPr>
          <p:cNvPr id="17" name="TextBox 16">
            <a:extLst>
              <a:ext uri="{FF2B5EF4-FFF2-40B4-BE49-F238E27FC236}">
                <a16:creationId xmlns:a16="http://schemas.microsoft.com/office/drawing/2014/main" id="{0FD6A145-88E9-41C2-B7C8-4F27052A325E}"/>
              </a:ext>
            </a:extLst>
          </p:cNvPr>
          <p:cNvSpPr txBox="1"/>
          <p:nvPr/>
        </p:nvSpPr>
        <p:spPr>
          <a:xfrm>
            <a:off x="786175" y="4361960"/>
            <a:ext cx="2274426" cy="523220"/>
          </a:xfrm>
          <a:prstGeom prst="rect">
            <a:avLst/>
          </a:prstGeom>
          <a:noFill/>
          <a:ln>
            <a:noFill/>
          </a:ln>
        </p:spPr>
        <p:txBody>
          <a:bodyPr wrap="square" rtlCol="0">
            <a:spAutoFit/>
          </a:bodyPr>
          <a:lstStyle/>
          <a:p>
            <a:r>
              <a:rPr lang="en-US" sz="2800" dirty="0">
                <a:solidFill>
                  <a:srgbClr val="FA4616"/>
                </a:solidFill>
                <a:latin typeface="Obviously Extd Bold" panose="040D0808050403040306" pitchFamily="82" charset="0"/>
              </a:rPr>
              <a:t>NO. 2</a:t>
            </a:r>
          </a:p>
        </p:txBody>
      </p:sp>
      <p:sp>
        <p:nvSpPr>
          <p:cNvPr id="18" name="TextBox 17">
            <a:extLst>
              <a:ext uri="{FF2B5EF4-FFF2-40B4-BE49-F238E27FC236}">
                <a16:creationId xmlns:a16="http://schemas.microsoft.com/office/drawing/2014/main" id="{71614738-6003-4038-AA32-FD062A2BBEAC}"/>
              </a:ext>
            </a:extLst>
          </p:cNvPr>
          <p:cNvSpPr txBox="1"/>
          <p:nvPr/>
        </p:nvSpPr>
        <p:spPr>
          <a:xfrm>
            <a:off x="786175" y="4799984"/>
            <a:ext cx="2065815" cy="307777"/>
          </a:xfrm>
          <a:prstGeom prst="rect">
            <a:avLst/>
          </a:prstGeom>
          <a:noFill/>
        </p:spPr>
        <p:txBody>
          <a:bodyPr wrap="square" rtlCol="0">
            <a:spAutoFit/>
          </a:bodyPr>
          <a:lstStyle/>
          <a:p>
            <a:r>
              <a:rPr lang="en-US" sz="1400" dirty="0">
                <a:solidFill>
                  <a:srgbClr val="0021A5"/>
                </a:solidFill>
                <a:latin typeface="Gentona Medium" panose="00000600000000000000" pitchFamily="50" charset="0"/>
              </a:rPr>
              <a:t>Best Bang for Your Buck</a:t>
            </a:r>
          </a:p>
        </p:txBody>
      </p:sp>
      <p:sp>
        <p:nvSpPr>
          <p:cNvPr id="19" name="TextBox 18">
            <a:extLst>
              <a:ext uri="{FF2B5EF4-FFF2-40B4-BE49-F238E27FC236}">
                <a16:creationId xmlns:a16="http://schemas.microsoft.com/office/drawing/2014/main" id="{05D27DCA-7C7D-4853-83DE-93215664CB6D}"/>
              </a:ext>
            </a:extLst>
          </p:cNvPr>
          <p:cNvSpPr txBox="1"/>
          <p:nvPr/>
        </p:nvSpPr>
        <p:spPr>
          <a:xfrm>
            <a:off x="786175" y="5044002"/>
            <a:ext cx="1951516" cy="307777"/>
          </a:xfrm>
          <a:prstGeom prst="rect">
            <a:avLst/>
          </a:prstGeom>
          <a:noFill/>
        </p:spPr>
        <p:txBody>
          <a:bodyPr wrap="square" rtlCol="0">
            <a:spAutoFit/>
          </a:bodyPr>
          <a:lstStyle/>
          <a:p>
            <a:r>
              <a:rPr lang="en-US" sz="1400" dirty="0">
                <a:solidFill>
                  <a:srgbClr val="0021A5"/>
                </a:solidFill>
                <a:latin typeface="Gentona Medium" panose="00000600000000000000" pitchFamily="50" charset="0"/>
              </a:rPr>
              <a:t>(</a:t>
            </a:r>
            <a:r>
              <a:rPr lang="en-US" sz="1400" dirty="0">
                <a:solidFill>
                  <a:srgbClr val="0021A5"/>
                </a:solidFill>
                <a:latin typeface="Gentona Medium Italic" panose="00000500000000000000" pitchFamily="50" charset="0"/>
              </a:rPr>
              <a:t>Washington Monthly</a:t>
            </a:r>
            <a:r>
              <a:rPr lang="en-US" sz="1400" dirty="0">
                <a:solidFill>
                  <a:srgbClr val="0021A5"/>
                </a:solidFill>
                <a:latin typeface="Gentona Medium" panose="00000600000000000000" pitchFamily="50" charset="0"/>
              </a:rPr>
              <a:t>)</a:t>
            </a:r>
          </a:p>
        </p:txBody>
      </p:sp>
      <p:sp>
        <p:nvSpPr>
          <p:cNvPr id="20" name="TextBox 19">
            <a:extLst>
              <a:ext uri="{FF2B5EF4-FFF2-40B4-BE49-F238E27FC236}">
                <a16:creationId xmlns:a16="http://schemas.microsoft.com/office/drawing/2014/main" id="{F693F8FD-080E-4D18-B49D-F4101445B871}"/>
              </a:ext>
            </a:extLst>
          </p:cNvPr>
          <p:cNvSpPr txBox="1"/>
          <p:nvPr/>
        </p:nvSpPr>
        <p:spPr>
          <a:xfrm>
            <a:off x="729964" y="3135176"/>
            <a:ext cx="2274426" cy="523220"/>
          </a:xfrm>
          <a:prstGeom prst="rect">
            <a:avLst/>
          </a:prstGeom>
          <a:noFill/>
          <a:ln>
            <a:noFill/>
          </a:ln>
        </p:spPr>
        <p:txBody>
          <a:bodyPr wrap="square" rtlCol="0">
            <a:spAutoFit/>
          </a:bodyPr>
          <a:lstStyle/>
          <a:p>
            <a:r>
              <a:rPr lang="en-US" sz="2800" dirty="0">
                <a:solidFill>
                  <a:srgbClr val="FA4616"/>
                </a:solidFill>
                <a:latin typeface="Obviously Extd Bold" panose="040D0808050403040306" pitchFamily="82" charset="0"/>
              </a:rPr>
              <a:t>NO. 1</a:t>
            </a:r>
          </a:p>
        </p:txBody>
      </p:sp>
      <p:sp>
        <p:nvSpPr>
          <p:cNvPr id="21" name="TextBox 20">
            <a:extLst>
              <a:ext uri="{FF2B5EF4-FFF2-40B4-BE49-F238E27FC236}">
                <a16:creationId xmlns:a16="http://schemas.microsoft.com/office/drawing/2014/main" id="{7E97BD1B-92CF-4E65-926A-EA53C3F8C5DA}"/>
              </a:ext>
            </a:extLst>
          </p:cNvPr>
          <p:cNvSpPr txBox="1"/>
          <p:nvPr/>
        </p:nvSpPr>
        <p:spPr>
          <a:xfrm>
            <a:off x="729964" y="3573200"/>
            <a:ext cx="2769726" cy="307777"/>
          </a:xfrm>
          <a:prstGeom prst="rect">
            <a:avLst/>
          </a:prstGeom>
          <a:noFill/>
        </p:spPr>
        <p:txBody>
          <a:bodyPr wrap="square" rtlCol="0">
            <a:spAutoFit/>
          </a:bodyPr>
          <a:lstStyle/>
          <a:p>
            <a:r>
              <a:rPr lang="en-US" sz="1400" dirty="0">
                <a:solidFill>
                  <a:srgbClr val="0021A5"/>
                </a:solidFill>
                <a:latin typeface="Gentona Medium" panose="00000600000000000000" pitchFamily="50" charset="0"/>
              </a:rPr>
              <a:t>Top 50 Best Value Colleges</a:t>
            </a:r>
          </a:p>
        </p:txBody>
      </p:sp>
      <p:sp>
        <p:nvSpPr>
          <p:cNvPr id="22" name="TextBox 21">
            <a:extLst>
              <a:ext uri="{FF2B5EF4-FFF2-40B4-BE49-F238E27FC236}">
                <a16:creationId xmlns:a16="http://schemas.microsoft.com/office/drawing/2014/main" id="{8BF042F1-85CD-4235-8A59-71FC25BC1D57}"/>
              </a:ext>
            </a:extLst>
          </p:cNvPr>
          <p:cNvSpPr txBox="1"/>
          <p:nvPr/>
        </p:nvSpPr>
        <p:spPr>
          <a:xfrm>
            <a:off x="729964" y="3817218"/>
            <a:ext cx="1951516" cy="307777"/>
          </a:xfrm>
          <a:prstGeom prst="rect">
            <a:avLst/>
          </a:prstGeom>
          <a:noFill/>
        </p:spPr>
        <p:txBody>
          <a:bodyPr wrap="square" rtlCol="0">
            <a:spAutoFit/>
          </a:bodyPr>
          <a:lstStyle/>
          <a:p>
            <a:r>
              <a:rPr lang="en-US" sz="1400" dirty="0">
                <a:solidFill>
                  <a:srgbClr val="0021A5"/>
                </a:solidFill>
                <a:latin typeface="Gentona Medium" panose="00000600000000000000" pitchFamily="50" charset="0"/>
              </a:rPr>
              <a:t>(</a:t>
            </a:r>
            <a:r>
              <a:rPr lang="en-US" sz="1400" dirty="0">
                <a:solidFill>
                  <a:srgbClr val="0021A5"/>
                </a:solidFill>
                <a:latin typeface="Gentona Medium Italic" panose="00000500000000000000" pitchFamily="50" charset="0"/>
              </a:rPr>
              <a:t>Value Colleges</a:t>
            </a:r>
            <a:r>
              <a:rPr lang="en-US" sz="1400" dirty="0">
                <a:solidFill>
                  <a:srgbClr val="0021A5"/>
                </a:solidFill>
                <a:latin typeface="Gentona Medium" panose="00000600000000000000" pitchFamily="50" charset="0"/>
              </a:rPr>
              <a:t>)</a:t>
            </a:r>
          </a:p>
        </p:txBody>
      </p:sp>
      <p:sp>
        <p:nvSpPr>
          <p:cNvPr id="23" name="TextBox 22">
            <a:extLst>
              <a:ext uri="{FF2B5EF4-FFF2-40B4-BE49-F238E27FC236}">
                <a16:creationId xmlns:a16="http://schemas.microsoft.com/office/drawing/2014/main" id="{FE5E8F01-9A83-40D2-B48F-DF91ADC327A8}"/>
              </a:ext>
            </a:extLst>
          </p:cNvPr>
          <p:cNvSpPr txBox="1"/>
          <p:nvPr/>
        </p:nvSpPr>
        <p:spPr>
          <a:xfrm>
            <a:off x="786175" y="5545785"/>
            <a:ext cx="2274426" cy="523220"/>
          </a:xfrm>
          <a:prstGeom prst="rect">
            <a:avLst/>
          </a:prstGeom>
          <a:noFill/>
          <a:ln>
            <a:noFill/>
          </a:ln>
        </p:spPr>
        <p:txBody>
          <a:bodyPr wrap="square" rtlCol="0">
            <a:spAutoFit/>
          </a:bodyPr>
          <a:lstStyle/>
          <a:p>
            <a:r>
              <a:rPr lang="en-US" sz="2800" dirty="0">
                <a:solidFill>
                  <a:srgbClr val="FA4616"/>
                </a:solidFill>
                <a:latin typeface="Obviously Extd Bold" panose="040D0808050403040306" pitchFamily="82" charset="0"/>
              </a:rPr>
              <a:t>NO. 2</a:t>
            </a:r>
          </a:p>
        </p:txBody>
      </p:sp>
      <p:sp>
        <p:nvSpPr>
          <p:cNvPr id="24" name="TextBox 23">
            <a:extLst>
              <a:ext uri="{FF2B5EF4-FFF2-40B4-BE49-F238E27FC236}">
                <a16:creationId xmlns:a16="http://schemas.microsoft.com/office/drawing/2014/main" id="{16E805F2-3EAF-4F3C-BF64-22DE56FFCEE6}"/>
              </a:ext>
            </a:extLst>
          </p:cNvPr>
          <p:cNvSpPr txBox="1"/>
          <p:nvPr/>
        </p:nvSpPr>
        <p:spPr>
          <a:xfrm>
            <a:off x="786175" y="5983809"/>
            <a:ext cx="2713515" cy="307777"/>
          </a:xfrm>
          <a:prstGeom prst="rect">
            <a:avLst/>
          </a:prstGeom>
          <a:noFill/>
        </p:spPr>
        <p:txBody>
          <a:bodyPr wrap="square" rtlCol="0">
            <a:spAutoFit/>
          </a:bodyPr>
          <a:lstStyle/>
          <a:p>
            <a:r>
              <a:rPr lang="en-US" sz="1400" dirty="0">
                <a:solidFill>
                  <a:srgbClr val="0021A5"/>
                </a:solidFill>
                <a:latin typeface="Gentona Medium" panose="00000600000000000000" pitchFamily="50" charset="0"/>
              </a:rPr>
              <a:t>Kiplinger’s Best College Values</a:t>
            </a:r>
          </a:p>
        </p:txBody>
      </p:sp>
    </p:spTree>
    <p:extLst>
      <p:ext uri="{BB962C8B-B14F-4D97-AF65-F5344CB8AC3E}">
        <p14:creationId xmlns:p14="http://schemas.microsoft.com/office/powerpoint/2010/main" val="22712637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person, person, sidewalk&#10;&#10;Description automatically generated">
            <a:extLst>
              <a:ext uri="{FF2B5EF4-FFF2-40B4-BE49-F238E27FC236}">
                <a16:creationId xmlns:a16="http://schemas.microsoft.com/office/drawing/2014/main" id="{7B940578-6968-40B0-972A-AAD3FAD3F34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206413">
            <a:off x="-262511" y="-1151364"/>
            <a:ext cx="12717020" cy="8479073"/>
          </a:xfrm>
          <a:prstGeom prst="rect">
            <a:avLst/>
          </a:prstGeom>
        </p:spPr>
      </p:pic>
      <p:sp>
        <p:nvSpPr>
          <p:cNvPr id="5" name="TextBox 4">
            <a:extLst>
              <a:ext uri="{FF2B5EF4-FFF2-40B4-BE49-F238E27FC236}">
                <a16:creationId xmlns:a16="http://schemas.microsoft.com/office/drawing/2014/main" id="{BBCFA1A4-00D1-4B7B-A2F7-0C6CD38410DE}"/>
              </a:ext>
            </a:extLst>
          </p:cNvPr>
          <p:cNvSpPr txBox="1"/>
          <p:nvPr/>
        </p:nvSpPr>
        <p:spPr>
          <a:xfrm>
            <a:off x="600924" y="4768659"/>
            <a:ext cx="3875696" cy="1200329"/>
          </a:xfrm>
          <a:prstGeom prst="rect">
            <a:avLst/>
          </a:prstGeom>
          <a:noFill/>
          <a:ln>
            <a:noFill/>
          </a:ln>
        </p:spPr>
        <p:txBody>
          <a:bodyPr wrap="square" rtlCol="0">
            <a:spAutoFit/>
          </a:bodyPr>
          <a:lstStyle/>
          <a:p>
            <a:r>
              <a:rPr lang="en-US" sz="7200" dirty="0">
                <a:solidFill>
                  <a:srgbClr val="0021A5"/>
                </a:solidFill>
                <a:latin typeface="Obviously Extd Bold" panose="040D0808050403040306" pitchFamily="82" charset="0"/>
              </a:rPr>
              <a:t>85%</a:t>
            </a:r>
          </a:p>
        </p:txBody>
      </p:sp>
      <p:sp>
        <p:nvSpPr>
          <p:cNvPr id="8" name="TextBox 7">
            <a:extLst>
              <a:ext uri="{FF2B5EF4-FFF2-40B4-BE49-F238E27FC236}">
                <a16:creationId xmlns:a16="http://schemas.microsoft.com/office/drawing/2014/main" id="{C76259F9-2A83-4E79-AB00-AD928153FDAA}"/>
              </a:ext>
            </a:extLst>
          </p:cNvPr>
          <p:cNvSpPr txBox="1"/>
          <p:nvPr/>
        </p:nvSpPr>
        <p:spPr>
          <a:xfrm>
            <a:off x="680704" y="6054606"/>
            <a:ext cx="3139266" cy="461665"/>
          </a:xfrm>
          <a:prstGeom prst="rect">
            <a:avLst/>
          </a:prstGeom>
          <a:noFill/>
        </p:spPr>
        <p:txBody>
          <a:bodyPr wrap="square" rtlCol="0">
            <a:spAutoFit/>
          </a:bodyPr>
          <a:lstStyle/>
          <a:p>
            <a:r>
              <a:rPr lang="en-US" sz="2300" dirty="0">
                <a:solidFill>
                  <a:srgbClr val="0021A5"/>
                </a:solidFill>
                <a:latin typeface="Gentona SemiBold" panose="00000700000000000000" pitchFamily="50" charset="0"/>
              </a:rPr>
              <a:t>financial aid.</a:t>
            </a:r>
          </a:p>
        </p:txBody>
      </p:sp>
      <p:cxnSp>
        <p:nvCxnSpPr>
          <p:cNvPr id="9" name="Straight Connector 8">
            <a:extLst>
              <a:ext uri="{FF2B5EF4-FFF2-40B4-BE49-F238E27FC236}">
                <a16:creationId xmlns:a16="http://schemas.microsoft.com/office/drawing/2014/main" id="{4C395D84-3E31-4CD7-A6FE-77EFCE07FE37}"/>
              </a:ext>
            </a:extLst>
          </p:cNvPr>
          <p:cNvCxnSpPr>
            <a:cxnSpLocks/>
          </p:cNvCxnSpPr>
          <p:nvPr/>
        </p:nvCxnSpPr>
        <p:spPr>
          <a:xfrm>
            <a:off x="568739" y="5075253"/>
            <a:ext cx="0" cy="1310306"/>
          </a:xfrm>
          <a:prstGeom prst="line">
            <a:avLst/>
          </a:prstGeom>
          <a:ln w="28575">
            <a:solidFill>
              <a:srgbClr val="FA461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AFD8020-6B67-48DE-A609-F0DDF28698CE}"/>
              </a:ext>
            </a:extLst>
          </p:cNvPr>
          <p:cNvSpPr txBox="1"/>
          <p:nvPr/>
        </p:nvSpPr>
        <p:spPr>
          <a:xfrm>
            <a:off x="680704" y="5744293"/>
            <a:ext cx="3139266" cy="461665"/>
          </a:xfrm>
          <a:prstGeom prst="rect">
            <a:avLst/>
          </a:prstGeom>
          <a:noFill/>
        </p:spPr>
        <p:txBody>
          <a:bodyPr wrap="square" rtlCol="0">
            <a:spAutoFit/>
          </a:bodyPr>
          <a:lstStyle/>
          <a:p>
            <a:r>
              <a:rPr lang="en-US" sz="2300" dirty="0">
                <a:solidFill>
                  <a:srgbClr val="0021A5"/>
                </a:solidFill>
                <a:latin typeface="Gentona SemiBold" panose="00000700000000000000" pitchFamily="50" charset="0"/>
              </a:rPr>
              <a:t>of students receive</a:t>
            </a:r>
          </a:p>
        </p:txBody>
      </p:sp>
    </p:spTree>
    <p:extLst>
      <p:ext uri="{BB962C8B-B14F-4D97-AF65-F5344CB8AC3E}">
        <p14:creationId xmlns:p14="http://schemas.microsoft.com/office/powerpoint/2010/main" val="285311307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the camera&#10;&#10;Description automatically generated with medium confidence">
            <a:extLst>
              <a:ext uri="{FF2B5EF4-FFF2-40B4-BE49-F238E27FC236}">
                <a16:creationId xmlns:a16="http://schemas.microsoft.com/office/drawing/2014/main" id="{19B5CB37-EC55-4CBD-9376-4BC831D7C20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2237804"/>
            <a:ext cx="12192000" cy="9095804"/>
          </a:xfrm>
          <a:prstGeom prst="rect">
            <a:avLst/>
          </a:prstGeom>
        </p:spPr>
      </p:pic>
      <p:sp>
        <p:nvSpPr>
          <p:cNvPr id="12" name="TextBox 11">
            <a:extLst>
              <a:ext uri="{FF2B5EF4-FFF2-40B4-BE49-F238E27FC236}">
                <a16:creationId xmlns:a16="http://schemas.microsoft.com/office/drawing/2014/main" id="{4B52B736-BD44-43C0-A909-E2A6BCDAC16A}"/>
              </a:ext>
            </a:extLst>
          </p:cNvPr>
          <p:cNvSpPr txBox="1"/>
          <p:nvPr/>
        </p:nvSpPr>
        <p:spPr>
          <a:xfrm>
            <a:off x="7551752" y="5903893"/>
            <a:ext cx="3922713" cy="954107"/>
          </a:xfrm>
          <a:prstGeom prst="rect">
            <a:avLst/>
          </a:prstGeom>
          <a:noFill/>
        </p:spPr>
        <p:txBody>
          <a:bodyPr wrap="square" rtlCol="0">
            <a:spAutoFit/>
          </a:bodyPr>
          <a:lstStyle/>
          <a:p>
            <a:pPr algn="r"/>
            <a:r>
              <a:rPr lang="en-US" sz="1600" dirty="0">
                <a:solidFill>
                  <a:schemeClr val="bg1"/>
                </a:solidFill>
                <a:latin typeface="Gentona Medium Italic" panose="00000500000000000000" pitchFamily="50" charset="0"/>
              </a:rPr>
              <a:t>UF was ranked a Top 5 Public University by U.S. News &amp; World Report in 2022.</a:t>
            </a:r>
            <a:r>
              <a:rPr lang="en-US" sz="2400" dirty="0">
                <a:solidFill>
                  <a:schemeClr val="bg1"/>
                </a:solidFill>
                <a:latin typeface="Gentona Medium" panose="00000600000000000000" pitchFamily="50" charset="0"/>
              </a:rPr>
              <a:t/>
            </a:r>
            <a:br>
              <a:rPr lang="en-US" sz="2400" dirty="0">
                <a:solidFill>
                  <a:schemeClr val="bg1"/>
                </a:solidFill>
                <a:latin typeface="Gentona Medium" panose="00000600000000000000" pitchFamily="50" charset="0"/>
              </a:rPr>
            </a:br>
            <a:endParaRPr lang="en-US" sz="2400" dirty="0">
              <a:solidFill>
                <a:schemeClr val="bg1"/>
              </a:solidFill>
              <a:latin typeface="Gentona Medium" panose="00000600000000000000" pitchFamily="50" charset="0"/>
            </a:endParaRPr>
          </a:p>
        </p:txBody>
      </p:sp>
      <p:pic>
        <p:nvPicPr>
          <p:cNvPr id="6" name="Picture 5" descr="A picture containing text, sign&#10;&#10;Description automatically generated">
            <a:extLst>
              <a:ext uri="{FF2B5EF4-FFF2-40B4-BE49-F238E27FC236}">
                <a16:creationId xmlns:a16="http://schemas.microsoft.com/office/drawing/2014/main" id="{1790239C-725E-454C-8B2D-E8F5E407CC6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53152" y="697293"/>
            <a:ext cx="3330408" cy="1720711"/>
          </a:xfrm>
          <a:prstGeom prst="rect">
            <a:avLst/>
          </a:prstGeom>
        </p:spPr>
      </p:pic>
    </p:spTree>
    <p:extLst>
      <p:ext uri="{BB962C8B-B14F-4D97-AF65-F5344CB8AC3E}">
        <p14:creationId xmlns:p14="http://schemas.microsoft.com/office/powerpoint/2010/main" val="826294275"/>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looking at a computer&#10;&#10;Description automatically generated with medium confidence">
            <a:extLst>
              <a:ext uri="{FF2B5EF4-FFF2-40B4-BE49-F238E27FC236}">
                <a16:creationId xmlns:a16="http://schemas.microsoft.com/office/drawing/2014/main" id="{ABA28CA1-BD9C-4830-974A-9329DEC006B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 y="-404396"/>
            <a:ext cx="12309231" cy="8207180"/>
          </a:xfrm>
          <a:prstGeom prst="rect">
            <a:avLst/>
          </a:prstGeom>
        </p:spPr>
      </p:pic>
      <p:sp>
        <p:nvSpPr>
          <p:cNvPr id="4" name="TextBox 3">
            <a:extLst>
              <a:ext uri="{FF2B5EF4-FFF2-40B4-BE49-F238E27FC236}">
                <a16:creationId xmlns:a16="http://schemas.microsoft.com/office/drawing/2014/main" id="{7D3FC7EE-7FA7-4AEB-BC9D-5037EE2413C3}"/>
              </a:ext>
            </a:extLst>
          </p:cNvPr>
          <p:cNvSpPr txBox="1"/>
          <p:nvPr/>
        </p:nvSpPr>
        <p:spPr>
          <a:xfrm>
            <a:off x="8606785" y="351557"/>
            <a:ext cx="2834627" cy="1200329"/>
          </a:xfrm>
          <a:prstGeom prst="rect">
            <a:avLst/>
          </a:prstGeom>
          <a:noFill/>
          <a:ln>
            <a:noFill/>
          </a:ln>
        </p:spPr>
        <p:txBody>
          <a:bodyPr wrap="square" rtlCol="0">
            <a:spAutoFit/>
          </a:bodyPr>
          <a:lstStyle/>
          <a:p>
            <a:r>
              <a:rPr lang="en-US" sz="7200" dirty="0">
                <a:solidFill>
                  <a:srgbClr val="0021A5"/>
                </a:solidFill>
                <a:latin typeface="Obviously Extd Bold" panose="040D0808050403040306" pitchFamily="82" charset="0"/>
              </a:rPr>
              <a:t>17:1</a:t>
            </a:r>
          </a:p>
        </p:txBody>
      </p:sp>
      <p:sp>
        <p:nvSpPr>
          <p:cNvPr id="5" name="TextBox 4">
            <a:extLst>
              <a:ext uri="{FF2B5EF4-FFF2-40B4-BE49-F238E27FC236}">
                <a16:creationId xmlns:a16="http://schemas.microsoft.com/office/drawing/2014/main" id="{64255EF4-01E6-4B49-8327-395EE7D07825}"/>
              </a:ext>
            </a:extLst>
          </p:cNvPr>
          <p:cNvSpPr txBox="1"/>
          <p:nvPr/>
        </p:nvSpPr>
        <p:spPr>
          <a:xfrm>
            <a:off x="8556456" y="1396818"/>
            <a:ext cx="2834628" cy="384721"/>
          </a:xfrm>
          <a:prstGeom prst="rect">
            <a:avLst/>
          </a:prstGeom>
          <a:noFill/>
        </p:spPr>
        <p:txBody>
          <a:bodyPr wrap="square" rtlCol="0">
            <a:spAutoFit/>
          </a:bodyPr>
          <a:lstStyle/>
          <a:p>
            <a:pPr algn="ctr"/>
            <a:r>
              <a:rPr lang="en-US" sz="1900" dirty="0">
                <a:solidFill>
                  <a:srgbClr val="0021A5"/>
                </a:solidFill>
                <a:latin typeface="Gentona SemiBold" panose="00000700000000000000" pitchFamily="50" charset="0"/>
              </a:rPr>
              <a:t>STUDENT-TO-FACULTY</a:t>
            </a:r>
          </a:p>
        </p:txBody>
      </p:sp>
      <p:sp>
        <p:nvSpPr>
          <p:cNvPr id="7" name="TextBox 6">
            <a:extLst>
              <a:ext uri="{FF2B5EF4-FFF2-40B4-BE49-F238E27FC236}">
                <a16:creationId xmlns:a16="http://schemas.microsoft.com/office/drawing/2014/main" id="{9921FFD7-653B-4C7D-9BEA-64D303F38460}"/>
              </a:ext>
            </a:extLst>
          </p:cNvPr>
          <p:cNvSpPr txBox="1"/>
          <p:nvPr/>
        </p:nvSpPr>
        <p:spPr>
          <a:xfrm>
            <a:off x="8652135" y="1449724"/>
            <a:ext cx="2743925" cy="1215717"/>
          </a:xfrm>
          <a:prstGeom prst="rect">
            <a:avLst/>
          </a:prstGeom>
          <a:noFill/>
        </p:spPr>
        <p:txBody>
          <a:bodyPr wrap="square" rtlCol="0">
            <a:spAutoFit/>
          </a:bodyPr>
          <a:lstStyle/>
          <a:p>
            <a:pPr algn="ctr"/>
            <a:r>
              <a:rPr lang="en-US" sz="7300" dirty="0">
                <a:solidFill>
                  <a:srgbClr val="0021A5"/>
                </a:solidFill>
                <a:latin typeface="Gentona SemiBold" panose="00000700000000000000" pitchFamily="50" charset="0"/>
              </a:rPr>
              <a:t>RATIO</a:t>
            </a:r>
          </a:p>
        </p:txBody>
      </p:sp>
      <p:cxnSp>
        <p:nvCxnSpPr>
          <p:cNvPr id="9" name="Straight Connector 8">
            <a:extLst>
              <a:ext uri="{FF2B5EF4-FFF2-40B4-BE49-F238E27FC236}">
                <a16:creationId xmlns:a16="http://schemas.microsoft.com/office/drawing/2014/main" id="{B74059A6-A42C-4564-AAF9-0A49D91B4D74}"/>
              </a:ext>
            </a:extLst>
          </p:cNvPr>
          <p:cNvCxnSpPr>
            <a:cxnSpLocks/>
          </p:cNvCxnSpPr>
          <p:nvPr/>
        </p:nvCxnSpPr>
        <p:spPr>
          <a:xfrm>
            <a:off x="11336210" y="626852"/>
            <a:ext cx="0" cy="1725823"/>
          </a:xfrm>
          <a:prstGeom prst="line">
            <a:avLst/>
          </a:prstGeom>
          <a:ln w="28575">
            <a:solidFill>
              <a:srgbClr val="FA46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670761"/>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D424550D-34CC-44AA-869E-82A1AE832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987" y="-343229"/>
            <a:ext cx="15699260" cy="8830834"/>
          </a:xfrm>
          <a:prstGeom prst="rect">
            <a:avLst/>
          </a:prstGeom>
        </p:spPr>
      </p:pic>
      <p:sp>
        <p:nvSpPr>
          <p:cNvPr id="10" name="TextBox 9">
            <a:extLst>
              <a:ext uri="{FF2B5EF4-FFF2-40B4-BE49-F238E27FC236}">
                <a16:creationId xmlns:a16="http://schemas.microsoft.com/office/drawing/2014/main" id="{D8EC6B39-978B-4B5F-AE89-C409FC566AF2}"/>
              </a:ext>
            </a:extLst>
          </p:cNvPr>
          <p:cNvSpPr txBox="1"/>
          <p:nvPr/>
        </p:nvSpPr>
        <p:spPr>
          <a:xfrm>
            <a:off x="7213933" y="1869021"/>
            <a:ext cx="5178092" cy="338554"/>
          </a:xfrm>
          <a:prstGeom prst="rect">
            <a:avLst/>
          </a:prstGeom>
          <a:noFill/>
          <a:ln>
            <a:noFill/>
          </a:ln>
        </p:spPr>
        <p:txBody>
          <a:bodyPr wrap="square" rtlCol="0">
            <a:spAutoFit/>
          </a:bodyPr>
          <a:lstStyle/>
          <a:p>
            <a:r>
              <a:rPr lang="en-US" sz="1600" dirty="0">
                <a:solidFill>
                  <a:schemeClr val="bg1"/>
                </a:solidFill>
                <a:latin typeface="Obviously Extd Bold" panose="040D0808050403040306" pitchFamily="82" charset="0"/>
              </a:rPr>
              <a:t>CONNECTION CENTER</a:t>
            </a:r>
          </a:p>
        </p:txBody>
      </p:sp>
      <p:cxnSp>
        <p:nvCxnSpPr>
          <p:cNvPr id="11" name="Straight Connector 10">
            <a:extLst>
              <a:ext uri="{FF2B5EF4-FFF2-40B4-BE49-F238E27FC236}">
                <a16:creationId xmlns:a16="http://schemas.microsoft.com/office/drawing/2014/main" id="{C809F26B-253B-4879-9B7B-1D2ED530FA17}"/>
              </a:ext>
            </a:extLst>
          </p:cNvPr>
          <p:cNvCxnSpPr>
            <a:cxnSpLocks/>
          </p:cNvCxnSpPr>
          <p:nvPr/>
        </p:nvCxnSpPr>
        <p:spPr>
          <a:xfrm>
            <a:off x="7319079" y="2307986"/>
            <a:ext cx="6783322" cy="0"/>
          </a:xfrm>
          <a:prstGeom prst="line">
            <a:avLst/>
          </a:prstGeom>
          <a:ln w="28575">
            <a:solidFill>
              <a:srgbClr val="FA461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5A44B01-2A07-48DF-BCC0-D0825D506208}"/>
              </a:ext>
            </a:extLst>
          </p:cNvPr>
          <p:cNvSpPr txBox="1"/>
          <p:nvPr/>
        </p:nvSpPr>
        <p:spPr>
          <a:xfrm>
            <a:off x="7213933" y="2481314"/>
            <a:ext cx="4546851"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latin typeface="Gentona Medium" panose="00000600000000000000" pitchFamily="50" charset="0"/>
              </a:rPr>
              <a:t>Career planning</a:t>
            </a:r>
          </a:p>
          <a:p>
            <a:pPr marL="342900" indent="-342900">
              <a:buFont typeface="Arial" panose="020B0604020202020204" pitchFamily="34" charset="0"/>
              <a:buChar char="•"/>
            </a:pPr>
            <a:r>
              <a:rPr lang="en-US" sz="2000" dirty="0">
                <a:solidFill>
                  <a:schemeClr val="bg1"/>
                </a:solidFill>
                <a:latin typeface="Gentona Medium" panose="00000600000000000000" pitchFamily="50" charset="0"/>
              </a:rPr>
              <a:t>Gator Career Closet</a:t>
            </a:r>
          </a:p>
          <a:p>
            <a:pPr marL="342900" indent="-342900">
              <a:buFont typeface="Arial" panose="020B0604020202020204" pitchFamily="34" charset="0"/>
              <a:buChar char="•"/>
            </a:pPr>
            <a:r>
              <a:rPr lang="en-US" sz="2000" dirty="0">
                <a:solidFill>
                  <a:schemeClr val="bg1"/>
                </a:solidFill>
                <a:latin typeface="Gentona Medium" panose="00000600000000000000" pitchFamily="50" charset="0"/>
              </a:rPr>
              <a:t>Internships</a:t>
            </a:r>
          </a:p>
          <a:p>
            <a:pPr marL="342900" indent="-342900">
              <a:buFont typeface="Arial" panose="020B0604020202020204" pitchFamily="34" charset="0"/>
              <a:buChar char="•"/>
            </a:pPr>
            <a:r>
              <a:rPr lang="en-US" sz="2000" dirty="0">
                <a:solidFill>
                  <a:schemeClr val="bg1"/>
                </a:solidFill>
                <a:latin typeface="Gentona Medium" panose="00000600000000000000" pitchFamily="50" charset="0"/>
              </a:rPr>
              <a:t>Mentorships</a:t>
            </a:r>
          </a:p>
          <a:p>
            <a:pPr marL="342900" indent="-342900">
              <a:buFont typeface="Arial" panose="020B0604020202020204" pitchFamily="34" charset="0"/>
              <a:buChar char="•"/>
            </a:pPr>
            <a:r>
              <a:rPr lang="en-US" sz="2000" dirty="0">
                <a:solidFill>
                  <a:schemeClr val="bg1"/>
                </a:solidFill>
                <a:latin typeface="Gentona Medium" panose="00000600000000000000" pitchFamily="50" charset="0"/>
              </a:rPr>
              <a:t>Career readiness check-in</a:t>
            </a:r>
          </a:p>
          <a:p>
            <a:pPr marL="342900" indent="-342900">
              <a:buFont typeface="Arial" panose="020B0604020202020204" pitchFamily="34" charset="0"/>
              <a:buChar char="•"/>
            </a:pPr>
            <a:r>
              <a:rPr lang="en-US" sz="2000" dirty="0">
                <a:solidFill>
                  <a:schemeClr val="bg1"/>
                </a:solidFill>
                <a:latin typeface="Gentona Medium" panose="00000600000000000000" pitchFamily="50" charset="0"/>
              </a:rPr>
              <a:t>Industry connections</a:t>
            </a:r>
          </a:p>
          <a:p>
            <a:pPr marL="342900" indent="-342900">
              <a:buFont typeface="Arial" panose="020B0604020202020204" pitchFamily="34" charset="0"/>
              <a:buChar char="•"/>
            </a:pPr>
            <a:r>
              <a:rPr lang="en-US" sz="2000" dirty="0">
                <a:solidFill>
                  <a:schemeClr val="bg1"/>
                </a:solidFill>
                <a:latin typeface="Gentona Medium" panose="00000600000000000000" pitchFamily="50" charset="0"/>
              </a:rPr>
              <a:t>R</a:t>
            </a:r>
            <a:r>
              <a:rPr lang="en-US" sz="2000" i="0" dirty="0">
                <a:solidFill>
                  <a:schemeClr val="bg1"/>
                </a:solidFill>
                <a:effectLst/>
                <a:latin typeface="Gentona Medium" panose="00000600000000000000" pitchFamily="50" charset="0"/>
              </a:rPr>
              <a:t>ésumé</a:t>
            </a:r>
            <a:r>
              <a:rPr lang="en-US" sz="2000" dirty="0">
                <a:solidFill>
                  <a:schemeClr val="bg1"/>
                </a:solidFill>
                <a:latin typeface="Gentona Medium" panose="00000600000000000000" pitchFamily="50" charset="0"/>
              </a:rPr>
              <a:t> reviews</a:t>
            </a:r>
          </a:p>
        </p:txBody>
      </p:sp>
      <p:sp>
        <p:nvSpPr>
          <p:cNvPr id="12" name="TextBox 11">
            <a:extLst>
              <a:ext uri="{FF2B5EF4-FFF2-40B4-BE49-F238E27FC236}">
                <a16:creationId xmlns:a16="http://schemas.microsoft.com/office/drawing/2014/main" id="{BDC52A5A-82C4-4595-BDF1-6784458AF43A}"/>
              </a:ext>
            </a:extLst>
          </p:cNvPr>
          <p:cNvSpPr txBox="1"/>
          <p:nvPr/>
        </p:nvSpPr>
        <p:spPr>
          <a:xfrm>
            <a:off x="7166307" y="1264572"/>
            <a:ext cx="4546852" cy="646331"/>
          </a:xfrm>
          <a:prstGeom prst="rect">
            <a:avLst/>
          </a:prstGeom>
          <a:noFill/>
          <a:ln>
            <a:noFill/>
          </a:ln>
        </p:spPr>
        <p:txBody>
          <a:bodyPr wrap="square" rtlCol="0">
            <a:spAutoFit/>
          </a:bodyPr>
          <a:lstStyle/>
          <a:p>
            <a:r>
              <a:rPr lang="en-US" sz="3600" spc="300" dirty="0">
                <a:solidFill>
                  <a:schemeClr val="bg1"/>
                </a:solidFill>
                <a:latin typeface="Obviously Extd" panose="040D0508050403040306" pitchFamily="82" charset="0"/>
              </a:rPr>
              <a:t>CAREER</a:t>
            </a:r>
          </a:p>
        </p:txBody>
      </p:sp>
      <p:pic>
        <p:nvPicPr>
          <p:cNvPr id="17" name="Picture 16" descr="A person shaking hands with another person&#10;&#10;Description automatically generated with medium confidence">
            <a:extLst>
              <a:ext uri="{FF2B5EF4-FFF2-40B4-BE49-F238E27FC236}">
                <a16:creationId xmlns:a16="http://schemas.microsoft.com/office/drawing/2014/main" id="{59E212D3-B048-46DC-8830-9B795931155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346479" y="-77677"/>
            <a:ext cx="7217231" cy="7213682"/>
          </a:xfrm>
          <a:prstGeom prst="rect">
            <a:avLst/>
          </a:prstGeom>
        </p:spPr>
      </p:pic>
      <p:pic>
        <p:nvPicPr>
          <p:cNvPr id="5" name="Picture 4" descr="A person sitting at a table talking to another person&#10;&#10;Description automatically generated with low confidence">
            <a:extLst>
              <a:ext uri="{FF2B5EF4-FFF2-40B4-BE49-F238E27FC236}">
                <a16:creationId xmlns:a16="http://schemas.microsoft.com/office/drawing/2014/main" id="{332D4375-FFB7-4263-81FF-375E8A82568F}"/>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849629" y="3938625"/>
            <a:ext cx="2089683" cy="2486711"/>
          </a:xfrm>
          <a:prstGeom prst="rect">
            <a:avLst/>
          </a:prstGeom>
        </p:spPr>
      </p:pic>
      <p:pic>
        <p:nvPicPr>
          <p:cNvPr id="19" name="Picture 18" descr="A person sitting in a chair&#10;&#10;Description automatically generated with low confidence">
            <a:extLst>
              <a:ext uri="{FF2B5EF4-FFF2-40B4-BE49-F238E27FC236}">
                <a16:creationId xmlns:a16="http://schemas.microsoft.com/office/drawing/2014/main" id="{EE7F6319-FBA1-470B-A814-53724AAEABC5}"/>
              </a:ext>
            </a:extLst>
          </p:cNvPr>
          <p:cNvPicPr>
            <a:picLocks noChangeAspect="1"/>
          </p:cNvPicPr>
          <p:nvPr/>
        </p:nvPicPr>
        <p:blipFill rotWithShape="1">
          <a:blip r:embed="rId5"/>
          <a:srcRect/>
          <a:stretch/>
        </p:blipFill>
        <p:spPr>
          <a:xfrm>
            <a:off x="4825910" y="3752915"/>
            <a:ext cx="2089683" cy="2479727"/>
          </a:xfrm>
          <a:prstGeom prst="rect">
            <a:avLst/>
          </a:prstGeom>
        </p:spPr>
      </p:pic>
      <p:sp>
        <p:nvSpPr>
          <p:cNvPr id="20" name="Oval 19">
            <a:extLst>
              <a:ext uri="{FF2B5EF4-FFF2-40B4-BE49-F238E27FC236}">
                <a16:creationId xmlns:a16="http://schemas.microsoft.com/office/drawing/2014/main" id="{2D3049EA-F0AD-46F2-B48D-DAD3FD35D8F8}"/>
              </a:ext>
            </a:extLst>
          </p:cNvPr>
          <p:cNvSpPr/>
          <p:nvPr/>
        </p:nvSpPr>
        <p:spPr>
          <a:xfrm>
            <a:off x="9739688" y="4402383"/>
            <a:ext cx="2212333" cy="22849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Qr code&#10;&#10;Description automatically generated">
            <a:extLst>
              <a:ext uri="{FF2B5EF4-FFF2-40B4-BE49-F238E27FC236}">
                <a16:creationId xmlns:a16="http://schemas.microsoft.com/office/drawing/2014/main" id="{C633F7B7-CC98-47F1-A93E-F311D54C9CA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082124" y="4802259"/>
            <a:ext cx="1551649" cy="1551649"/>
          </a:xfrm>
          <a:prstGeom prst="rect">
            <a:avLst/>
          </a:prstGeom>
        </p:spPr>
      </p:pic>
      <p:sp>
        <p:nvSpPr>
          <p:cNvPr id="14" name="TextBox 13">
            <a:extLst>
              <a:ext uri="{FF2B5EF4-FFF2-40B4-BE49-F238E27FC236}">
                <a16:creationId xmlns:a16="http://schemas.microsoft.com/office/drawing/2014/main" id="{935F9D64-F4B3-46F8-9D32-15FADD923F98}"/>
              </a:ext>
            </a:extLst>
          </p:cNvPr>
          <p:cNvSpPr txBox="1"/>
          <p:nvPr/>
        </p:nvSpPr>
        <p:spPr>
          <a:xfrm>
            <a:off x="7223456" y="1046978"/>
            <a:ext cx="3171708" cy="276999"/>
          </a:xfrm>
          <a:prstGeom prst="rect">
            <a:avLst/>
          </a:prstGeom>
          <a:noFill/>
          <a:ln>
            <a:noFill/>
          </a:ln>
        </p:spPr>
        <p:txBody>
          <a:bodyPr wrap="square" rtlCol="0">
            <a:spAutoFit/>
          </a:bodyPr>
          <a:lstStyle/>
          <a:p>
            <a:r>
              <a:rPr lang="en-US" sz="1200" dirty="0">
                <a:solidFill>
                  <a:schemeClr val="bg1"/>
                </a:solidFill>
                <a:latin typeface="Obviously Extd Lght" panose="040D0408050403040306" pitchFamily="82" charset="0"/>
              </a:rPr>
              <a:t>NATIONALLY RANKED</a:t>
            </a:r>
          </a:p>
        </p:txBody>
      </p:sp>
    </p:spTree>
    <p:extLst>
      <p:ext uri="{BB962C8B-B14F-4D97-AF65-F5344CB8AC3E}">
        <p14:creationId xmlns:p14="http://schemas.microsoft.com/office/powerpoint/2010/main" val="382217138"/>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talking on a cell phone&#10;&#10;Description automatically generated with medium confidence">
            <a:extLst>
              <a:ext uri="{FF2B5EF4-FFF2-40B4-BE49-F238E27FC236}">
                <a16:creationId xmlns:a16="http://schemas.microsoft.com/office/drawing/2014/main" id="{251F3E55-68A6-55A3-CDD6-AF9AD5F9422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495795">
            <a:off x="-551066" y="-932594"/>
            <a:ext cx="13294132" cy="8863862"/>
          </a:xfrm>
          <a:prstGeom prst="rect">
            <a:avLst/>
          </a:prstGeom>
        </p:spPr>
      </p:pic>
      <p:sp>
        <p:nvSpPr>
          <p:cNvPr id="7" name="Title 1">
            <a:extLst>
              <a:ext uri="{FF2B5EF4-FFF2-40B4-BE49-F238E27FC236}">
                <a16:creationId xmlns:a16="http://schemas.microsoft.com/office/drawing/2014/main" id="{06D45010-0E7A-4D05-8789-AD0509E7F46A}"/>
              </a:ext>
            </a:extLst>
          </p:cNvPr>
          <p:cNvSpPr txBox="1">
            <a:spLocks/>
          </p:cNvSpPr>
          <p:nvPr/>
        </p:nvSpPr>
        <p:spPr>
          <a:xfrm>
            <a:off x="8237977" y="3457501"/>
            <a:ext cx="1416078" cy="410562"/>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pPr algn="r"/>
            <a:r>
              <a:rPr lang="en-US" sz="2668" kern="0" dirty="0">
                <a:solidFill>
                  <a:srgbClr val="0021A5"/>
                </a:solidFill>
                <a:latin typeface="Obviously Extd Blck" panose="040D0908050403040306" pitchFamily="82" charset="0"/>
              </a:rPr>
              <a:t>32% </a:t>
            </a:r>
          </a:p>
        </p:txBody>
      </p:sp>
      <p:sp>
        <p:nvSpPr>
          <p:cNvPr id="8" name="Title 1">
            <a:extLst>
              <a:ext uri="{FF2B5EF4-FFF2-40B4-BE49-F238E27FC236}">
                <a16:creationId xmlns:a16="http://schemas.microsoft.com/office/drawing/2014/main" id="{59DBD42A-A340-4FEF-B8FE-C393F6C831F3}"/>
              </a:ext>
            </a:extLst>
          </p:cNvPr>
          <p:cNvSpPr txBox="1">
            <a:spLocks/>
          </p:cNvSpPr>
          <p:nvPr/>
        </p:nvSpPr>
        <p:spPr>
          <a:xfrm>
            <a:off x="8118191" y="4832417"/>
            <a:ext cx="1558952" cy="410562"/>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pPr algn="r"/>
            <a:r>
              <a:rPr lang="en-US" sz="2668" b="0" kern="0" dirty="0">
                <a:solidFill>
                  <a:srgbClr val="0021A5"/>
                </a:solidFill>
                <a:latin typeface="Obviously Extd Blck" panose="040D0908050403040306" pitchFamily="82" charset="0"/>
              </a:rPr>
              <a:t>68%</a:t>
            </a:r>
          </a:p>
        </p:txBody>
      </p:sp>
      <p:sp>
        <p:nvSpPr>
          <p:cNvPr id="9" name="Title 1">
            <a:extLst>
              <a:ext uri="{FF2B5EF4-FFF2-40B4-BE49-F238E27FC236}">
                <a16:creationId xmlns:a16="http://schemas.microsoft.com/office/drawing/2014/main" id="{06C590BF-ACE6-4B24-9C5E-686646FD41F9}"/>
              </a:ext>
            </a:extLst>
          </p:cNvPr>
          <p:cNvSpPr txBox="1">
            <a:spLocks/>
          </p:cNvSpPr>
          <p:nvPr/>
        </p:nvSpPr>
        <p:spPr>
          <a:xfrm>
            <a:off x="7010398" y="3875843"/>
            <a:ext cx="2655379" cy="615553"/>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pPr algn="r"/>
            <a:r>
              <a:rPr lang="en-US" sz="2000" b="0" kern="0" dirty="0">
                <a:solidFill>
                  <a:srgbClr val="0021A5"/>
                </a:solidFill>
                <a:latin typeface="Gentona SemiBold" panose="00000700000000000000" pitchFamily="50" charset="0"/>
              </a:rPr>
              <a:t>of undergrads conducted research.</a:t>
            </a:r>
          </a:p>
        </p:txBody>
      </p:sp>
      <p:sp>
        <p:nvSpPr>
          <p:cNvPr id="10" name="Title 1">
            <a:extLst>
              <a:ext uri="{FF2B5EF4-FFF2-40B4-BE49-F238E27FC236}">
                <a16:creationId xmlns:a16="http://schemas.microsoft.com/office/drawing/2014/main" id="{A5C5F05C-7F9C-413E-AB66-07DCE9A529DE}"/>
              </a:ext>
            </a:extLst>
          </p:cNvPr>
          <p:cNvSpPr txBox="1">
            <a:spLocks/>
          </p:cNvSpPr>
          <p:nvPr/>
        </p:nvSpPr>
        <p:spPr>
          <a:xfrm>
            <a:off x="7022997" y="5236892"/>
            <a:ext cx="2655378" cy="615553"/>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pPr algn="r"/>
            <a:r>
              <a:rPr lang="en-US" sz="2000" b="0" kern="0" dirty="0">
                <a:solidFill>
                  <a:srgbClr val="0021A5"/>
                </a:solidFill>
                <a:latin typeface="Gentona SemiBold" panose="00000700000000000000" pitchFamily="50" charset="0"/>
              </a:rPr>
              <a:t>of undergrads are employed part-time.</a:t>
            </a:r>
          </a:p>
        </p:txBody>
      </p:sp>
      <p:sp>
        <p:nvSpPr>
          <p:cNvPr id="14" name="Title 1">
            <a:extLst>
              <a:ext uri="{FF2B5EF4-FFF2-40B4-BE49-F238E27FC236}">
                <a16:creationId xmlns:a16="http://schemas.microsoft.com/office/drawing/2014/main" id="{9FC0058A-734D-4CD7-AD33-53BB76B9B37C}"/>
              </a:ext>
            </a:extLst>
          </p:cNvPr>
          <p:cNvSpPr txBox="1">
            <a:spLocks/>
          </p:cNvSpPr>
          <p:nvPr/>
        </p:nvSpPr>
        <p:spPr>
          <a:xfrm>
            <a:off x="8358406" y="2087451"/>
            <a:ext cx="1272202" cy="410562"/>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pPr algn="r"/>
            <a:r>
              <a:rPr lang="en-US" sz="2668" b="0" kern="0" dirty="0">
                <a:solidFill>
                  <a:srgbClr val="0021A5"/>
                </a:solidFill>
                <a:latin typeface="Obviously Extd Blck" panose="040D0908050403040306" pitchFamily="82" charset="0"/>
              </a:rPr>
              <a:t>61%</a:t>
            </a:r>
            <a:r>
              <a:rPr lang="en-US" sz="2668" kern="0" dirty="0">
                <a:solidFill>
                  <a:srgbClr val="0021A5"/>
                </a:solidFill>
                <a:latin typeface="Obviously Extd Blck" panose="040D0908050403040306" pitchFamily="82" charset="0"/>
              </a:rPr>
              <a:t> </a:t>
            </a:r>
          </a:p>
        </p:txBody>
      </p:sp>
      <p:sp>
        <p:nvSpPr>
          <p:cNvPr id="15" name="Title 1">
            <a:extLst>
              <a:ext uri="{FF2B5EF4-FFF2-40B4-BE49-F238E27FC236}">
                <a16:creationId xmlns:a16="http://schemas.microsoft.com/office/drawing/2014/main" id="{39150F40-16D2-43EC-8068-0F8CD9A076C6}"/>
              </a:ext>
            </a:extLst>
          </p:cNvPr>
          <p:cNvSpPr txBox="1">
            <a:spLocks/>
          </p:cNvSpPr>
          <p:nvPr/>
        </p:nvSpPr>
        <p:spPr>
          <a:xfrm>
            <a:off x="6658114" y="2498013"/>
            <a:ext cx="2972494" cy="615553"/>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pPr algn="r"/>
            <a:r>
              <a:rPr lang="en-US" sz="2000" b="0" kern="0" dirty="0">
                <a:solidFill>
                  <a:srgbClr val="0021A5"/>
                </a:solidFill>
                <a:latin typeface="Gentona SemiBold" panose="00000700000000000000" pitchFamily="50" charset="0"/>
              </a:rPr>
              <a:t>of undergrads had at least one internship.</a:t>
            </a:r>
          </a:p>
        </p:txBody>
      </p:sp>
      <p:cxnSp>
        <p:nvCxnSpPr>
          <p:cNvPr id="16" name="Straight Connector 15">
            <a:extLst>
              <a:ext uri="{FF2B5EF4-FFF2-40B4-BE49-F238E27FC236}">
                <a16:creationId xmlns:a16="http://schemas.microsoft.com/office/drawing/2014/main" id="{8729CCEC-3804-45AE-AC70-2D14612DE587}"/>
              </a:ext>
            </a:extLst>
          </p:cNvPr>
          <p:cNvCxnSpPr>
            <a:cxnSpLocks/>
          </p:cNvCxnSpPr>
          <p:nvPr/>
        </p:nvCxnSpPr>
        <p:spPr>
          <a:xfrm>
            <a:off x="9827416" y="2087451"/>
            <a:ext cx="0" cy="3680304"/>
          </a:xfrm>
          <a:prstGeom prst="line">
            <a:avLst/>
          </a:prstGeom>
          <a:ln w="28575">
            <a:solidFill>
              <a:srgbClr val="FA46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21543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D424550D-34CC-44AA-869E-82A1AE832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987" y="-343229"/>
            <a:ext cx="15699260" cy="8830834"/>
          </a:xfrm>
          <a:prstGeom prst="rect">
            <a:avLst/>
          </a:prstGeom>
        </p:spPr>
      </p:pic>
      <p:sp>
        <p:nvSpPr>
          <p:cNvPr id="10" name="TextBox 9">
            <a:extLst>
              <a:ext uri="{FF2B5EF4-FFF2-40B4-BE49-F238E27FC236}">
                <a16:creationId xmlns:a16="http://schemas.microsoft.com/office/drawing/2014/main" id="{D8EC6B39-978B-4B5F-AE89-C409FC566AF2}"/>
              </a:ext>
            </a:extLst>
          </p:cNvPr>
          <p:cNvSpPr txBox="1"/>
          <p:nvPr/>
        </p:nvSpPr>
        <p:spPr>
          <a:xfrm>
            <a:off x="5436130" y="1591148"/>
            <a:ext cx="5178092" cy="523220"/>
          </a:xfrm>
          <a:prstGeom prst="rect">
            <a:avLst/>
          </a:prstGeom>
          <a:noFill/>
          <a:ln>
            <a:noFill/>
          </a:ln>
        </p:spPr>
        <p:txBody>
          <a:bodyPr wrap="square" rtlCol="0">
            <a:spAutoFit/>
          </a:bodyPr>
          <a:lstStyle/>
          <a:p>
            <a:r>
              <a:rPr lang="en-US" sz="2800" dirty="0">
                <a:solidFill>
                  <a:schemeClr val="bg1"/>
                </a:solidFill>
                <a:latin typeface="Obviously Extd Bold" panose="040D0808050403040306" pitchFamily="82" charset="0"/>
              </a:rPr>
              <a:t>ENGAGEMENT</a:t>
            </a:r>
          </a:p>
        </p:txBody>
      </p:sp>
      <p:cxnSp>
        <p:nvCxnSpPr>
          <p:cNvPr id="11" name="Straight Connector 10">
            <a:extLst>
              <a:ext uri="{FF2B5EF4-FFF2-40B4-BE49-F238E27FC236}">
                <a16:creationId xmlns:a16="http://schemas.microsoft.com/office/drawing/2014/main" id="{C809F26B-253B-4879-9B7B-1D2ED530FA17}"/>
              </a:ext>
            </a:extLst>
          </p:cNvPr>
          <p:cNvCxnSpPr>
            <a:cxnSpLocks/>
          </p:cNvCxnSpPr>
          <p:nvPr/>
        </p:nvCxnSpPr>
        <p:spPr>
          <a:xfrm>
            <a:off x="5552235" y="2123159"/>
            <a:ext cx="7249365" cy="0"/>
          </a:xfrm>
          <a:prstGeom prst="line">
            <a:avLst/>
          </a:prstGeom>
          <a:ln w="28575">
            <a:solidFill>
              <a:srgbClr val="FA461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5A44B01-2A07-48DF-BCC0-D0825D506208}"/>
              </a:ext>
            </a:extLst>
          </p:cNvPr>
          <p:cNvSpPr txBox="1"/>
          <p:nvPr/>
        </p:nvSpPr>
        <p:spPr>
          <a:xfrm>
            <a:off x="5325563" y="4074356"/>
            <a:ext cx="6856709"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latin typeface="Gentona Medium" panose="00000600000000000000" pitchFamily="50" charset="0"/>
              </a:rPr>
              <a:t>Office of Asian Pacific Islander Desi Student Engagement</a:t>
            </a:r>
          </a:p>
          <a:p>
            <a:pPr marL="342900" indent="-342900">
              <a:buFont typeface="Arial" panose="020B0604020202020204" pitchFamily="34" charset="0"/>
              <a:buChar char="•"/>
            </a:pPr>
            <a:r>
              <a:rPr lang="en-US" sz="2000" dirty="0">
                <a:solidFill>
                  <a:schemeClr val="bg1"/>
                </a:solidFill>
                <a:latin typeface="Gentona Medium" panose="00000600000000000000" pitchFamily="50" charset="0"/>
              </a:rPr>
              <a:t>Office of Black Student Engagement</a:t>
            </a:r>
          </a:p>
          <a:p>
            <a:pPr marL="342900" indent="-342900">
              <a:buFont typeface="Arial" panose="020B0604020202020204" pitchFamily="34" charset="0"/>
              <a:buChar char="•"/>
            </a:pPr>
            <a:r>
              <a:rPr lang="en-US" sz="2000" dirty="0">
                <a:solidFill>
                  <a:schemeClr val="bg1"/>
                </a:solidFill>
                <a:latin typeface="Gentona Medium" panose="00000600000000000000" pitchFamily="50" charset="0"/>
              </a:rPr>
              <a:t>Office of Hispanic-Latinx Student Engagement</a:t>
            </a:r>
          </a:p>
          <a:p>
            <a:pPr marL="342900" indent="-342900">
              <a:buFont typeface="Arial" panose="020B0604020202020204" pitchFamily="34" charset="0"/>
              <a:buChar char="•"/>
            </a:pPr>
            <a:r>
              <a:rPr lang="en-US" sz="2000" dirty="0">
                <a:solidFill>
                  <a:schemeClr val="bg1"/>
                </a:solidFill>
                <a:latin typeface="Gentona Medium" panose="00000600000000000000" pitchFamily="50" charset="0"/>
              </a:rPr>
              <a:t>Office of LGBTQ+ Student Engagement</a:t>
            </a:r>
          </a:p>
        </p:txBody>
      </p:sp>
      <p:sp>
        <p:nvSpPr>
          <p:cNvPr id="12" name="TextBox 11">
            <a:extLst>
              <a:ext uri="{FF2B5EF4-FFF2-40B4-BE49-F238E27FC236}">
                <a16:creationId xmlns:a16="http://schemas.microsoft.com/office/drawing/2014/main" id="{BDC52A5A-82C4-4595-BDF1-6784458AF43A}"/>
              </a:ext>
            </a:extLst>
          </p:cNvPr>
          <p:cNvSpPr txBox="1"/>
          <p:nvPr/>
        </p:nvSpPr>
        <p:spPr>
          <a:xfrm>
            <a:off x="5447089" y="1217766"/>
            <a:ext cx="4546852" cy="400110"/>
          </a:xfrm>
          <a:prstGeom prst="rect">
            <a:avLst/>
          </a:prstGeom>
          <a:noFill/>
          <a:ln>
            <a:noFill/>
          </a:ln>
        </p:spPr>
        <p:txBody>
          <a:bodyPr wrap="square" rtlCol="0">
            <a:spAutoFit/>
          </a:bodyPr>
          <a:lstStyle/>
          <a:p>
            <a:r>
              <a:rPr lang="en-US" sz="2000" spc="300" dirty="0">
                <a:solidFill>
                  <a:schemeClr val="bg1"/>
                </a:solidFill>
                <a:latin typeface="Obviously Extd" panose="040D0508050403040306" pitchFamily="82" charset="0"/>
              </a:rPr>
              <a:t>MULTICULTURAL</a:t>
            </a:r>
          </a:p>
        </p:txBody>
      </p:sp>
      <p:sp>
        <p:nvSpPr>
          <p:cNvPr id="15" name="TextBox 14">
            <a:extLst>
              <a:ext uri="{FF2B5EF4-FFF2-40B4-BE49-F238E27FC236}">
                <a16:creationId xmlns:a16="http://schemas.microsoft.com/office/drawing/2014/main" id="{5559AC81-74D7-4957-481C-CADD4C4652C0}"/>
              </a:ext>
            </a:extLst>
          </p:cNvPr>
          <p:cNvSpPr txBox="1"/>
          <p:nvPr/>
        </p:nvSpPr>
        <p:spPr>
          <a:xfrm>
            <a:off x="5447088" y="2395589"/>
            <a:ext cx="5953729" cy="1631216"/>
          </a:xfrm>
          <a:prstGeom prst="rect">
            <a:avLst/>
          </a:prstGeom>
          <a:noFill/>
        </p:spPr>
        <p:txBody>
          <a:bodyPr wrap="square" rtlCol="0">
            <a:spAutoFit/>
          </a:bodyPr>
          <a:lstStyle/>
          <a:p>
            <a:r>
              <a:rPr lang="en-US" sz="2000" b="0" dirty="0">
                <a:solidFill>
                  <a:schemeClr val="bg1"/>
                </a:solidFill>
                <a:effectLst/>
                <a:latin typeface="Gentona Medium" panose="00000600000000000000" pitchFamily="50" charset="0"/>
              </a:rPr>
              <a:t>The Center for Inclusion and Multicultural Engagement celebrates and empowers diverse communities and advocates for an inclusive campus for all students across identities.</a:t>
            </a:r>
          </a:p>
          <a:p>
            <a:endParaRPr lang="en-US" sz="2000" dirty="0">
              <a:solidFill>
                <a:schemeClr val="bg1"/>
              </a:solidFill>
              <a:latin typeface="Gentona Medium" panose="00000600000000000000" pitchFamily="50" charset="0"/>
            </a:endParaRPr>
          </a:p>
        </p:txBody>
      </p:sp>
      <p:pic>
        <p:nvPicPr>
          <p:cNvPr id="4" name="Picture 3" descr="A picture containing indoor&#10;&#10;Description automatically generated">
            <a:extLst>
              <a:ext uri="{FF2B5EF4-FFF2-40B4-BE49-F238E27FC236}">
                <a16:creationId xmlns:a16="http://schemas.microsoft.com/office/drawing/2014/main" id="{A5F5D521-CC30-A49A-5D7F-DE74B055A55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928026" y="-79656"/>
            <a:ext cx="6767065" cy="7228172"/>
          </a:xfrm>
          <a:prstGeom prst="rect">
            <a:avLst/>
          </a:prstGeom>
        </p:spPr>
      </p:pic>
      <p:pic>
        <p:nvPicPr>
          <p:cNvPr id="7" name="Picture 6" descr="A group of people sitting around a table&#10;&#10;Description automatically generated with medium confidence">
            <a:extLst>
              <a:ext uri="{FF2B5EF4-FFF2-40B4-BE49-F238E27FC236}">
                <a16:creationId xmlns:a16="http://schemas.microsoft.com/office/drawing/2014/main" id="{E9F5F7D1-8B67-7539-EDAE-B17A649E745A}"/>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782577" y="724486"/>
            <a:ext cx="2043568" cy="2486711"/>
          </a:xfrm>
          <a:prstGeom prst="rect">
            <a:avLst/>
          </a:prstGeom>
        </p:spPr>
      </p:pic>
      <p:pic>
        <p:nvPicPr>
          <p:cNvPr id="16" name="Picture 15" descr="A group of people sitting on couches in a living room&#10;&#10;Description automatically generated">
            <a:extLst>
              <a:ext uri="{FF2B5EF4-FFF2-40B4-BE49-F238E27FC236}">
                <a16:creationId xmlns:a16="http://schemas.microsoft.com/office/drawing/2014/main" id="{AE09EC0D-3BC6-3039-0A3B-85866FB47FFD}"/>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736462" y="3811118"/>
            <a:ext cx="2089683" cy="2479727"/>
          </a:xfrm>
          <a:prstGeom prst="rect">
            <a:avLst/>
          </a:prstGeom>
        </p:spPr>
      </p:pic>
    </p:spTree>
    <p:extLst>
      <p:ext uri="{BB962C8B-B14F-4D97-AF65-F5344CB8AC3E}">
        <p14:creationId xmlns:p14="http://schemas.microsoft.com/office/powerpoint/2010/main" val="2562909667"/>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84B49F8-287E-442D-9EDE-EE0119185294}"/>
              </a:ext>
            </a:extLst>
          </p:cNvPr>
          <p:cNvSpPr txBox="1"/>
          <p:nvPr/>
        </p:nvSpPr>
        <p:spPr>
          <a:xfrm>
            <a:off x="6096000" y="6389757"/>
            <a:ext cx="5874580" cy="707886"/>
          </a:xfrm>
          <a:prstGeom prst="rect">
            <a:avLst/>
          </a:prstGeom>
          <a:noFill/>
        </p:spPr>
        <p:txBody>
          <a:bodyPr wrap="square" rtlCol="0">
            <a:spAutoFit/>
          </a:bodyPr>
          <a:lstStyle/>
          <a:p>
            <a:r>
              <a:rPr lang="en-US" sz="1600" dirty="0">
                <a:solidFill>
                  <a:schemeClr val="bg1"/>
                </a:solidFill>
                <a:latin typeface="Gentona Medium" panose="00000600000000000000" pitchFamily="50" charset="0"/>
              </a:rPr>
              <a:t>UF Online was ranked No. 1 by U.S. News &amp; World Report in 2022</a:t>
            </a:r>
            <a:r>
              <a:rPr lang="en-US" sz="2400" dirty="0">
                <a:solidFill>
                  <a:schemeClr val="bg1"/>
                </a:solidFill>
                <a:latin typeface="Gentona Medium" panose="00000600000000000000" pitchFamily="50" charset="0"/>
              </a:rPr>
              <a:t/>
            </a:r>
            <a:br>
              <a:rPr lang="en-US" sz="2400" dirty="0">
                <a:solidFill>
                  <a:schemeClr val="bg1"/>
                </a:solidFill>
                <a:latin typeface="Gentona Medium" panose="00000600000000000000" pitchFamily="50" charset="0"/>
              </a:rPr>
            </a:br>
            <a:endParaRPr lang="en-US" sz="2400" dirty="0">
              <a:solidFill>
                <a:schemeClr val="bg1"/>
              </a:solidFill>
              <a:latin typeface="Gentona Medium" panose="00000600000000000000" pitchFamily="50" charset="0"/>
            </a:endParaRPr>
          </a:p>
        </p:txBody>
      </p:sp>
      <p:sp>
        <p:nvSpPr>
          <p:cNvPr id="10" name="TextBox 9">
            <a:extLst>
              <a:ext uri="{FF2B5EF4-FFF2-40B4-BE49-F238E27FC236}">
                <a16:creationId xmlns:a16="http://schemas.microsoft.com/office/drawing/2014/main" id="{26D30220-9106-4557-8B3C-F34D19633C39}"/>
              </a:ext>
            </a:extLst>
          </p:cNvPr>
          <p:cNvSpPr txBox="1"/>
          <p:nvPr/>
        </p:nvSpPr>
        <p:spPr>
          <a:xfrm>
            <a:off x="409575" y="870242"/>
            <a:ext cx="5131046" cy="1446550"/>
          </a:xfrm>
          <a:prstGeom prst="rect">
            <a:avLst/>
          </a:prstGeom>
          <a:noFill/>
          <a:ln>
            <a:noFill/>
          </a:ln>
        </p:spPr>
        <p:txBody>
          <a:bodyPr wrap="square" rtlCol="0">
            <a:spAutoFit/>
          </a:bodyPr>
          <a:lstStyle/>
          <a:p>
            <a:pPr algn="r"/>
            <a:r>
              <a:rPr lang="en-US" sz="8800" dirty="0">
                <a:solidFill>
                  <a:schemeClr val="bg1"/>
                </a:solidFill>
                <a:latin typeface="Obviously Extd Bold" panose="040D0808050403040306" pitchFamily="82" charset="0"/>
              </a:rPr>
              <a:t>NO. 1</a:t>
            </a:r>
          </a:p>
        </p:txBody>
      </p:sp>
      <p:sp>
        <p:nvSpPr>
          <p:cNvPr id="13" name="TextBox 12">
            <a:extLst>
              <a:ext uri="{FF2B5EF4-FFF2-40B4-BE49-F238E27FC236}">
                <a16:creationId xmlns:a16="http://schemas.microsoft.com/office/drawing/2014/main" id="{8DE7381E-98FA-423C-969C-9F2D517E5FD0}"/>
              </a:ext>
            </a:extLst>
          </p:cNvPr>
          <p:cNvSpPr txBox="1"/>
          <p:nvPr/>
        </p:nvSpPr>
        <p:spPr>
          <a:xfrm>
            <a:off x="506082" y="2174235"/>
            <a:ext cx="5072639" cy="400110"/>
          </a:xfrm>
          <a:prstGeom prst="rect">
            <a:avLst/>
          </a:prstGeom>
          <a:noFill/>
          <a:ln>
            <a:noFill/>
          </a:ln>
        </p:spPr>
        <p:txBody>
          <a:bodyPr wrap="square" rtlCol="0">
            <a:spAutoFit/>
          </a:bodyPr>
          <a:lstStyle/>
          <a:p>
            <a:r>
              <a:rPr lang="en-US" sz="2000" spc="300" dirty="0">
                <a:solidFill>
                  <a:schemeClr val="bg1"/>
                </a:solidFill>
                <a:latin typeface="Obviously Extd" panose="040D0508050403040306" pitchFamily="82" charset="0"/>
              </a:rPr>
              <a:t>ONLINE PROGRAM</a:t>
            </a:r>
          </a:p>
        </p:txBody>
      </p:sp>
      <p:pic>
        <p:nvPicPr>
          <p:cNvPr id="7" name="Picture 6" descr="A group of people in graduation gowns and caps&#10;&#10;Description automatically generated with low confidence">
            <a:extLst>
              <a:ext uri="{FF2B5EF4-FFF2-40B4-BE49-F238E27FC236}">
                <a16:creationId xmlns:a16="http://schemas.microsoft.com/office/drawing/2014/main" id="{422D5ED2-B26A-4982-9595-9349B869040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915747"/>
            <a:ext cx="12192000" cy="8128661"/>
          </a:xfrm>
          <a:prstGeom prst="rect">
            <a:avLst/>
          </a:prstGeom>
        </p:spPr>
      </p:pic>
      <p:cxnSp>
        <p:nvCxnSpPr>
          <p:cNvPr id="14" name="Straight Connector 13">
            <a:extLst>
              <a:ext uri="{FF2B5EF4-FFF2-40B4-BE49-F238E27FC236}">
                <a16:creationId xmlns:a16="http://schemas.microsoft.com/office/drawing/2014/main" id="{F09B881C-986E-4988-BB07-8AE7D2C745A8}"/>
              </a:ext>
            </a:extLst>
          </p:cNvPr>
          <p:cNvCxnSpPr>
            <a:cxnSpLocks/>
          </p:cNvCxnSpPr>
          <p:nvPr/>
        </p:nvCxnSpPr>
        <p:spPr>
          <a:xfrm>
            <a:off x="8293444" y="4959681"/>
            <a:ext cx="0" cy="1219200"/>
          </a:xfrm>
          <a:prstGeom prst="line">
            <a:avLst/>
          </a:prstGeom>
          <a:ln w="28575">
            <a:solidFill>
              <a:srgbClr val="FA4616"/>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32A9EB3-52C4-4C57-9966-1522FA09BE15}"/>
              </a:ext>
            </a:extLst>
          </p:cNvPr>
          <p:cNvSpPr txBox="1"/>
          <p:nvPr/>
        </p:nvSpPr>
        <p:spPr>
          <a:xfrm>
            <a:off x="8321784" y="4706443"/>
            <a:ext cx="3742669" cy="1200329"/>
          </a:xfrm>
          <a:prstGeom prst="rect">
            <a:avLst/>
          </a:prstGeom>
          <a:noFill/>
          <a:ln>
            <a:noFill/>
          </a:ln>
        </p:spPr>
        <p:txBody>
          <a:bodyPr wrap="square" rtlCol="0">
            <a:spAutoFit/>
          </a:bodyPr>
          <a:lstStyle/>
          <a:p>
            <a:r>
              <a:rPr lang="en-US" sz="7200" dirty="0">
                <a:solidFill>
                  <a:schemeClr val="bg1"/>
                </a:solidFill>
                <a:latin typeface="Obviously Extd Bold" panose="040D0808050403040306" pitchFamily="82" charset="0"/>
              </a:rPr>
              <a:t>97%</a:t>
            </a:r>
          </a:p>
        </p:txBody>
      </p:sp>
      <p:sp>
        <p:nvSpPr>
          <p:cNvPr id="16" name="TextBox 15">
            <a:extLst>
              <a:ext uri="{FF2B5EF4-FFF2-40B4-BE49-F238E27FC236}">
                <a16:creationId xmlns:a16="http://schemas.microsoft.com/office/drawing/2014/main" id="{F9250772-3AFD-440C-8914-CDA8DAFD7058}"/>
              </a:ext>
            </a:extLst>
          </p:cNvPr>
          <p:cNvSpPr txBox="1"/>
          <p:nvPr/>
        </p:nvSpPr>
        <p:spPr>
          <a:xfrm>
            <a:off x="8423379" y="5647265"/>
            <a:ext cx="3539478" cy="615553"/>
          </a:xfrm>
          <a:prstGeom prst="rect">
            <a:avLst/>
          </a:prstGeom>
          <a:noFill/>
        </p:spPr>
        <p:txBody>
          <a:bodyPr wrap="square" rtlCol="0">
            <a:spAutoFit/>
          </a:bodyPr>
          <a:lstStyle/>
          <a:p>
            <a:r>
              <a:rPr lang="en-US" sz="3400" dirty="0">
                <a:solidFill>
                  <a:schemeClr val="bg1"/>
                </a:solidFill>
                <a:latin typeface="Gentona SemiBold" panose="00000700000000000000" pitchFamily="50" charset="0"/>
              </a:rPr>
              <a:t>RETENTION RATE</a:t>
            </a:r>
          </a:p>
        </p:txBody>
      </p:sp>
    </p:spTree>
    <p:extLst>
      <p:ext uri="{BB962C8B-B14F-4D97-AF65-F5344CB8AC3E}">
        <p14:creationId xmlns:p14="http://schemas.microsoft.com/office/powerpoint/2010/main" val="3503612154"/>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taking a picture of another person&#10;&#10;Description automatically generated with low confidence">
            <a:extLst>
              <a:ext uri="{FF2B5EF4-FFF2-40B4-BE49-F238E27FC236}">
                <a16:creationId xmlns:a16="http://schemas.microsoft.com/office/drawing/2014/main" id="{A26DC90C-5DE3-4804-80C1-99D7D62D23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40" y="-126124"/>
            <a:ext cx="12482770" cy="9913400"/>
          </a:xfrm>
          <a:prstGeom prst="rect">
            <a:avLst/>
          </a:prstGeom>
        </p:spPr>
      </p:pic>
      <p:sp>
        <p:nvSpPr>
          <p:cNvPr id="4" name="TextBox 3">
            <a:extLst>
              <a:ext uri="{FF2B5EF4-FFF2-40B4-BE49-F238E27FC236}">
                <a16:creationId xmlns:a16="http://schemas.microsoft.com/office/drawing/2014/main" id="{F5782544-EA9F-49E6-959A-3CB243361057}"/>
              </a:ext>
            </a:extLst>
          </p:cNvPr>
          <p:cNvSpPr txBox="1"/>
          <p:nvPr/>
        </p:nvSpPr>
        <p:spPr>
          <a:xfrm>
            <a:off x="4947139" y="941294"/>
            <a:ext cx="4964027" cy="1015663"/>
          </a:xfrm>
          <a:prstGeom prst="rect">
            <a:avLst/>
          </a:prstGeom>
          <a:noFill/>
        </p:spPr>
        <p:txBody>
          <a:bodyPr wrap="square" rtlCol="0">
            <a:spAutoFit/>
          </a:bodyPr>
          <a:lstStyle/>
          <a:p>
            <a:pPr algn="r"/>
            <a:r>
              <a:rPr lang="en-US" sz="2000" dirty="0">
                <a:latin typeface="Gentona SemiBold" panose="00000700000000000000" pitchFamily="50" charset="0"/>
              </a:rPr>
              <a:t>The world’s most popular sports drink is just one of the hundreds of commercial products resulting from UF.</a:t>
            </a:r>
          </a:p>
        </p:txBody>
      </p:sp>
      <p:sp>
        <p:nvSpPr>
          <p:cNvPr id="5" name="TextBox 4">
            <a:extLst>
              <a:ext uri="{FF2B5EF4-FFF2-40B4-BE49-F238E27FC236}">
                <a16:creationId xmlns:a16="http://schemas.microsoft.com/office/drawing/2014/main" id="{2E34E2B7-D138-4F0C-BBBF-64CB9312D7FC}"/>
              </a:ext>
            </a:extLst>
          </p:cNvPr>
          <p:cNvSpPr txBox="1"/>
          <p:nvPr/>
        </p:nvSpPr>
        <p:spPr>
          <a:xfrm>
            <a:off x="4824348" y="386822"/>
            <a:ext cx="5153025" cy="615553"/>
          </a:xfrm>
          <a:prstGeom prst="rect">
            <a:avLst/>
          </a:prstGeom>
          <a:noFill/>
        </p:spPr>
        <p:txBody>
          <a:bodyPr wrap="square" rtlCol="0">
            <a:spAutoFit/>
          </a:bodyPr>
          <a:lstStyle/>
          <a:p>
            <a:pPr algn="r"/>
            <a:r>
              <a:rPr lang="en-US" sz="3400" dirty="0">
                <a:latin typeface="Obviously Extd Blck" panose="040D0908050403040306" pitchFamily="82" charset="0"/>
              </a:rPr>
              <a:t>GATORADE</a:t>
            </a:r>
          </a:p>
        </p:txBody>
      </p:sp>
      <p:cxnSp>
        <p:nvCxnSpPr>
          <p:cNvPr id="6" name="Straight Connector 5">
            <a:extLst>
              <a:ext uri="{FF2B5EF4-FFF2-40B4-BE49-F238E27FC236}">
                <a16:creationId xmlns:a16="http://schemas.microsoft.com/office/drawing/2014/main" id="{22F84545-2A57-44BC-B747-8A38F3CC2EFB}"/>
              </a:ext>
            </a:extLst>
          </p:cNvPr>
          <p:cNvCxnSpPr>
            <a:cxnSpLocks/>
          </p:cNvCxnSpPr>
          <p:nvPr/>
        </p:nvCxnSpPr>
        <p:spPr>
          <a:xfrm>
            <a:off x="10085999" y="519580"/>
            <a:ext cx="0" cy="1352930"/>
          </a:xfrm>
          <a:prstGeom prst="line">
            <a:avLst/>
          </a:prstGeom>
          <a:ln w="28575">
            <a:solidFill>
              <a:srgbClr val="FA4616"/>
            </a:solidFill>
          </a:ln>
        </p:spPr>
        <p:style>
          <a:lnRef idx="1">
            <a:schemeClr val="accent1"/>
          </a:lnRef>
          <a:fillRef idx="0">
            <a:schemeClr val="accent1"/>
          </a:fillRef>
          <a:effectRef idx="0">
            <a:schemeClr val="accent1"/>
          </a:effectRef>
          <a:fontRef idx="minor">
            <a:schemeClr val="tx1"/>
          </a:fontRef>
        </p:style>
      </p:cxnSp>
      <p:pic>
        <p:nvPicPr>
          <p:cNvPr id="3" name="Picture 2" descr="Logo, company name&#10;&#10;Description automatically generated">
            <a:extLst>
              <a:ext uri="{FF2B5EF4-FFF2-40B4-BE49-F238E27FC236}">
                <a16:creationId xmlns:a16="http://schemas.microsoft.com/office/drawing/2014/main" id="{32F1CC86-FF49-4B6B-93B3-B58D5E7F0B8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240737" y="427924"/>
            <a:ext cx="1671728" cy="1451653"/>
          </a:xfrm>
          <a:prstGeom prst="rect">
            <a:avLst/>
          </a:prstGeom>
        </p:spPr>
      </p:pic>
    </p:spTree>
    <p:extLst>
      <p:ext uri="{BB962C8B-B14F-4D97-AF65-F5344CB8AC3E}">
        <p14:creationId xmlns:p14="http://schemas.microsoft.com/office/powerpoint/2010/main" val="923002588"/>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wimming in a pool&#10;&#10;Description automatically generated with medium confidence">
            <a:extLst>
              <a:ext uri="{FF2B5EF4-FFF2-40B4-BE49-F238E27FC236}">
                <a16:creationId xmlns:a16="http://schemas.microsoft.com/office/drawing/2014/main" id="{BC9F7187-2A82-3D51-4FEC-32062BED0B5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1271016"/>
            <a:ext cx="12192000" cy="8129016"/>
          </a:xfrm>
          <a:prstGeom prst="rect">
            <a:avLst/>
          </a:prstGeom>
        </p:spPr>
      </p:pic>
      <p:cxnSp>
        <p:nvCxnSpPr>
          <p:cNvPr id="6" name="Straight Connector 5">
            <a:extLst>
              <a:ext uri="{FF2B5EF4-FFF2-40B4-BE49-F238E27FC236}">
                <a16:creationId xmlns:a16="http://schemas.microsoft.com/office/drawing/2014/main" id="{FFDC00BF-55CF-4AF6-86AF-2229FD623617}"/>
              </a:ext>
            </a:extLst>
          </p:cNvPr>
          <p:cNvCxnSpPr>
            <a:cxnSpLocks/>
          </p:cNvCxnSpPr>
          <p:nvPr/>
        </p:nvCxnSpPr>
        <p:spPr>
          <a:xfrm>
            <a:off x="9389235" y="5086350"/>
            <a:ext cx="0" cy="747871"/>
          </a:xfrm>
          <a:prstGeom prst="line">
            <a:avLst/>
          </a:prstGeom>
          <a:ln w="28575">
            <a:solidFill>
              <a:srgbClr val="FA461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F3FC62B-0E14-147C-E99A-8191D4050446}"/>
              </a:ext>
            </a:extLst>
          </p:cNvPr>
          <p:cNvSpPr txBox="1"/>
          <p:nvPr/>
        </p:nvSpPr>
        <p:spPr>
          <a:xfrm>
            <a:off x="2235121" y="5071363"/>
            <a:ext cx="6896745" cy="707886"/>
          </a:xfrm>
          <a:prstGeom prst="rect">
            <a:avLst/>
          </a:prstGeom>
          <a:noFill/>
        </p:spPr>
        <p:txBody>
          <a:bodyPr wrap="square" rtlCol="0">
            <a:spAutoFit/>
          </a:bodyPr>
          <a:lstStyle/>
          <a:p>
            <a:pPr algn="r"/>
            <a:r>
              <a:rPr lang="en-US" sz="2000" dirty="0">
                <a:latin typeface="Gentona SemiBold" panose="00000700000000000000" pitchFamily="50" charset="0"/>
              </a:rPr>
              <a:t>Since 1972, </a:t>
            </a:r>
            <a:r>
              <a:rPr lang="en-US" sz="2000" dirty="0">
                <a:latin typeface="Gentona ExtraBold Italic" panose="00000900000000000000" pitchFamily="50" charset="0"/>
              </a:rPr>
              <a:t>180</a:t>
            </a:r>
            <a:r>
              <a:rPr lang="en-US" sz="2000" dirty="0">
                <a:latin typeface="Gentona SemiBold" panose="00000700000000000000" pitchFamily="50" charset="0"/>
              </a:rPr>
              <a:t> Gators have participated in Olympic Games. We’ve won</a:t>
            </a:r>
            <a:r>
              <a:rPr lang="en-US" sz="2000" dirty="0">
                <a:latin typeface="Gentona ExtraBold" panose="00000900000000000000" pitchFamily="50" charset="0"/>
              </a:rPr>
              <a:t> </a:t>
            </a:r>
            <a:r>
              <a:rPr lang="en-US" sz="2000" dirty="0">
                <a:latin typeface="Gentona ExtraBold Italic" panose="00000900000000000000" pitchFamily="50" charset="0"/>
              </a:rPr>
              <a:t>144</a:t>
            </a:r>
            <a:r>
              <a:rPr lang="en-US" sz="2000" dirty="0">
                <a:latin typeface="Gentona ExtraBold" panose="00000900000000000000" pitchFamily="50" charset="0"/>
              </a:rPr>
              <a:t> </a:t>
            </a:r>
            <a:r>
              <a:rPr lang="en-US" sz="2000" dirty="0">
                <a:latin typeface="Gentona SemiBold" panose="00000700000000000000" pitchFamily="50" charset="0"/>
              </a:rPr>
              <a:t>Olympic medals!</a:t>
            </a:r>
          </a:p>
        </p:txBody>
      </p:sp>
      <p:pic>
        <p:nvPicPr>
          <p:cNvPr id="11" name="Picture 10" descr="Logo&#10;&#10;Description automatically generated">
            <a:extLst>
              <a:ext uri="{FF2B5EF4-FFF2-40B4-BE49-F238E27FC236}">
                <a16:creationId xmlns:a16="http://schemas.microsoft.com/office/drawing/2014/main" id="{57894765-6321-8412-553F-E1C56C056D6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622404" y="4724957"/>
            <a:ext cx="2150146" cy="1382237"/>
          </a:xfrm>
          <a:prstGeom prst="rect">
            <a:avLst/>
          </a:prstGeom>
        </p:spPr>
      </p:pic>
    </p:spTree>
    <p:extLst>
      <p:ext uri="{BB962C8B-B14F-4D97-AF65-F5344CB8AC3E}">
        <p14:creationId xmlns:p14="http://schemas.microsoft.com/office/powerpoint/2010/main" val="290407845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10;&#10;Description automatically generated">
            <a:extLst>
              <a:ext uri="{FF2B5EF4-FFF2-40B4-BE49-F238E27FC236}">
                <a16:creationId xmlns:a16="http://schemas.microsoft.com/office/drawing/2014/main" id="{391492C7-0198-44D3-8EF2-FE4C1C73A34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158380">
            <a:off x="-3039768" y="-1766934"/>
            <a:ext cx="16750342" cy="9409505"/>
          </a:xfrm>
          <a:prstGeom prst="rect">
            <a:avLst/>
          </a:prstGeom>
        </p:spPr>
      </p:pic>
      <p:sp>
        <p:nvSpPr>
          <p:cNvPr id="4" name="Title 1">
            <a:extLst>
              <a:ext uri="{FF2B5EF4-FFF2-40B4-BE49-F238E27FC236}">
                <a16:creationId xmlns:a16="http://schemas.microsoft.com/office/drawing/2014/main" id="{67C6083B-5E7D-4229-87DB-F095AB4DD909}"/>
              </a:ext>
            </a:extLst>
          </p:cNvPr>
          <p:cNvSpPr txBox="1">
            <a:spLocks/>
          </p:cNvSpPr>
          <p:nvPr/>
        </p:nvSpPr>
        <p:spPr>
          <a:xfrm>
            <a:off x="2885321" y="2582912"/>
            <a:ext cx="6421355" cy="738664"/>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pPr algn="ctr"/>
            <a:r>
              <a:rPr lang="en-US" sz="4800" kern="0" spc="300" dirty="0">
                <a:solidFill>
                  <a:srgbClr val="0021A5"/>
                </a:solidFill>
                <a:latin typeface="Obviously Extd Blck" panose="040D0908050403040306" pitchFamily="82" charset="0"/>
              </a:rPr>
              <a:t>450,000+ </a:t>
            </a:r>
          </a:p>
        </p:txBody>
      </p:sp>
      <p:sp>
        <p:nvSpPr>
          <p:cNvPr id="6" name="Title 1">
            <a:extLst>
              <a:ext uri="{FF2B5EF4-FFF2-40B4-BE49-F238E27FC236}">
                <a16:creationId xmlns:a16="http://schemas.microsoft.com/office/drawing/2014/main" id="{FCCDC65E-0CEF-44F3-9EA8-CEA417EDE0F5}"/>
              </a:ext>
            </a:extLst>
          </p:cNvPr>
          <p:cNvSpPr txBox="1">
            <a:spLocks/>
          </p:cNvSpPr>
          <p:nvPr/>
        </p:nvSpPr>
        <p:spPr>
          <a:xfrm>
            <a:off x="2941553" y="3371195"/>
            <a:ext cx="6308892" cy="307777"/>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pPr algn="ctr"/>
            <a:r>
              <a:rPr lang="en-US" sz="2000" b="0" kern="0" spc="600" dirty="0">
                <a:solidFill>
                  <a:srgbClr val="0021A5"/>
                </a:solidFill>
                <a:latin typeface="Obviously Extd" panose="040D0508050403040306" pitchFamily="82" charset="0"/>
              </a:rPr>
              <a:t>ALUMNI WORLDWIDE</a:t>
            </a:r>
          </a:p>
        </p:txBody>
      </p:sp>
      <p:sp>
        <p:nvSpPr>
          <p:cNvPr id="9" name="Rectangle: Rounded Corners 8">
            <a:extLst>
              <a:ext uri="{FF2B5EF4-FFF2-40B4-BE49-F238E27FC236}">
                <a16:creationId xmlns:a16="http://schemas.microsoft.com/office/drawing/2014/main" id="{969B61FC-8012-4106-8E99-4A152F237B9A}"/>
              </a:ext>
            </a:extLst>
          </p:cNvPr>
          <p:cNvSpPr/>
          <p:nvPr/>
        </p:nvSpPr>
        <p:spPr>
          <a:xfrm>
            <a:off x="2714847" y="2491926"/>
            <a:ext cx="6677246" cy="1332614"/>
          </a:xfrm>
          <a:prstGeom prst="roundRect">
            <a:avLst/>
          </a:prstGeom>
          <a:noFill/>
          <a:ln w="28575">
            <a:solidFill>
              <a:srgbClr val="002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1A5"/>
              </a:solidFill>
            </a:endParaRPr>
          </a:p>
        </p:txBody>
      </p:sp>
    </p:spTree>
    <p:extLst>
      <p:ext uri="{BB962C8B-B14F-4D97-AF65-F5344CB8AC3E}">
        <p14:creationId xmlns:p14="http://schemas.microsoft.com/office/powerpoint/2010/main" val="2337694353"/>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outdoor, blue, high, day&#10;&#10;Description automatically generated">
            <a:extLst>
              <a:ext uri="{FF2B5EF4-FFF2-40B4-BE49-F238E27FC236}">
                <a16:creationId xmlns:a16="http://schemas.microsoft.com/office/drawing/2014/main" id="{0BA005A5-E78C-44B2-9BCD-BA1650673F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63" y="-184"/>
            <a:ext cx="12415923" cy="6983957"/>
          </a:xfrm>
          <a:prstGeom prst="rect">
            <a:avLst/>
          </a:prstGeom>
        </p:spPr>
      </p:pic>
      <p:cxnSp>
        <p:nvCxnSpPr>
          <p:cNvPr id="3" name="Straight Connector 2">
            <a:extLst>
              <a:ext uri="{FF2B5EF4-FFF2-40B4-BE49-F238E27FC236}">
                <a16:creationId xmlns:a16="http://schemas.microsoft.com/office/drawing/2014/main" id="{6EB716D6-5E9B-4E6D-B543-96CC2EB65FBA}"/>
              </a:ext>
            </a:extLst>
          </p:cNvPr>
          <p:cNvCxnSpPr>
            <a:cxnSpLocks/>
          </p:cNvCxnSpPr>
          <p:nvPr/>
        </p:nvCxnSpPr>
        <p:spPr>
          <a:xfrm>
            <a:off x="2271710" y="2937414"/>
            <a:ext cx="7648575" cy="0"/>
          </a:xfrm>
          <a:prstGeom prst="line">
            <a:avLst/>
          </a:prstGeom>
          <a:ln w="28575">
            <a:solidFill>
              <a:srgbClr val="FA461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7FAC8ED-2CAF-49BB-815E-E10557D5C99C}"/>
              </a:ext>
            </a:extLst>
          </p:cNvPr>
          <p:cNvSpPr txBox="1"/>
          <p:nvPr/>
        </p:nvSpPr>
        <p:spPr>
          <a:xfrm>
            <a:off x="914397" y="1973045"/>
            <a:ext cx="10363200" cy="830997"/>
          </a:xfrm>
          <a:prstGeom prst="rect">
            <a:avLst/>
          </a:prstGeom>
          <a:noFill/>
          <a:ln>
            <a:noFill/>
          </a:ln>
        </p:spPr>
        <p:txBody>
          <a:bodyPr wrap="square" rtlCol="0">
            <a:spAutoFit/>
          </a:bodyPr>
          <a:lstStyle/>
          <a:p>
            <a:pPr algn="ctr"/>
            <a:r>
              <a:rPr lang="en-US" sz="4800" dirty="0">
                <a:solidFill>
                  <a:schemeClr val="bg1"/>
                </a:solidFill>
                <a:latin typeface="Obviously Extd Bold" panose="040D0808050403040306" pitchFamily="82" charset="0"/>
              </a:rPr>
              <a:t>ADMISSIONS</a:t>
            </a:r>
          </a:p>
        </p:txBody>
      </p:sp>
      <p:sp>
        <p:nvSpPr>
          <p:cNvPr id="5" name="TextBox 4">
            <a:extLst>
              <a:ext uri="{FF2B5EF4-FFF2-40B4-BE49-F238E27FC236}">
                <a16:creationId xmlns:a16="http://schemas.microsoft.com/office/drawing/2014/main" id="{D8F2CF01-E012-4D88-878C-B799223D10E1}"/>
              </a:ext>
            </a:extLst>
          </p:cNvPr>
          <p:cNvSpPr txBox="1"/>
          <p:nvPr/>
        </p:nvSpPr>
        <p:spPr>
          <a:xfrm>
            <a:off x="2549688" y="1597947"/>
            <a:ext cx="7092618" cy="461665"/>
          </a:xfrm>
          <a:prstGeom prst="rect">
            <a:avLst/>
          </a:prstGeom>
          <a:noFill/>
          <a:ln>
            <a:noFill/>
          </a:ln>
        </p:spPr>
        <p:txBody>
          <a:bodyPr wrap="square" rtlCol="0">
            <a:spAutoFit/>
          </a:bodyPr>
          <a:lstStyle/>
          <a:p>
            <a:pPr algn="ctr"/>
            <a:r>
              <a:rPr lang="en-US" sz="2400" spc="300" dirty="0">
                <a:solidFill>
                  <a:schemeClr val="bg1"/>
                </a:solidFill>
                <a:latin typeface="Obviously Extd" panose="040D0508050403040306" pitchFamily="82" charset="0"/>
              </a:rPr>
              <a:t>CONNECT WITH</a:t>
            </a:r>
          </a:p>
        </p:txBody>
      </p:sp>
      <p:sp>
        <p:nvSpPr>
          <p:cNvPr id="9" name="TextBox 8">
            <a:extLst>
              <a:ext uri="{FF2B5EF4-FFF2-40B4-BE49-F238E27FC236}">
                <a16:creationId xmlns:a16="http://schemas.microsoft.com/office/drawing/2014/main" id="{5621C890-3DD1-440A-A928-85C51A0DE044}"/>
              </a:ext>
            </a:extLst>
          </p:cNvPr>
          <p:cNvSpPr txBox="1"/>
          <p:nvPr/>
        </p:nvSpPr>
        <p:spPr>
          <a:xfrm>
            <a:off x="3198576" y="3542867"/>
            <a:ext cx="5691215" cy="707886"/>
          </a:xfrm>
          <a:prstGeom prst="rect">
            <a:avLst/>
          </a:prstGeom>
          <a:noFill/>
        </p:spPr>
        <p:txBody>
          <a:bodyPr wrap="square" rtlCol="0">
            <a:spAutoFit/>
          </a:bodyPr>
          <a:lstStyle/>
          <a:p>
            <a:pPr algn="ctr"/>
            <a:r>
              <a:rPr lang="en-US" sz="4000" dirty="0">
                <a:solidFill>
                  <a:srgbClr val="FFFFFF"/>
                </a:solidFill>
                <a:latin typeface="Gentona ExtraBold" panose="00000900000000000000" pitchFamily="50" charset="0"/>
              </a:rPr>
              <a:t>ADMISSIONS.UFL.EDU</a:t>
            </a:r>
          </a:p>
        </p:txBody>
      </p:sp>
      <p:pic>
        <p:nvPicPr>
          <p:cNvPr id="16" name="Graphic 15">
            <a:extLst>
              <a:ext uri="{FF2B5EF4-FFF2-40B4-BE49-F238E27FC236}">
                <a16:creationId xmlns:a16="http://schemas.microsoft.com/office/drawing/2014/main" id="{768CFBEC-6863-4358-847E-D112FC6A9D1D}"/>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938756" y="4777271"/>
            <a:ext cx="910921" cy="910921"/>
          </a:xfrm>
          <a:prstGeom prst="rect">
            <a:avLst/>
          </a:prstGeom>
        </p:spPr>
      </p:pic>
      <p:pic>
        <p:nvPicPr>
          <p:cNvPr id="18" name="Graphic 17">
            <a:extLst>
              <a:ext uri="{FF2B5EF4-FFF2-40B4-BE49-F238E27FC236}">
                <a16:creationId xmlns:a16="http://schemas.microsoft.com/office/drawing/2014/main" id="{53C9ACA9-FC14-48BD-9B58-1FC4C384739B}"/>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827060" y="4782356"/>
            <a:ext cx="920387" cy="920387"/>
          </a:xfrm>
          <a:prstGeom prst="rect">
            <a:avLst/>
          </a:prstGeom>
        </p:spPr>
      </p:pic>
      <p:pic>
        <p:nvPicPr>
          <p:cNvPr id="20" name="Graphic 19">
            <a:extLst>
              <a:ext uri="{FF2B5EF4-FFF2-40B4-BE49-F238E27FC236}">
                <a16:creationId xmlns:a16="http://schemas.microsoft.com/office/drawing/2014/main" id="{59DBB02D-2CCD-4C5D-89F5-05A886BB865C}"/>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373089" y="4777271"/>
            <a:ext cx="930559" cy="930559"/>
          </a:xfrm>
          <a:prstGeom prst="rect">
            <a:avLst/>
          </a:prstGeom>
        </p:spPr>
      </p:pic>
      <p:pic>
        <p:nvPicPr>
          <p:cNvPr id="22" name="Graphic 21">
            <a:extLst>
              <a:ext uri="{FF2B5EF4-FFF2-40B4-BE49-F238E27FC236}">
                <a16:creationId xmlns:a16="http://schemas.microsoft.com/office/drawing/2014/main" id="{C75AD7EA-5763-4574-9256-FFF791056B4C}"/>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429145" y="4745996"/>
            <a:ext cx="930559" cy="930559"/>
          </a:xfrm>
          <a:prstGeom prst="rect">
            <a:avLst/>
          </a:prstGeom>
        </p:spPr>
      </p:pic>
      <p:pic>
        <p:nvPicPr>
          <p:cNvPr id="11" name="Picture 10" descr="Logo&#10;&#10;Description automatically generated">
            <a:extLst>
              <a:ext uri="{FF2B5EF4-FFF2-40B4-BE49-F238E27FC236}">
                <a16:creationId xmlns:a16="http://schemas.microsoft.com/office/drawing/2014/main" id="{9AC4F706-8C7A-4112-965D-B719BCC8BA6D}"/>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637676" y="-18244"/>
            <a:ext cx="916642" cy="916642"/>
          </a:xfrm>
          <a:prstGeom prst="rect">
            <a:avLst/>
          </a:prstGeom>
        </p:spPr>
      </p:pic>
    </p:spTree>
    <p:extLst>
      <p:ext uri="{BB962C8B-B14F-4D97-AF65-F5344CB8AC3E}">
        <p14:creationId xmlns:p14="http://schemas.microsoft.com/office/powerpoint/2010/main" val="217822064"/>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outdoor, blue, high, day&#10;&#10;Description automatically generated">
            <a:extLst>
              <a:ext uri="{FF2B5EF4-FFF2-40B4-BE49-F238E27FC236}">
                <a16:creationId xmlns:a16="http://schemas.microsoft.com/office/drawing/2014/main" id="{797165D3-858B-48C9-9277-1F0B986D8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8959" y="-23604"/>
            <a:ext cx="15699260" cy="8830834"/>
          </a:xfrm>
          <a:prstGeom prst="rect">
            <a:avLst/>
          </a:prstGeom>
        </p:spPr>
      </p:pic>
      <p:sp>
        <p:nvSpPr>
          <p:cNvPr id="20" name="TextBox 19">
            <a:extLst>
              <a:ext uri="{FF2B5EF4-FFF2-40B4-BE49-F238E27FC236}">
                <a16:creationId xmlns:a16="http://schemas.microsoft.com/office/drawing/2014/main" id="{8A75F5DE-3B9E-4865-AFFA-5E2A7832E636}"/>
              </a:ext>
            </a:extLst>
          </p:cNvPr>
          <p:cNvSpPr txBox="1"/>
          <p:nvPr/>
        </p:nvSpPr>
        <p:spPr>
          <a:xfrm>
            <a:off x="467982" y="1040760"/>
            <a:ext cx="5747288" cy="646331"/>
          </a:xfrm>
          <a:prstGeom prst="rect">
            <a:avLst/>
          </a:prstGeom>
          <a:noFill/>
          <a:ln>
            <a:noFill/>
          </a:ln>
        </p:spPr>
        <p:txBody>
          <a:bodyPr wrap="square" rtlCol="0">
            <a:spAutoFit/>
          </a:bodyPr>
          <a:lstStyle/>
          <a:p>
            <a:r>
              <a:rPr lang="en-US" sz="3600" spc="300" dirty="0">
                <a:solidFill>
                  <a:schemeClr val="bg1"/>
                </a:solidFill>
                <a:latin typeface="Obviously Extd" panose="040D0508050403040306" pitchFamily="82" charset="0"/>
              </a:rPr>
              <a:t>FRESHMAN</a:t>
            </a:r>
          </a:p>
        </p:txBody>
      </p:sp>
      <p:sp>
        <p:nvSpPr>
          <p:cNvPr id="21" name="TextBox 20">
            <a:extLst>
              <a:ext uri="{FF2B5EF4-FFF2-40B4-BE49-F238E27FC236}">
                <a16:creationId xmlns:a16="http://schemas.microsoft.com/office/drawing/2014/main" id="{2F0F29AA-0EFD-4A43-AAB3-AEC73A9D8FF0}"/>
              </a:ext>
            </a:extLst>
          </p:cNvPr>
          <p:cNvSpPr txBox="1"/>
          <p:nvPr/>
        </p:nvSpPr>
        <p:spPr>
          <a:xfrm>
            <a:off x="456260" y="1561513"/>
            <a:ext cx="5267884" cy="584775"/>
          </a:xfrm>
          <a:prstGeom prst="rect">
            <a:avLst/>
          </a:prstGeom>
          <a:noFill/>
          <a:ln>
            <a:noFill/>
          </a:ln>
        </p:spPr>
        <p:txBody>
          <a:bodyPr wrap="square" rtlCol="0">
            <a:spAutoFit/>
          </a:bodyPr>
          <a:lstStyle/>
          <a:p>
            <a:r>
              <a:rPr lang="en-US" sz="3200" dirty="0">
                <a:solidFill>
                  <a:schemeClr val="bg1"/>
                </a:solidFill>
                <a:latin typeface="Obviously Extd Bold" panose="040D0808050403040306" pitchFamily="82" charset="0"/>
              </a:rPr>
              <a:t>MIDDLE 50%</a:t>
            </a:r>
          </a:p>
        </p:txBody>
      </p:sp>
      <p:cxnSp>
        <p:nvCxnSpPr>
          <p:cNvPr id="10" name="Straight Connector 9">
            <a:extLst>
              <a:ext uri="{FF2B5EF4-FFF2-40B4-BE49-F238E27FC236}">
                <a16:creationId xmlns:a16="http://schemas.microsoft.com/office/drawing/2014/main" id="{FE1DEB18-518D-4C5A-A0AA-E07B5AF41BC5}"/>
              </a:ext>
            </a:extLst>
          </p:cNvPr>
          <p:cNvCxnSpPr>
            <a:cxnSpLocks/>
          </p:cNvCxnSpPr>
          <p:nvPr/>
        </p:nvCxnSpPr>
        <p:spPr>
          <a:xfrm>
            <a:off x="-548571" y="2227322"/>
            <a:ext cx="5703667" cy="0"/>
          </a:xfrm>
          <a:prstGeom prst="line">
            <a:avLst/>
          </a:prstGeom>
          <a:ln w="28575">
            <a:solidFill>
              <a:srgbClr val="FA4616"/>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56CC02A-9F7C-5FD1-5C17-CBBBA2933A2B}"/>
              </a:ext>
            </a:extLst>
          </p:cNvPr>
          <p:cNvSpPr txBox="1"/>
          <p:nvPr/>
        </p:nvSpPr>
        <p:spPr>
          <a:xfrm>
            <a:off x="620382" y="2821936"/>
            <a:ext cx="3031043" cy="523220"/>
          </a:xfrm>
          <a:prstGeom prst="rect">
            <a:avLst/>
          </a:prstGeom>
          <a:noFill/>
          <a:ln>
            <a:noFill/>
          </a:ln>
        </p:spPr>
        <p:txBody>
          <a:bodyPr wrap="square" rtlCol="0">
            <a:spAutoFit/>
          </a:bodyPr>
          <a:lstStyle/>
          <a:p>
            <a:r>
              <a:rPr lang="en-US" sz="2800" dirty="0">
                <a:solidFill>
                  <a:schemeClr val="bg1"/>
                </a:solidFill>
                <a:latin typeface="Obviously Extd Bold" panose="040D0808050403040306" pitchFamily="82" charset="0"/>
              </a:rPr>
              <a:t>4.4 - 4.6</a:t>
            </a:r>
          </a:p>
        </p:txBody>
      </p:sp>
      <p:sp>
        <p:nvSpPr>
          <p:cNvPr id="17" name="TextBox 16">
            <a:extLst>
              <a:ext uri="{FF2B5EF4-FFF2-40B4-BE49-F238E27FC236}">
                <a16:creationId xmlns:a16="http://schemas.microsoft.com/office/drawing/2014/main" id="{DF4D8A25-58F9-5717-D063-F759046CB141}"/>
              </a:ext>
            </a:extLst>
          </p:cNvPr>
          <p:cNvSpPr txBox="1"/>
          <p:nvPr/>
        </p:nvSpPr>
        <p:spPr>
          <a:xfrm>
            <a:off x="620383" y="3259960"/>
            <a:ext cx="1334313" cy="307777"/>
          </a:xfrm>
          <a:prstGeom prst="rect">
            <a:avLst/>
          </a:prstGeom>
          <a:noFill/>
        </p:spPr>
        <p:txBody>
          <a:bodyPr wrap="square" rtlCol="0">
            <a:spAutoFit/>
          </a:bodyPr>
          <a:lstStyle/>
          <a:p>
            <a:r>
              <a:rPr lang="en-US" sz="1400" dirty="0">
                <a:solidFill>
                  <a:schemeClr val="bg1"/>
                </a:solidFill>
                <a:latin typeface="Gentona Medium" panose="00000600000000000000" pitchFamily="50" charset="0"/>
              </a:rPr>
              <a:t>GPA</a:t>
            </a:r>
          </a:p>
        </p:txBody>
      </p:sp>
      <p:sp>
        <p:nvSpPr>
          <p:cNvPr id="23" name="TextBox 22">
            <a:extLst>
              <a:ext uri="{FF2B5EF4-FFF2-40B4-BE49-F238E27FC236}">
                <a16:creationId xmlns:a16="http://schemas.microsoft.com/office/drawing/2014/main" id="{5DADB8A9-5B7D-1294-5999-3CBA4534E7AD}"/>
              </a:ext>
            </a:extLst>
          </p:cNvPr>
          <p:cNvSpPr txBox="1"/>
          <p:nvPr/>
        </p:nvSpPr>
        <p:spPr>
          <a:xfrm>
            <a:off x="620382" y="3817549"/>
            <a:ext cx="4335666" cy="523220"/>
          </a:xfrm>
          <a:prstGeom prst="rect">
            <a:avLst/>
          </a:prstGeom>
          <a:noFill/>
          <a:ln>
            <a:noFill/>
          </a:ln>
        </p:spPr>
        <p:txBody>
          <a:bodyPr wrap="square" rtlCol="0">
            <a:spAutoFit/>
          </a:bodyPr>
          <a:lstStyle/>
          <a:p>
            <a:r>
              <a:rPr lang="en-US" sz="2800" dirty="0">
                <a:solidFill>
                  <a:schemeClr val="bg1"/>
                </a:solidFill>
                <a:latin typeface="Obviously Extd Bold" panose="040D0808050403040306" pitchFamily="82" charset="0"/>
              </a:rPr>
              <a:t>1350 - 1490</a:t>
            </a:r>
          </a:p>
        </p:txBody>
      </p:sp>
      <p:sp>
        <p:nvSpPr>
          <p:cNvPr id="24" name="TextBox 23">
            <a:extLst>
              <a:ext uri="{FF2B5EF4-FFF2-40B4-BE49-F238E27FC236}">
                <a16:creationId xmlns:a16="http://schemas.microsoft.com/office/drawing/2014/main" id="{8EEC98D4-1FD8-C87D-FF40-72E2B861634A}"/>
              </a:ext>
            </a:extLst>
          </p:cNvPr>
          <p:cNvSpPr txBox="1"/>
          <p:nvPr/>
        </p:nvSpPr>
        <p:spPr>
          <a:xfrm>
            <a:off x="620382" y="4255573"/>
            <a:ext cx="1334313" cy="307777"/>
          </a:xfrm>
          <a:prstGeom prst="rect">
            <a:avLst/>
          </a:prstGeom>
          <a:noFill/>
        </p:spPr>
        <p:txBody>
          <a:bodyPr wrap="square" rtlCol="0">
            <a:spAutoFit/>
          </a:bodyPr>
          <a:lstStyle/>
          <a:p>
            <a:r>
              <a:rPr lang="en-US" sz="1400" dirty="0">
                <a:solidFill>
                  <a:schemeClr val="bg1"/>
                </a:solidFill>
                <a:latin typeface="Gentona Medium" panose="00000600000000000000" pitchFamily="50" charset="0"/>
              </a:rPr>
              <a:t>SAT</a:t>
            </a:r>
          </a:p>
        </p:txBody>
      </p:sp>
      <p:sp>
        <p:nvSpPr>
          <p:cNvPr id="25" name="TextBox 24">
            <a:extLst>
              <a:ext uri="{FF2B5EF4-FFF2-40B4-BE49-F238E27FC236}">
                <a16:creationId xmlns:a16="http://schemas.microsoft.com/office/drawing/2014/main" id="{760B32A3-B600-C51E-F4A5-EC685798DB70}"/>
              </a:ext>
            </a:extLst>
          </p:cNvPr>
          <p:cNvSpPr txBox="1"/>
          <p:nvPr/>
        </p:nvSpPr>
        <p:spPr>
          <a:xfrm>
            <a:off x="620381" y="4852472"/>
            <a:ext cx="3031043" cy="523220"/>
          </a:xfrm>
          <a:prstGeom prst="rect">
            <a:avLst/>
          </a:prstGeom>
          <a:noFill/>
          <a:ln>
            <a:noFill/>
          </a:ln>
        </p:spPr>
        <p:txBody>
          <a:bodyPr wrap="square" rtlCol="0">
            <a:spAutoFit/>
          </a:bodyPr>
          <a:lstStyle/>
          <a:p>
            <a:r>
              <a:rPr lang="en-US" sz="2800" dirty="0">
                <a:solidFill>
                  <a:schemeClr val="bg1"/>
                </a:solidFill>
                <a:latin typeface="Obviously Extd Bold" panose="040D0808050403040306" pitchFamily="82" charset="0"/>
              </a:rPr>
              <a:t>30 - 34</a:t>
            </a:r>
          </a:p>
        </p:txBody>
      </p:sp>
      <p:sp>
        <p:nvSpPr>
          <p:cNvPr id="26" name="TextBox 25">
            <a:extLst>
              <a:ext uri="{FF2B5EF4-FFF2-40B4-BE49-F238E27FC236}">
                <a16:creationId xmlns:a16="http://schemas.microsoft.com/office/drawing/2014/main" id="{208AB753-9F86-9F56-C177-114DFA4E1B43}"/>
              </a:ext>
            </a:extLst>
          </p:cNvPr>
          <p:cNvSpPr txBox="1"/>
          <p:nvPr/>
        </p:nvSpPr>
        <p:spPr>
          <a:xfrm>
            <a:off x="620382" y="5290496"/>
            <a:ext cx="1334313" cy="307777"/>
          </a:xfrm>
          <a:prstGeom prst="rect">
            <a:avLst/>
          </a:prstGeom>
          <a:noFill/>
        </p:spPr>
        <p:txBody>
          <a:bodyPr wrap="square" rtlCol="0">
            <a:spAutoFit/>
          </a:bodyPr>
          <a:lstStyle/>
          <a:p>
            <a:r>
              <a:rPr lang="en-US" sz="1400" dirty="0">
                <a:solidFill>
                  <a:schemeClr val="bg1"/>
                </a:solidFill>
                <a:latin typeface="Gentona Medium" panose="00000600000000000000" pitchFamily="50" charset="0"/>
              </a:rPr>
              <a:t>ACT</a:t>
            </a:r>
          </a:p>
        </p:txBody>
      </p:sp>
      <p:sp>
        <p:nvSpPr>
          <p:cNvPr id="27" name="TextBox 26">
            <a:extLst>
              <a:ext uri="{FF2B5EF4-FFF2-40B4-BE49-F238E27FC236}">
                <a16:creationId xmlns:a16="http://schemas.microsoft.com/office/drawing/2014/main" id="{2C77F9D7-3DCA-4912-40EA-678C39E4F459}"/>
              </a:ext>
            </a:extLst>
          </p:cNvPr>
          <p:cNvSpPr txBox="1"/>
          <p:nvPr/>
        </p:nvSpPr>
        <p:spPr>
          <a:xfrm>
            <a:off x="561767" y="843871"/>
            <a:ext cx="3089659" cy="276999"/>
          </a:xfrm>
          <a:prstGeom prst="rect">
            <a:avLst/>
          </a:prstGeom>
          <a:noFill/>
          <a:ln>
            <a:noFill/>
          </a:ln>
        </p:spPr>
        <p:txBody>
          <a:bodyPr wrap="square" rtlCol="0">
            <a:spAutoFit/>
          </a:bodyPr>
          <a:lstStyle/>
          <a:p>
            <a:r>
              <a:rPr lang="en-US" sz="1200" dirty="0">
                <a:solidFill>
                  <a:schemeClr val="bg1"/>
                </a:solidFill>
                <a:latin typeface="Obviously Extd" panose="040D0508050403040306" pitchFamily="82" charset="0"/>
              </a:rPr>
              <a:t>CLASS OF 2026</a:t>
            </a:r>
          </a:p>
        </p:txBody>
      </p:sp>
      <p:pic>
        <p:nvPicPr>
          <p:cNvPr id="3" name="Picture 2" descr="A group of people posing for a photo&#10;&#10;Description automatically generated with medium confidence">
            <a:extLst>
              <a:ext uri="{FF2B5EF4-FFF2-40B4-BE49-F238E27FC236}">
                <a16:creationId xmlns:a16="http://schemas.microsoft.com/office/drawing/2014/main" id="{C9FC99BE-F31B-C77D-1B9B-C03D071FF96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4775"/>
          <a:stretch/>
        </p:blipFill>
        <p:spPr>
          <a:xfrm>
            <a:off x="6166423" y="-157801"/>
            <a:ext cx="9491047" cy="7341291"/>
          </a:xfrm>
          <a:prstGeom prst="rect">
            <a:avLst/>
          </a:prstGeom>
        </p:spPr>
      </p:pic>
    </p:spTree>
    <p:extLst>
      <p:ext uri="{BB962C8B-B14F-4D97-AF65-F5344CB8AC3E}">
        <p14:creationId xmlns:p14="http://schemas.microsoft.com/office/powerpoint/2010/main" val="2443260043"/>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outdoor, blue, high, day&#10;&#10;Description automatically generated">
            <a:extLst>
              <a:ext uri="{FF2B5EF4-FFF2-40B4-BE49-F238E27FC236}">
                <a16:creationId xmlns:a16="http://schemas.microsoft.com/office/drawing/2014/main" id="{797165D3-858B-48C9-9277-1F0B986D8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2823" y="-23604"/>
            <a:ext cx="15699260" cy="8830834"/>
          </a:xfrm>
          <a:prstGeom prst="rect">
            <a:avLst/>
          </a:prstGeom>
        </p:spPr>
      </p:pic>
      <p:sp>
        <p:nvSpPr>
          <p:cNvPr id="20" name="TextBox 19">
            <a:extLst>
              <a:ext uri="{FF2B5EF4-FFF2-40B4-BE49-F238E27FC236}">
                <a16:creationId xmlns:a16="http://schemas.microsoft.com/office/drawing/2014/main" id="{8A75F5DE-3B9E-4865-AFFA-5E2A7832E636}"/>
              </a:ext>
            </a:extLst>
          </p:cNvPr>
          <p:cNvSpPr txBox="1"/>
          <p:nvPr/>
        </p:nvSpPr>
        <p:spPr>
          <a:xfrm>
            <a:off x="3370381" y="784723"/>
            <a:ext cx="5451234" cy="646331"/>
          </a:xfrm>
          <a:prstGeom prst="rect">
            <a:avLst/>
          </a:prstGeom>
          <a:noFill/>
          <a:ln>
            <a:noFill/>
          </a:ln>
        </p:spPr>
        <p:txBody>
          <a:bodyPr wrap="square" rtlCol="0">
            <a:spAutoFit/>
          </a:bodyPr>
          <a:lstStyle/>
          <a:p>
            <a:r>
              <a:rPr lang="en-US" sz="3600" spc="300" dirty="0">
                <a:solidFill>
                  <a:schemeClr val="bg1"/>
                </a:solidFill>
                <a:latin typeface="Obviously Extd" panose="040D0508050403040306" pitchFamily="82" charset="0"/>
              </a:rPr>
              <a:t>DATES AND</a:t>
            </a:r>
          </a:p>
        </p:txBody>
      </p:sp>
      <p:sp>
        <p:nvSpPr>
          <p:cNvPr id="21" name="TextBox 20">
            <a:extLst>
              <a:ext uri="{FF2B5EF4-FFF2-40B4-BE49-F238E27FC236}">
                <a16:creationId xmlns:a16="http://schemas.microsoft.com/office/drawing/2014/main" id="{2F0F29AA-0EFD-4A43-AAB3-AEC73A9D8FF0}"/>
              </a:ext>
            </a:extLst>
          </p:cNvPr>
          <p:cNvSpPr txBox="1"/>
          <p:nvPr/>
        </p:nvSpPr>
        <p:spPr>
          <a:xfrm>
            <a:off x="3140218" y="1380721"/>
            <a:ext cx="5865762" cy="707886"/>
          </a:xfrm>
          <a:prstGeom prst="rect">
            <a:avLst/>
          </a:prstGeom>
          <a:noFill/>
          <a:ln>
            <a:noFill/>
          </a:ln>
        </p:spPr>
        <p:txBody>
          <a:bodyPr wrap="square" rtlCol="0">
            <a:spAutoFit/>
          </a:bodyPr>
          <a:lstStyle/>
          <a:p>
            <a:r>
              <a:rPr lang="en-US" sz="4000" dirty="0">
                <a:solidFill>
                  <a:schemeClr val="bg1"/>
                </a:solidFill>
                <a:latin typeface="Obviously Extd Bold" panose="040D0808050403040306" pitchFamily="82" charset="0"/>
              </a:rPr>
              <a:t>DEADLINES</a:t>
            </a:r>
          </a:p>
        </p:txBody>
      </p:sp>
      <p:sp>
        <p:nvSpPr>
          <p:cNvPr id="16" name="TextBox 15">
            <a:extLst>
              <a:ext uri="{FF2B5EF4-FFF2-40B4-BE49-F238E27FC236}">
                <a16:creationId xmlns:a16="http://schemas.microsoft.com/office/drawing/2014/main" id="{F233B1C3-E44F-2B47-0559-D9C3A3D5F0E0}"/>
              </a:ext>
            </a:extLst>
          </p:cNvPr>
          <p:cNvSpPr txBox="1"/>
          <p:nvPr/>
        </p:nvSpPr>
        <p:spPr>
          <a:xfrm>
            <a:off x="327583" y="3210868"/>
            <a:ext cx="2141297" cy="338554"/>
          </a:xfrm>
          <a:prstGeom prst="rect">
            <a:avLst/>
          </a:prstGeom>
          <a:noFill/>
          <a:ln>
            <a:noFill/>
          </a:ln>
        </p:spPr>
        <p:txBody>
          <a:bodyPr wrap="square" rtlCol="0">
            <a:spAutoFit/>
          </a:bodyPr>
          <a:lstStyle/>
          <a:p>
            <a:pPr algn="ctr"/>
            <a:r>
              <a:rPr lang="en-US" sz="1600" dirty="0">
                <a:solidFill>
                  <a:schemeClr val="bg1"/>
                </a:solidFill>
                <a:latin typeface="Obviously Extd Bold" panose="040D0808050403040306" pitchFamily="82" charset="0"/>
              </a:rPr>
              <a:t>AUG. 8</a:t>
            </a:r>
          </a:p>
        </p:txBody>
      </p:sp>
      <p:sp>
        <p:nvSpPr>
          <p:cNvPr id="18" name="TextBox 17">
            <a:extLst>
              <a:ext uri="{FF2B5EF4-FFF2-40B4-BE49-F238E27FC236}">
                <a16:creationId xmlns:a16="http://schemas.microsoft.com/office/drawing/2014/main" id="{A6ABE988-3C9F-E65C-3702-80801A423554}"/>
              </a:ext>
            </a:extLst>
          </p:cNvPr>
          <p:cNvSpPr txBox="1"/>
          <p:nvPr/>
        </p:nvSpPr>
        <p:spPr>
          <a:xfrm>
            <a:off x="486270" y="3487098"/>
            <a:ext cx="1783102" cy="584775"/>
          </a:xfrm>
          <a:prstGeom prst="rect">
            <a:avLst/>
          </a:prstGeom>
          <a:noFill/>
        </p:spPr>
        <p:txBody>
          <a:bodyPr wrap="square" rtlCol="0">
            <a:spAutoFit/>
          </a:bodyPr>
          <a:lstStyle/>
          <a:p>
            <a:pPr algn="ctr"/>
            <a:r>
              <a:rPr lang="en-US" sz="1600" dirty="0">
                <a:solidFill>
                  <a:schemeClr val="bg1"/>
                </a:solidFill>
                <a:latin typeface="Gentona Medium" panose="00000600000000000000" pitchFamily="50" charset="0"/>
              </a:rPr>
              <a:t>Freshman application opens </a:t>
            </a:r>
          </a:p>
        </p:txBody>
      </p:sp>
      <p:cxnSp>
        <p:nvCxnSpPr>
          <p:cNvPr id="19" name="Straight Arrow Connector 18">
            <a:extLst>
              <a:ext uri="{FF2B5EF4-FFF2-40B4-BE49-F238E27FC236}">
                <a16:creationId xmlns:a16="http://schemas.microsoft.com/office/drawing/2014/main" id="{05703295-B74D-0595-FF24-A31EE40969CF}"/>
              </a:ext>
            </a:extLst>
          </p:cNvPr>
          <p:cNvCxnSpPr>
            <a:cxnSpLocks/>
            <a:stCxn id="28" idx="2"/>
          </p:cNvCxnSpPr>
          <p:nvPr/>
        </p:nvCxnSpPr>
        <p:spPr>
          <a:xfrm>
            <a:off x="1260293" y="3039428"/>
            <a:ext cx="10248900" cy="476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5A3B306A-65CD-F048-F10F-F5A18C6538A7}"/>
              </a:ext>
            </a:extLst>
          </p:cNvPr>
          <p:cNvSpPr/>
          <p:nvPr/>
        </p:nvSpPr>
        <p:spPr>
          <a:xfrm>
            <a:off x="1260293" y="2948940"/>
            <a:ext cx="180975" cy="1809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2B3C289-0E8A-B154-7060-570BC9615092}"/>
              </a:ext>
            </a:extLst>
          </p:cNvPr>
          <p:cNvSpPr/>
          <p:nvPr/>
        </p:nvSpPr>
        <p:spPr>
          <a:xfrm>
            <a:off x="3502027" y="2971496"/>
            <a:ext cx="180975" cy="1809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85E6BC8-87A6-208B-F536-5DC06516E53A}"/>
              </a:ext>
            </a:extLst>
          </p:cNvPr>
          <p:cNvSpPr txBox="1"/>
          <p:nvPr/>
        </p:nvSpPr>
        <p:spPr>
          <a:xfrm>
            <a:off x="2558719" y="3210868"/>
            <a:ext cx="2141297" cy="338554"/>
          </a:xfrm>
          <a:prstGeom prst="rect">
            <a:avLst/>
          </a:prstGeom>
          <a:noFill/>
          <a:ln>
            <a:noFill/>
          </a:ln>
        </p:spPr>
        <p:txBody>
          <a:bodyPr wrap="square" rtlCol="0">
            <a:spAutoFit/>
          </a:bodyPr>
          <a:lstStyle/>
          <a:p>
            <a:pPr algn="ctr"/>
            <a:r>
              <a:rPr lang="en-US" sz="1600" dirty="0">
                <a:solidFill>
                  <a:schemeClr val="bg1"/>
                </a:solidFill>
                <a:latin typeface="Obviously Extd Bold" panose="040D0808050403040306" pitchFamily="82" charset="0"/>
              </a:rPr>
              <a:t>OCT. 1</a:t>
            </a:r>
          </a:p>
        </p:txBody>
      </p:sp>
      <p:sp>
        <p:nvSpPr>
          <p:cNvPr id="34" name="TextBox 33">
            <a:extLst>
              <a:ext uri="{FF2B5EF4-FFF2-40B4-BE49-F238E27FC236}">
                <a16:creationId xmlns:a16="http://schemas.microsoft.com/office/drawing/2014/main" id="{3336421E-A9ED-C765-719B-43D84C6D13B4}"/>
              </a:ext>
            </a:extLst>
          </p:cNvPr>
          <p:cNvSpPr txBox="1"/>
          <p:nvPr/>
        </p:nvSpPr>
        <p:spPr>
          <a:xfrm>
            <a:off x="2680830" y="3487098"/>
            <a:ext cx="1783102" cy="584775"/>
          </a:xfrm>
          <a:prstGeom prst="rect">
            <a:avLst/>
          </a:prstGeom>
          <a:noFill/>
        </p:spPr>
        <p:txBody>
          <a:bodyPr wrap="square" rtlCol="0">
            <a:spAutoFit/>
          </a:bodyPr>
          <a:lstStyle/>
          <a:p>
            <a:pPr algn="ctr"/>
            <a:r>
              <a:rPr lang="en-US" sz="1600" dirty="0">
                <a:solidFill>
                  <a:schemeClr val="bg1"/>
                </a:solidFill>
                <a:latin typeface="Gentona Medium" panose="00000600000000000000" pitchFamily="50" charset="0"/>
              </a:rPr>
              <a:t>FAFSA </a:t>
            </a:r>
            <a:br>
              <a:rPr lang="en-US" sz="1600" dirty="0">
                <a:solidFill>
                  <a:schemeClr val="bg1"/>
                </a:solidFill>
                <a:latin typeface="Gentona Medium" panose="00000600000000000000" pitchFamily="50" charset="0"/>
              </a:rPr>
            </a:br>
            <a:r>
              <a:rPr lang="en-US" sz="1600" dirty="0">
                <a:solidFill>
                  <a:schemeClr val="bg1"/>
                </a:solidFill>
                <a:latin typeface="Gentona Medium" panose="00000600000000000000" pitchFamily="50" charset="0"/>
              </a:rPr>
              <a:t>form opens </a:t>
            </a:r>
          </a:p>
        </p:txBody>
      </p:sp>
      <p:sp>
        <p:nvSpPr>
          <p:cNvPr id="35" name="Oval 34">
            <a:extLst>
              <a:ext uri="{FF2B5EF4-FFF2-40B4-BE49-F238E27FC236}">
                <a16:creationId xmlns:a16="http://schemas.microsoft.com/office/drawing/2014/main" id="{B08871D1-0CD5-6DA1-46FE-EB66365470FF}"/>
              </a:ext>
            </a:extLst>
          </p:cNvPr>
          <p:cNvSpPr/>
          <p:nvPr/>
        </p:nvSpPr>
        <p:spPr>
          <a:xfrm>
            <a:off x="5556964" y="2973288"/>
            <a:ext cx="180975" cy="1809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F94B7BC-8769-94B7-D853-AC927D072537}"/>
              </a:ext>
            </a:extLst>
          </p:cNvPr>
          <p:cNvSpPr txBox="1"/>
          <p:nvPr/>
        </p:nvSpPr>
        <p:spPr>
          <a:xfrm>
            <a:off x="4631944" y="3212660"/>
            <a:ext cx="2141297" cy="338554"/>
          </a:xfrm>
          <a:prstGeom prst="rect">
            <a:avLst/>
          </a:prstGeom>
          <a:noFill/>
          <a:ln>
            <a:noFill/>
          </a:ln>
        </p:spPr>
        <p:txBody>
          <a:bodyPr wrap="square" rtlCol="0">
            <a:spAutoFit/>
          </a:bodyPr>
          <a:lstStyle/>
          <a:p>
            <a:pPr algn="ctr"/>
            <a:r>
              <a:rPr lang="en-US" sz="1600" dirty="0">
                <a:solidFill>
                  <a:schemeClr val="bg1"/>
                </a:solidFill>
                <a:latin typeface="Obviously Extd Bold" panose="040D0808050403040306" pitchFamily="82" charset="0"/>
              </a:rPr>
              <a:t>NOV. 1</a:t>
            </a:r>
          </a:p>
        </p:txBody>
      </p:sp>
      <p:sp>
        <p:nvSpPr>
          <p:cNvPr id="37" name="TextBox 36">
            <a:extLst>
              <a:ext uri="{FF2B5EF4-FFF2-40B4-BE49-F238E27FC236}">
                <a16:creationId xmlns:a16="http://schemas.microsoft.com/office/drawing/2014/main" id="{249707E4-E53D-B746-37C3-A63A8FD047CC}"/>
              </a:ext>
            </a:extLst>
          </p:cNvPr>
          <p:cNvSpPr txBox="1"/>
          <p:nvPr/>
        </p:nvSpPr>
        <p:spPr>
          <a:xfrm>
            <a:off x="4772343" y="3488890"/>
            <a:ext cx="1783102" cy="830997"/>
          </a:xfrm>
          <a:prstGeom prst="rect">
            <a:avLst/>
          </a:prstGeom>
          <a:noFill/>
        </p:spPr>
        <p:txBody>
          <a:bodyPr wrap="square" rtlCol="0">
            <a:spAutoFit/>
          </a:bodyPr>
          <a:lstStyle/>
          <a:p>
            <a:pPr algn="ctr"/>
            <a:r>
              <a:rPr lang="en-US" sz="1600" dirty="0">
                <a:solidFill>
                  <a:schemeClr val="bg1"/>
                </a:solidFill>
                <a:latin typeface="Gentona Medium" panose="00000600000000000000" pitchFamily="50" charset="0"/>
              </a:rPr>
              <a:t>Priority deadline for freshman application</a:t>
            </a:r>
          </a:p>
        </p:txBody>
      </p:sp>
      <p:sp>
        <p:nvSpPr>
          <p:cNvPr id="38" name="Oval 37">
            <a:extLst>
              <a:ext uri="{FF2B5EF4-FFF2-40B4-BE49-F238E27FC236}">
                <a16:creationId xmlns:a16="http://schemas.microsoft.com/office/drawing/2014/main" id="{6A5439A7-A0A5-88D3-8C04-07216C102DEF}"/>
              </a:ext>
            </a:extLst>
          </p:cNvPr>
          <p:cNvSpPr/>
          <p:nvPr/>
        </p:nvSpPr>
        <p:spPr>
          <a:xfrm>
            <a:off x="7881143" y="2967192"/>
            <a:ext cx="180975" cy="1809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A45586F3-990E-5BBD-B117-037740D40B39}"/>
              </a:ext>
            </a:extLst>
          </p:cNvPr>
          <p:cNvSpPr txBox="1"/>
          <p:nvPr/>
        </p:nvSpPr>
        <p:spPr>
          <a:xfrm>
            <a:off x="6864683" y="3206564"/>
            <a:ext cx="2141297" cy="338554"/>
          </a:xfrm>
          <a:prstGeom prst="rect">
            <a:avLst/>
          </a:prstGeom>
          <a:noFill/>
          <a:ln>
            <a:noFill/>
          </a:ln>
        </p:spPr>
        <p:txBody>
          <a:bodyPr wrap="square" rtlCol="0">
            <a:spAutoFit/>
          </a:bodyPr>
          <a:lstStyle/>
          <a:p>
            <a:pPr algn="ctr"/>
            <a:r>
              <a:rPr lang="en-US" sz="1600" dirty="0">
                <a:solidFill>
                  <a:schemeClr val="bg1"/>
                </a:solidFill>
                <a:latin typeface="Obviously Extd Bold" panose="040D0808050403040306" pitchFamily="82" charset="0"/>
              </a:rPr>
              <a:t>NOV. 15</a:t>
            </a:r>
          </a:p>
        </p:txBody>
      </p:sp>
      <p:sp>
        <p:nvSpPr>
          <p:cNvPr id="40" name="TextBox 39">
            <a:extLst>
              <a:ext uri="{FF2B5EF4-FFF2-40B4-BE49-F238E27FC236}">
                <a16:creationId xmlns:a16="http://schemas.microsoft.com/office/drawing/2014/main" id="{E8D66F80-E97B-9114-1600-C1E42793F4E5}"/>
              </a:ext>
            </a:extLst>
          </p:cNvPr>
          <p:cNvSpPr txBox="1"/>
          <p:nvPr/>
        </p:nvSpPr>
        <p:spPr>
          <a:xfrm>
            <a:off x="7100824" y="3482794"/>
            <a:ext cx="1783102" cy="338554"/>
          </a:xfrm>
          <a:prstGeom prst="rect">
            <a:avLst/>
          </a:prstGeom>
          <a:noFill/>
        </p:spPr>
        <p:txBody>
          <a:bodyPr wrap="square" rtlCol="0">
            <a:spAutoFit/>
          </a:bodyPr>
          <a:lstStyle/>
          <a:p>
            <a:pPr algn="ctr"/>
            <a:r>
              <a:rPr lang="en-US" sz="1600" dirty="0">
                <a:solidFill>
                  <a:schemeClr val="bg1"/>
                </a:solidFill>
                <a:latin typeface="Gentona Medium" panose="00000600000000000000" pitchFamily="50" charset="0"/>
              </a:rPr>
              <a:t>SSAR deadline</a:t>
            </a:r>
          </a:p>
        </p:txBody>
      </p:sp>
      <p:sp>
        <p:nvSpPr>
          <p:cNvPr id="41" name="Oval 40">
            <a:extLst>
              <a:ext uri="{FF2B5EF4-FFF2-40B4-BE49-F238E27FC236}">
                <a16:creationId xmlns:a16="http://schemas.microsoft.com/office/drawing/2014/main" id="{16FBECC8-8F4E-F62D-7B3D-9C4A30E61AF5}"/>
              </a:ext>
            </a:extLst>
          </p:cNvPr>
          <p:cNvSpPr/>
          <p:nvPr/>
        </p:nvSpPr>
        <p:spPr>
          <a:xfrm>
            <a:off x="9905598" y="2973288"/>
            <a:ext cx="180975" cy="1809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69AB89B-DE25-5F45-473D-94BB82685AC1}"/>
              </a:ext>
            </a:extLst>
          </p:cNvPr>
          <p:cNvSpPr txBox="1"/>
          <p:nvPr/>
        </p:nvSpPr>
        <p:spPr>
          <a:xfrm>
            <a:off x="8889138" y="3212660"/>
            <a:ext cx="2141297" cy="338554"/>
          </a:xfrm>
          <a:prstGeom prst="rect">
            <a:avLst/>
          </a:prstGeom>
          <a:noFill/>
          <a:ln>
            <a:noFill/>
          </a:ln>
        </p:spPr>
        <p:txBody>
          <a:bodyPr wrap="square" rtlCol="0">
            <a:spAutoFit/>
          </a:bodyPr>
          <a:lstStyle/>
          <a:p>
            <a:pPr algn="ctr"/>
            <a:r>
              <a:rPr lang="en-US" sz="1600" dirty="0">
                <a:solidFill>
                  <a:schemeClr val="bg1"/>
                </a:solidFill>
                <a:latin typeface="Obviously Extd Bold" panose="040D0808050403040306" pitchFamily="82" charset="0"/>
              </a:rPr>
              <a:t>DEC. 1</a:t>
            </a:r>
          </a:p>
        </p:txBody>
      </p:sp>
      <p:sp>
        <p:nvSpPr>
          <p:cNvPr id="43" name="TextBox 42">
            <a:extLst>
              <a:ext uri="{FF2B5EF4-FFF2-40B4-BE49-F238E27FC236}">
                <a16:creationId xmlns:a16="http://schemas.microsoft.com/office/drawing/2014/main" id="{9E722264-9891-8805-2024-2EFE3C6F13B3}"/>
              </a:ext>
            </a:extLst>
          </p:cNvPr>
          <p:cNvSpPr txBox="1"/>
          <p:nvPr/>
        </p:nvSpPr>
        <p:spPr>
          <a:xfrm>
            <a:off x="9082607" y="3488890"/>
            <a:ext cx="1783102" cy="830997"/>
          </a:xfrm>
          <a:prstGeom prst="rect">
            <a:avLst/>
          </a:prstGeom>
          <a:noFill/>
        </p:spPr>
        <p:txBody>
          <a:bodyPr wrap="square" rtlCol="0">
            <a:spAutoFit/>
          </a:bodyPr>
          <a:lstStyle/>
          <a:p>
            <a:pPr algn="ctr"/>
            <a:r>
              <a:rPr lang="en-US" sz="1600" dirty="0">
                <a:solidFill>
                  <a:schemeClr val="bg1"/>
                </a:solidFill>
                <a:latin typeface="Gentona Medium" panose="00000600000000000000" pitchFamily="50" charset="0"/>
              </a:rPr>
              <a:t>Test score submission deadline</a:t>
            </a:r>
          </a:p>
        </p:txBody>
      </p:sp>
      <p:sp>
        <p:nvSpPr>
          <p:cNvPr id="44" name="TextBox 43">
            <a:extLst>
              <a:ext uri="{FF2B5EF4-FFF2-40B4-BE49-F238E27FC236}">
                <a16:creationId xmlns:a16="http://schemas.microsoft.com/office/drawing/2014/main" id="{D69BD9EF-1B56-AB5F-9B54-3C26430A80A1}"/>
              </a:ext>
            </a:extLst>
          </p:cNvPr>
          <p:cNvSpPr txBox="1"/>
          <p:nvPr/>
        </p:nvSpPr>
        <p:spPr>
          <a:xfrm>
            <a:off x="760399" y="4945457"/>
            <a:ext cx="2141297" cy="338554"/>
          </a:xfrm>
          <a:prstGeom prst="rect">
            <a:avLst/>
          </a:prstGeom>
          <a:noFill/>
          <a:ln>
            <a:noFill/>
          </a:ln>
        </p:spPr>
        <p:txBody>
          <a:bodyPr wrap="square" rtlCol="0">
            <a:spAutoFit/>
          </a:bodyPr>
          <a:lstStyle/>
          <a:p>
            <a:pPr algn="ctr"/>
            <a:r>
              <a:rPr lang="en-US" sz="1600" dirty="0">
                <a:solidFill>
                  <a:schemeClr val="bg1"/>
                </a:solidFill>
                <a:latin typeface="Obviously Extd Bold" panose="040D0808050403040306" pitchFamily="82" charset="0"/>
              </a:rPr>
              <a:t>FEB. 24</a:t>
            </a:r>
          </a:p>
        </p:txBody>
      </p:sp>
      <p:sp>
        <p:nvSpPr>
          <p:cNvPr id="45" name="TextBox 44">
            <a:extLst>
              <a:ext uri="{FF2B5EF4-FFF2-40B4-BE49-F238E27FC236}">
                <a16:creationId xmlns:a16="http://schemas.microsoft.com/office/drawing/2014/main" id="{8034FD94-1C20-6ACE-A404-7517B9E30C50}"/>
              </a:ext>
            </a:extLst>
          </p:cNvPr>
          <p:cNvSpPr txBox="1"/>
          <p:nvPr/>
        </p:nvSpPr>
        <p:spPr>
          <a:xfrm>
            <a:off x="757198" y="5221687"/>
            <a:ext cx="2141297" cy="830997"/>
          </a:xfrm>
          <a:prstGeom prst="rect">
            <a:avLst/>
          </a:prstGeom>
          <a:noFill/>
        </p:spPr>
        <p:txBody>
          <a:bodyPr wrap="square" rtlCol="0">
            <a:spAutoFit/>
          </a:bodyPr>
          <a:lstStyle/>
          <a:p>
            <a:pPr algn="ctr"/>
            <a:r>
              <a:rPr lang="en-US" sz="1600" dirty="0">
                <a:solidFill>
                  <a:schemeClr val="bg1"/>
                </a:solidFill>
                <a:latin typeface="Gentona Medium" panose="00000600000000000000" pitchFamily="50" charset="0"/>
              </a:rPr>
              <a:t>Admission decision notification for priority applications</a:t>
            </a:r>
          </a:p>
        </p:txBody>
      </p:sp>
      <p:cxnSp>
        <p:nvCxnSpPr>
          <p:cNvPr id="46" name="Straight Arrow Connector 45">
            <a:extLst>
              <a:ext uri="{FF2B5EF4-FFF2-40B4-BE49-F238E27FC236}">
                <a16:creationId xmlns:a16="http://schemas.microsoft.com/office/drawing/2014/main" id="{6F4A2FB3-58F7-655E-82C7-0C5603F938B4}"/>
              </a:ext>
            </a:extLst>
          </p:cNvPr>
          <p:cNvCxnSpPr>
            <a:cxnSpLocks/>
            <a:stCxn id="48" idx="2"/>
          </p:cNvCxnSpPr>
          <p:nvPr/>
        </p:nvCxnSpPr>
        <p:spPr>
          <a:xfrm flipV="1">
            <a:off x="1761744" y="4761988"/>
            <a:ext cx="8241792" cy="476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4A83B6E4-E244-7366-7DA5-1E5BD4896FFB}"/>
              </a:ext>
            </a:extLst>
          </p:cNvPr>
          <p:cNvSpPr/>
          <p:nvPr/>
        </p:nvSpPr>
        <p:spPr>
          <a:xfrm>
            <a:off x="1761744" y="4676262"/>
            <a:ext cx="180975" cy="1809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16EC290F-90B3-4255-9562-6C0CC4C7B54B}"/>
              </a:ext>
            </a:extLst>
          </p:cNvPr>
          <p:cNvSpPr txBox="1"/>
          <p:nvPr/>
        </p:nvSpPr>
        <p:spPr>
          <a:xfrm>
            <a:off x="3448735" y="4940269"/>
            <a:ext cx="2141297" cy="338554"/>
          </a:xfrm>
          <a:prstGeom prst="rect">
            <a:avLst/>
          </a:prstGeom>
          <a:noFill/>
          <a:ln>
            <a:noFill/>
          </a:ln>
        </p:spPr>
        <p:txBody>
          <a:bodyPr wrap="square" rtlCol="0">
            <a:spAutoFit/>
          </a:bodyPr>
          <a:lstStyle/>
          <a:p>
            <a:pPr algn="ctr"/>
            <a:r>
              <a:rPr lang="en-US" sz="1600" dirty="0">
                <a:solidFill>
                  <a:schemeClr val="bg1"/>
                </a:solidFill>
                <a:latin typeface="Obviously Extd Bold" panose="040D0808050403040306" pitchFamily="82" charset="0"/>
              </a:rPr>
              <a:t>MARCH</a:t>
            </a:r>
          </a:p>
        </p:txBody>
      </p:sp>
      <p:sp>
        <p:nvSpPr>
          <p:cNvPr id="50" name="TextBox 49">
            <a:extLst>
              <a:ext uri="{FF2B5EF4-FFF2-40B4-BE49-F238E27FC236}">
                <a16:creationId xmlns:a16="http://schemas.microsoft.com/office/drawing/2014/main" id="{ECCF4F94-0ADA-6A43-6004-3082035E8716}"/>
              </a:ext>
            </a:extLst>
          </p:cNvPr>
          <p:cNvSpPr txBox="1"/>
          <p:nvPr/>
        </p:nvSpPr>
        <p:spPr>
          <a:xfrm>
            <a:off x="3445534" y="5216499"/>
            <a:ext cx="2141297" cy="584775"/>
          </a:xfrm>
          <a:prstGeom prst="rect">
            <a:avLst/>
          </a:prstGeom>
          <a:noFill/>
        </p:spPr>
        <p:txBody>
          <a:bodyPr wrap="square" rtlCol="0">
            <a:spAutoFit/>
          </a:bodyPr>
          <a:lstStyle/>
          <a:p>
            <a:pPr algn="ctr"/>
            <a:r>
              <a:rPr lang="en-US" sz="1600" dirty="0">
                <a:solidFill>
                  <a:schemeClr val="bg1"/>
                </a:solidFill>
                <a:latin typeface="Gentona Medium" panose="00000600000000000000" pitchFamily="50" charset="0"/>
              </a:rPr>
              <a:t>Financial aid offers available at </a:t>
            </a:r>
            <a:r>
              <a:rPr lang="en-US" sz="1600" dirty="0" err="1">
                <a:solidFill>
                  <a:schemeClr val="bg1"/>
                </a:solidFill>
                <a:latin typeface="Gentona Medium" panose="00000600000000000000" pitchFamily="50" charset="0"/>
              </a:rPr>
              <a:t>One.UF</a:t>
            </a:r>
            <a:endParaRPr lang="en-US" sz="1600" dirty="0">
              <a:solidFill>
                <a:schemeClr val="bg1"/>
              </a:solidFill>
              <a:latin typeface="Gentona Medium" panose="00000600000000000000" pitchFamily="50" charset="0"/>
            </a:endParaRPr>
          </a:p>
        </p:txBody>
      </p:sp>
      <p:sp>
        <p:nvSpPr>
          <p:cNvPr id="51" name="Oval 50">
            <a:extLst>
              <a:ext uri="{FF2B5EF4-FFF2-40B4-BE49-F238E27FC236}">
                <a16:creationId xmlns:a16="http://schemas.microsoft.com/office/drawing/2014/main" id="{073C3F21-8F5D-0DF8-2F04-72BED0EF0CD0}"/>
              </a:ext>
            </a:extLst>
          </p:cNvPr>
          <p:cNvSpPr/>
          <p:nvPr/>
        </p:nvSpPr>
        <p:spPr>
          <a:xfrm>
            <a:off x="4450080" y="4671074"/>
            <a:ext cx="180975" cy="1809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F3B41A0A-9A42-CA78-3E52-EBCA7E67EDF5}"/>
              </a:ext>
            </a:extLst>
          </p:cNvPr>
          <p:cNvSpPr txBox="1"/>
          <p:nvPr/>
        </p:nvSpPr>
        <p:spPr>
          <a:xfrm>
            <a:off x="6099199" y="4945457"/>
            <a:ext cx="2141297" cy="338554"/>
          </a:xfrm>
          <a:prstGeom prst="rect">
            <a:avLst/>
          </a:prstGeom>
          <a:noFill/>
          <a:ln>
            <a:noFill/>
          </a:ln>
        </p:spPr>
        <p:txBody>
          <a:bodyPr wrap="square" rtlCol="0">
            <a:spAutoFit/>
          </a:bodyPr>
          <a:lstStyle/>
          <a:p>
            <a:pPr algn="ctr"/>
            <a:r>
              <a:rPr lang="en-US" sz="1600" dirty="0">
                <a:solidFill>
                  <a:schemeClr val="bg1"/>
                </a:solidFill>
                <a:latin typeface="Obviously Extd Bold" panose="040D0808050403040306" pitchFamily="82" charset="0"/>
              </a:rPr>
              <a:t>MAY 1</a:t>
            </a:r>
          </a:p>
        </p:txBody>
      </p:sp>
      <p:sp>
        <p:nvSpPr>
          <p:cNvPr id="53" name="TextBox 52">
            <a:extLst>
              <a:ext uri="{FF2B5EF4-FFF2-40B4-BE49-F238E27FC236}">
                <a16:creationId xmlns:a16="http://schemas.microsoft.com/office/drawing/2014/main" id="{595B39DE-542A-8433-3E9C-67832EB240C5}"/>
              </a:ext>
            </a:extLst>
          </p:cNvPr>
          <p:cNvSpPr txBox="1"/>
          <p:nvPr/>
        </p:nvSpPr>
        <p:spPr>
          <a:xfrm>
            <a:off x="6095998" y="5221687"/>
            <a:ext cx="2141297" cy="830997"/>
          </a:xfrm>
          <a:prstGeom prst="rect">
            <a:avLst/>
          </a:prstGeom>
          <a:noFill/>
        </p:spPr>
        <p:txBody>
          <a:bodyPr wrap="square" rtlCol="0">
            <a:spAutoFit/>
          </a:bodyPr>
          <a:lstStyle/>
          <a:p>
            <a:pPr algn="ctr"/>
            <a:r>
              <a:rPr lang="en-US" sz="1600" dirty="0">
                <a:solidFill>
                  <a:schemeClr val="bg1"/>
                </a:solidFill>
                <a:latin typeface="Gentona Medium" panose="00000600000000000000" pitchFamily="50" charset="0"/>
              </a:rPr>
              <a:t>$200 tuition deposit deadline to confirm enrollment</a:t>
            </a:r>
          </a:p>
        </p:txBody>
      </p:sp>
      <p:sp>
        <p:nvSpPr>
          <p:cNvPr id="54" name="Oval 53">
            <a:extLst>
              <a:ext uri="{FF2B5EF4-FFF2-40B4-BE49-F238E27FC236}">
                <a16:creationId xmlns:a16="http://schemas.microsoft.com/office/drawing/2014/main" id="{AD3F863D-371C-4969-78AE-699F6F9A417E}"/>
              </a:ext>
            </a:extLst>
          </p:cNvPr>
          <p:cNvSpPr/>
          <p:nvPr/>
        </p:nvSpPr>
        <p:spPr>
          <a:xfrm>
            <a:off x="7100544" y="4676262"/>
            <a:ext cx="180975" cy="1809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B7375DB5-C4C1-4DA5-D90C-63DCB1B0AB42}"/>
              </a:ext>
            </a:extLst>
          </p:cNvPr>
          <p:cNvSpPr txBox="1"/>
          <p:nvPr/>
        </p:nvSpPr>
        <p:spPr>
          <a:xfrm>
            <a:off x="8889784" y="4940269"/>
            <a:ext cx="2141297" cy="338554"/>
          </a:xfrm>
          <a:prstGeom prst="rect">
            <a:avLst/>
          </a:prstGeom>
          <a:noFill/>
          <a:ln>
            <a:noFill/>
          </a:ln>
        </p:spPr>
        <p:txBody>
          <a:bodyPr wrap="square" rtlCol="0">
            <a:spAutoFit/>
          </a:bodyPr>
          <a:lstStyle/>
          <a:p>
            <a:pPr algn="ctr"/>
            <a:r>
              <a:rPr lang="en-US" sz="1600" dirty="0">
                <a:solidFill>
                  <a:schemeClr val="bg1"/>
                </a:solidFill>
                <a:latin typeface="Obviously Extd Bold" panose="040D0808050403040306" pitchFamily="82" charset="0"/>
              </a:rPr>
              <a:t>JULY 15</a:t>
            </a:r>
          </a:p>
        </p:txBody>
      </p:sp>
      <p:sp>
        <p:nvSpPr>
          <p:cNvPr id="56" name="TextBox 55">
            <a:extLst>
              <a:ext uri="{FF2B5EF4-FFF2-40B4-BE49-F238E27FC236}">
                <a16:creationId xmlns:a16="http://schemas.microsoft.com/office/drawing/2014/main" id="{A85ADB23-73DE-8AAA-4AC5-6D29885D3221}"/>
              </a:ext>
            </a:extLst>
          </p:cNvPr>
          <p:cNvSpPr txBox="1"/>
          <p:nvPr/>
        </p:nvSpPr>
        <p:spPr>
          <a:xfrm>
            <a:off x="8886583" y="5216499"/>
            <a:ext cx="2141297" cy="830997"/>
          </a:xfrm>
          <a:prstGeom prst="rect">
            <a:avLst/>
          </a:prstGeom>
          <a:noFill/>
        </p:spPr>
        <p:txBody>
          <a:bodyPr wrap="square" rtlCol="0">
            <a:spAutoFit/>
          </a:bodyPr>
          <a:lstStyle/>
          <a:p>
            <a:pPr algn="ctr"/>
            <a:r>
              <a:rPr lang="en-US" sz="1600" dirty="0">
                <a:solidFill>
                  <a:schemeClr val="bg1"/>
                </a:solidFill>
                <a:latin typeface="Gentona Medium" panose="00000600000000000000" pitchFamily="50" charset="0"/>
              </a:rPr>
              <a:t>Admitted student deadline to send final transcripts</a:t>
            </a:r>
          </a:p>
        </p:txBody>
      </p:sp>
      <p:sp>
        <p:nvSpPr>
          <p:cNvPr id="57" name="Oval 56">
            <a:extLst>
              <a:ext uri="{FF2B5EF4-FFF2-40B4-BE49-F238E27FC236}">
                <a16:creationId xmlns:a16="http://schemas.microsoft.com/office/drawing/2014/main" id="{4E3F009E-4F60-A9F7-6B62-24281D0DD944}"/>
              </a:ext>
            </a:extLst>
          </p:cNvPr>
          <p:cNvSpPr/>
          <p:nvPr/>
        </p:nvSpPr>
        <p:spPr>
          <a:xfrm>
            <a:off x="9891129" y="4671074"/>
            <a:ext cx="180975" cy="1809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541969"/>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B26B3555-DF16-09B8-19E7-A09653351436}"/>
              </a:ext>
            </a:extLst>
          </p:cNvPr>
          <p:cNvPicPr>
            <a:picLocks noChangeAspect="1"/>
          </p:cNvPicPr>
          <p:nvPr/>
        </p:nvPicPr>
        <p:blipFill rotWithShape="1">
          <a:blip r:embed="rId2" cstate="screen">
            <a:alphaModFix/>
            <a:extLst>
              <a:ext uri="{28A0092B-C50C-407E-A947-70E740481C1C}">
                <a14:useLocalDpi xmlns:a14="http://schemas.microsoft.com/office/drawing/2010/main" val="0"/>
              </a:ext>
            </a:extLst>
          </a:blip>
          <a:srcRect/>
          <a:stretch/>
        </p:blipFill>
        <p:spPr>
          <a:xfrm>
            <a:off x="0" y="-1396424"/>
            <a:ext cx="12192000" cy="8057870"/>
          </a:xfrm>
          <a:prstGeom prst="rect">
            <a:avLst/>
          </a:prstGeom>
        </p:spPr>
      </p:pic>
      <p:pic>
        <p:nvPicPr>
          <p:cNvPr id="10" name="Picture 9" descr="A picture containing outdoor, blue, high, day&#10;&#10;Description automatically generated">
            <a:extLst>
              <a:ext uri="{FF2B5EF4-FFF2-40B4-BE49-F238E27FC236}">
                <a16:creationId xmlns:a16="http://schemas.microsoft.com/office/drawing/2014/main" id="{2DDEB71A-AEF5-4279-47BE-A09B4F1CA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12180"/>
            <a:ext cx="12192000" cy="2373608"/>
          </a:xfrm>
          <a:prstGeom prst="rect">
            <a:avLst/>
          </a:prstGeom>
        </p:spPr>
      </p:pic>
      <p:sp>
        <p:nvSpPr>
          <p:cNvPr id="4" name="Title 1">
            <a:extLst>
              <a:ext uri="{FF2B5EF4-FFF2-40B4-BE49-F238E27FC236}">
                <a16:creationId xmlns:a16="http://schemas.microsoft.com/office/drawing/2014/main" id="{3AF70F59-8AEE-CB78-34D4-3648C32DC593}"/>
              </a:ext>
            </a:extLst>
          </p:cNvPr>
          <p:cNvSpPr txBox="1">
            <a:spLocks/>
          </p:cNvSpPr>
          <p:nvPr/>
        </p:nvSpPr>
        <p:spPr>
          <a:xfrm>
            <a:off x="2299261" y="4729018"/>
            <a:ext cx="9374737" cy="553998"/>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pPr algn="r"/>
            <a:r>
              <a:rPr lang="en-US" sz="3600" b="0" kern="0" dirty="0">
                <a:latin typeface="Gentona Heavy" panose="00000A00000000000000" pitchFamily="50" charset="0"/>
              </a:rPr>
              <a:t>Few universities in the country</a:t>
            </a:r>
          </a:p>
        </p:txBody>
      </p:sp>
      <p:sp>
        <p:nvSpPr>
          <p:cNvPr id="8" name="Title 1">
            <a:extLst>
              <a:ext uri="{FF2B5EF4-FFF2-40B4-BE49-F238E27FC236}">
                <a16:creationId xmlns:a16="http://schemas.microsoft.com/office/drawing/2014/main" id="{A4A2B189-B720-251F-738B-99E80CF4C95D}"/>
              </a:ext>
            </a:extLst>
          </p:cNvPr>
          <p:cNvSpPr txBox="1">
            <a:spLocks/>
          </p:cNvSpPr>
          <p:nvPr/>
        </p:nvSpPr>
        <p:spPr>
          <a:xfrm>
            <a:off x="4720203" y="5282264"/>
            <a:ext cx="6931006" cy="553998"/>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pPr algn="r"/>
            <a:r>
              <a:rPr lang="en-US" sz="3600" b="0" kern="0" dirty="0">
                <a:latin typeface="Gentona Heavy" panose="00000A00000000000000" pitchFamily="50" charset="0"/>
              </a:rPr>
              <a:t>can match the breadth of</a:t>
            </a:r>
          </a:p>
        </p:txBody>
      </p:sp>
      <p:sp>
        <p:nvSpPr>
          <p:cNvPr id="9" name="Title 1">
            <a:extLst>
              <a:ext uri="{FF2B5EF4-FFF2-40B4-BE49-F238E27FC236}">
                <a16:creationId xmlns:a16="http://schemas.microsoft.com/office/drawing/2014/main" id="{1A66240C-59B3-A0AF-C801-734A11A0EBAD}"/>
              </a:ext>
            </a:extLst>
          </p:cNvPr>
          <p:cNvSpPr txBox="1">
            <a:spLocks/>
          </p:cNvSpPr>
          <p:nvPr/>
        </p:nvSpPr>
        <p:spPr>
          <a:xfrm>
            <a:off x="5208374" y="5871030"/>
            <a:ext cx="3818388" cy="553998"/>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r>
              <a:rPr lang="en-US" sz="3600" b="0" kern="0" dirty="0">
                <a:latin typeface="Gentona Heavy" panose="00000A00000000000000" pitchFamily="50" charset="0"/>
              </a:rPr>
              <a:t>our academic</a:t>
            </a:r>
          </a:p>
        </p:txBody>
      </p:sp>
      <p:sp>
        <p:nvSpPr>
          <p:cNvPr id="5" name="Title 1">
            <a:extLst>
              <a:ext uri="{FF2B5EF4-FFF2-40B4-BE49-F238E27FC236}">
                <a16:creationId xmlns:a16="http://schemas.microsoft.com/office/drawing/2014/main" id="{34D26E5B-02F5-F92A-A977-37A1A190DEA5}"/>
              </a:ext>
            </a:extLst>
          </p:cNvPr>
          <p:cNvSpPr txBox="1">
            <a:spLocks/>
          </p:cNvSpPr>
          <p:nvPr/>
        </p:nvSpPr>
        <p:spPr>
          <a:xfrm rot="21298215">
            <a:off x="6530722" y="5587654"/>
            <a:ext cx="6529602" cy="1231106"/>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pPr algn="ctr"/>
            <a:r>
              <a:rPr lang="en-US" sz="8000" b="0" kern="0" dirty="0">
                <a:solidFill>
                  <a:srgbClr val="FA4616"/>
                </a:solidFill>
                <a:latin typeface="Billion Dreams" panose="02000600000000000000" pitchFamily="2" charset="0"/>
              </a:rPr>
              <a:t>Powerhouse</a:t>
            </a:r>
          </a:p>
        </p:txBody>
      </p:sp>
      <p:pic>
        <p:nvPicPr>
          <p:cNvPr id="11" name="Picture 10" descr="Logo&#10;&#10;Description automatically generated">
            <a:extLst>
              <a:ext uri="{FF2B5EF4-FFF2-40B4-BE49-F238E27FC236}">
                <a16:creationId xmlns:a16="http://schemas.microsoft.com/office/drawing/2014/main" id="{393F3361-F580-BD63-731A-82CCA3345C0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3684" y="4841269"/>
            <a:ext cx="1544434" cy="1544434"/>
          </a:xfrm>
          <a:prstGeom prst="rect">
            <a:avLst/>
          </a:prstGeom>
        </p:spPr>
      </p:pic>
    </p:spTree>
    <p:extLst>
      <p:ext uri="{BB962C8B-B14F-4D97-AF65-F5344CB8AC3E}">
        <p14:creationId xmlns:p14="http://schemas.microsoft.com/office/powerpoint/2010/main" val="226290562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Two people looking at a computer screen&#10;&#10;Description automatically generated with medium confidence">
            <a:extLst>
              <a:ext uri="{FF2B5EF4-FFF2-40B4-BE49-F238E27FC236}">
                <a16:creationId xmlns:a16="http://schemas.microsoft.com/office/drawing/2014/main" id="{0C1F6F0A-C835-434F-BF99-947CD0CB6C5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576946"/>
            <a:ext cx="12192000" cy="8129015"/>
          </a:xfrm>
          <a:prstGeom prst="rect">
            <a:avLst/>
          </a:prstGeom>
        </p:spPr>
      </p:pic>
      <p:cxnSp>
        <p:nvCxnSpPr>
          <p:cNvPr id="28" name="Straight Connector 27">
            <a:extLst>
              <a:ext uri="{FF2B5EF4-FFF2-40B4-BE49-F238E27FC236}">
                <a16:creationId xmlns:a16="http://schemas.microsoft.com/office/drawing/2014/main" id="{B81A0099-8DB0-42D3-BED6-9DA97851FBA4}"/>
              </a:ext>
            </a:extLst>
          </p:cNvPr>
          <p:cNvCxnSpPr>
            <a:cxnSpLocks/>
          </p:cNvCxnSpPr>
          <p:nvPr/>
        </p:nvCxnSpPr>
        <p:spPr>
          <a:xfrm>
            <a:off x="7114232" y="2735850"/>
            <a:ext cx="5077768" cy="0"/>
          </a:xfrm>
          <a:prstGeom prst="line">
            <a:avLst/>
          </a:prstGeom>
          <a:ln w="28575">
            <a:solidFill>
              <a:srgbClr val="FA4616"/>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CF9EAEA-C1CB-4E99-9D41-51BC6C7190FD}"/>
              </a:ext>
            </a:extLst>
          </p:cNvPr>
          <p:cNvSpPr txBox="1"/>
          <p:nvPr/>
        </p:nvSpPr>
        <p:spPr>
          <a:xfrm>
            <a:off x="6992009" y="2072570"/>
            <a:ext cx="5077768" cy="615553"/>
          </a:xfrm>
          <a:prstGeom prst="rect">
            <a:avLst/>
          </a:prstGeom>
          <a:noFill/>
        </p:spPr>
        <p:txBody>
          <a:bodyPr wrap="square" rtlCol="0">
            <a:spAutoFit/>
          </a:bodyPr>
          <a:lstStyle/>
          <a:p>
            <a:r>
              <a:rPr lang="en-US" sz="3400" dirty="0">
                <a:solidFill>
                  <a:srgbClr val="0021A5"/>
                </a:solidFill>
                <a:latin typeface="Gentona SemiBold" panose="00000700000000000000" pitchFamily="50" charset="0"/>
              </a:rPr>
              <a:t>UNDERGRAD PROGRAMS </a:t>
            </a:r>
          </a:p>
        </p:txBody>
      </p:sp>
      <p:sp>
        <p:nvSpPr>
          <p:cNvPr id="30" name="TextBox 29">
            <a:extLst>
              <a:ext uri="{FF2B5EF4-FFF2-40B4-BE49-F238E27FC236}">
                <a16:creationId xmlns:a16="http://schemas.microsoft.com/office/drawing/2014/main" id="{F141C9E4-DEC3-403B-B8B4-34DB8D2D3399}"/>
              </a:ext>
            </a:extLst>
          </p:cNvPr>
          <p:cNvSpPr txBox="1"/>
          <p:nvPr/>
        </p:nvSpPr>
        <p:spPr>
          <a:xfrm>
            <a:off x="6933393" y="1321130"/>
            <a:ext cx="3106614" cy="923330"/>
          </a:xfrm>
          <a:prstGeom prst="rect">
            <a:avLst/>
          </a:prstGeom>
          <a:noFill/>
          <a:ln>
            <a:noFill/>
          </a:ln>
        </p:spPr>
        <p:txBody>
          <a:bodyPr wrap="square" rtlCol="0">
            <a:spAutoFit/>
          </a:bodyPr>
          <a:lstStyle/>
          <a:p>
            <a:r>
              <a:rPr lang="en-US" sz="5400" dirty="0">
                <a:solidFill>
                  <a:srgbClr val="0021A5"/>
                </a:solidFill>
                <a:latin typeface="Obviously Extd Bold" panose="040D0808050403040306" pitchFamily="82" charset="0"/>
              </a:rPr>
              <a:t>120+</a:t>
            </a:r>
          </a:p>
        </p:txBody>
      </p:sp>
    </p:spTree>
    <p:extLst>
      <p:ext uri="{BB962C8B-B14F-4D97-AF65-F5344CB8AC3E}">
        <p14:creationId xmlns:p14="http://schemas.microsoft.com/office/powerpoint/2010/main" val="2634643523"/>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person, indoor&#10;&#10;Description automatically generated">
            <a:extLst>
              <a:ext uri="{FF2B5EF4-FFF2-40B4-BE49-F238E27FC236}">
                <a16:creationId xmlns:a16="http://schemas.microsoft.com/office/drawing/2014/main" id="{CFF6A928-46DC-460E-8D24-AB5E109E818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33405" y="-5676"/>
            <a:ext cx="10285714" cy="6858000"/>
          </a:xfrm>
          <a:prstGeom prst="rect">
            <a:avLst/>
          </a:prstGeom>
        </p:spPr>
      </p:pic>
      <p:pic>
        <p:nvPicPr>
          <p:cNvPr id="13" name="Picture 12" descr="A picture containing outdoor, blue, high, day&#10;&#10;Description automatically generated">
            <a:extLst>
              <a:ext uri="{FF2B5EF4-FFF2-40B4-BE49-F238E27FC236}">
                <a16:creationId xmlns:a16="http://schemas.microsoft.com/office/drawing/2014/main" id="{EE3C909A-CF61-464D-B927-83DDAEBEA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3125" y="-5676"/>
            <a:ext cx="6257926" cy="6863675"/>
          </a:xfrm>
          <a:prstGeom prst="rect">
            <a:avLst/>
          </a:prstGeom>
        </p:spPr>
      </p:pic>
      <p:cxnSp>
        <p:nvCxnSpPr>
          <p:cNvPr id="12" name="Straight Connector 11">
            <a:extLst>
              <a:ext uri="{FF2B5EF4-FFF2-40B4-BE49-F238E27FC236}">
                <a16:creationId xmlns:a16="http://schemas.microsoft.com/office/drawing/2014/main" id="{273AFB51-A025-489C-9B1B-06903CE28A59}"/>
              </a:ext>
            </a:extLst>
          </p:cNvPr>
          <p:cNvCxnSpPr>
            <a:cxnSpLocks/>
          </p:cNvCxnSpPr>
          <p:nvPr/>
        </p:nvCxnSpPr>
        <p:spPr>
          <a:xfrm>
            <a:off x="6611339" y="1580536"/>
            <a:ext cx="7526272" cy="0"/>
          </a:xfrm>
          <a:prstGeom prst="line">
            <a:avLst/>
          </a:prstGeom>
          <a:ln w="28575">
            <a:solidFill>
              <a:srgbClr val="FA461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41AA20D-1BCA-416D-87F0-BE4236C1F88C}"/>
              </a:ext>
            </a:extLst>
          </p:cNvPr>
          <p:cNvSpPr txBox="1"/>
          <p:nvPr/>
        </p:nvSpPr>
        <p:spPr>
          <a:xfrm>
            <a:off x="6573240" y="1717725"/>
            <a:ext cx="5637811" cy="4801314"/>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bg1"/>
                </a:solidFill>
                <a:latin typeface="Gentona Medium" panose="00000600000000000000" pitchFamily="50" charset="0"/>
              </a:rPr>
              <a:t>College of Agricultural and Life Sciences</a:t>
            </a:r>
          </a:p>
          <a:p>
            <a:pPr marL="342900" indent="-342900">
              <a:buFont typeface="Arial" panose="020B0604020202020204" pitchFamily="34" charset="0"/>
              <a:buChar char="•"/>
            </a:pPr>
            <a:r>
              <a:rPr lang="en-US" dirty="0">
                <a:solidFill>
                  <a:schemeClr val="bg1"/>
                </a:solidFill>
                <a:latin typeface="Gentona Medium" panose="00000600000000000000" pitchFamily="50" charset="0"/>
              </a:rPr>
              <a:t>College of the Arts</a:t>
            </a:r>
          </a:p>
          <a:p>
            <a:pPr marL="342900" indent="-342900">
              <a:buFont typeface="Arial" panose="020B0604020202020204" pitchFamily="34" charset="0"/>
              <a:buChar char="•"/>
            </a:pPr>
            <a:r>
              <a:rPr lang="en-US" dirty="0">
                <a:solidFill>
                  <a:schemeClr val="bg1"/>
                </a:solidFill>
                <a:latin typeface="Gentona Medium" panose="00000600000000000000" pitchFamily="50" charset="0"/>
              </a:rPr>
              <a:t>Warrington College of Business</a:t>
            </a:r>
          </a:p>
          <a:p>
            <a:pPr marL="342900" indent="-342900">
              <a:buFont typeface="Arial" panose="020B0604020202020204" pitchFamily="34" charset="0"/>
              <a:buChar char="•"/>
            </a:pPr>
            <a:r>
              <a:rPr lang="en-US" dirty="0">
                <a:solidFill>
                  <a:schemeClr val="bg1"/>
                </a:solidFill>
                <a:latin typeface="Gentona Medium" panose="00000600000000000000" pitchFamily="50" charset="0"/>
              </a:rPr>
              <a:t>College of Dentistry</a:t>
            </a:r>
          </a:p>
          <a:p>
            <a:pPr marL="342900" indent="-342900">
              <a:buFont typeface="Arial" panose="020B0604020202020204" pitchFamily="34" charset="0"/>
              <a:buChar char="•"/>
            </a:pPr>
            <a:r>
              <a:rPr lang="en-US" dirty="0">
                <a:solidFill>
                  <a:schemeClr val="bg1"/>
                </a:solidFill>
                <a:latin typeface="Gentona Medium" panose="00000600000000000000" pitchFamily="50" charset="0"/>
              </a:rPr>
              <a:t>College of Design, Construction &amp; Planning</a:t>
            </a:r>
          </a:p>
          <a:p>
            <a:pPr marL="342900" indent="-342900">
              <a:buFont typeface="Arial" panose="020B0604020202020204" pitchFamily="34" charset="0"/>
              <a:buChar char="•"/>
            </a:pPr>
            <a:r>
              <a:rPr lang="en-US" dirty="0">
                <a:solidFill>
                  <a:schemeClr val="bg1"/>
                </a:solidFill>
                <a:latin typeface="Gentona Medium" panose="00000600000000000000" pitchFamily="50" charset="0"/>
              </a:rPr>
              <a:t>College of Education</a:t>
            </a:r>
          </a:p>
          <a:p>
            <a:pPr marL="342900" indent="-342900">
              <a:buFont typeface="Arial" panose="020B0604020202020204" pitchFamily="34" charset="0"/>
              <a:buChar char="•"/>
            </a:pPr>
            <a:r>
              <a:rPr lang="en-US" dirty="0">
                <a:solidFill>
                  <a:schemeClr val="bg1"/>
                </a:solidFill>
                <a:latin typeface="Gentona Medium" panose="00000600000000000000" pitchFamily="50" charset="0"/>
              </a:rPr>
              <a:t>Herbert Wertheim College of Engineering</a:t>
            </a:r>
          </a:p>
          <a:p>
            <a:pPr marL="342900" indent="-342900">
              <a:buFont typeface="Arial" panose="020B0604020202020204" pitchFamily="34" charset="0"/>
              <a:buChar char="•"/>
            </a:pPr>
            <a:r>
              <a:rPr lang="en-US" dirty="0">
                <a:solidFill>
                  <a:schemeClr val="bg1"/>
                </a:solidFill>
                <a:latin typeface="Gentona Medium" panose="00000600000000000000" pitchFamily="50" charset="0"/>
              </a:rPr>
              <a:t>College of Health &amp; Human Performance</a:t>
            </a:r>
          </a:p>
          <a:p>
            <a:pPr marL="342900" indent="-342900">
              <a:buFont typeface="Arial" panose="020B0604020202020204" pitchFamily="34" charset="0"/>
              <a:buChar char="•"/>
            </a:pPr>
            <a:r>
              <a:rPr lang="en-US" dirty="0">
                <a:solidFill>
                  <a:schemeClr val="bg1"/>
                </a:solidFill>
                <a:latin typeface="Gentona Medium" panose="00000600000000000000" pitchFamily="50" charset="0"/>
              </a:rPr>
              <a:t>College of Journalism &amp; Communications</a:t>
            </a:r>
          </a:p>
          <a:p>
            <a:pPr marL="342900" indent="-342900">
              <a:buFont typeface="Arial" panose="020B0604020202020204" pitchFamily="34" charset="0"/>
              <a:buChar char="•"/>
            </a:pPr>
            <a:r>
              <a:rPr lang="en-US" dirty="0">
                <a:solidFill>
                  <a:schemeClr val="bg1"/>
                </a:solidFill>
                <a:latin typeface="Gentona Medium" panose="00000600000000000000" pitchFamily="50" charset="0"/>
              </a:rPr>
              <a:t>Levin College of Law</a:t>
            </a:r>
          </a:p>
          <a:p>
            <a:pPr marL="342900" indent="-342900">
              <a:buFont typeface="Arial" panose="020B0604020202020204" pitchFamily="34" charset="0"/>
              <a:buChar char="•"/>
            </a:pPr>
            <a:r>
              <a:rPr lang="en-US" dirty="0">
                <a:solidFill>
                  <a:schemeClr val="bg1"/>
                </a:solidFill>
                <a:latin typeface="Gentona Medium" panose="00000600000000000000" pitchFamily="50" charset="0"/>
              </a:rPr>
              <a:t>College of Liberal Arts &amp; Sciences</a:t>
            </a:r>
          </a:p>
          <a:p>
            <a:pPr marL="342900" indent="-342900">
              <a:buFont typeface="Arial" panose="020B0604020202020204" pitchFamily="34" charset="0"/>
              <a:buChar char="•"/>
            </a:pPr>
            <a:r>
              <a:rPr lang="en-US" dirty="0">
                <a:solidFill>
                  <a:schemeClr val="bg1"/>
                </a:solidFill>
                <a:latin typeface="Gentona Medium" panose="00000600000000000000" pitchFamily="50" charset="0"/>
              </a:rPr>
              <a:t>College of Medicine</a:t>
            </a:r>
          </a:p>
          <a:p>
            <a:pPr marL="342900" indent="-342900">
              <a:buFont typeface="Arial" panose="020B0604020202020204" pitchFamily="34" charset="0"/>
              <a:buChar char="•"/>
            </a:pPr>
            <a:r>
              <a:rPr lang="en-US" dirty="0">
                <a:solidFill>
                  <a:schemeClr val="bg1"/>
                </a:solidFill>
                <a:latin typeface="Gentona Medium" panose="00000600000000000000" pitchFamily="50" charset="0"/>
              </a:rPr>
              <a:t>College of Nursing</a:t>
            </a:r>
          </a:p>
          <a:p>
            <a:pPr marL="342900" indent="-342900">
              <a:buFont typeface="Arial" panose="020B0604020202020204" pitchFamily="34" charset="0"/>
              <a:buChar char="•"/>
            </a:pPr>
            <a:r>
              <a:rPr lang="en-US" dirty="0">
                <a:solidFill>
                  <a:schemeClr val="bg1"/>
                </a:solidFill>
                <a:latin typeface="Gentona Medium" panose="00000600000000000000" pitchFamily="50" charset="0"/>
              </a:rPr>
              <a:t>College of Pharmacy</a:t>
            </a:r>
          </a:p>
          <a:p>
            <a:pPr marL="342900" indent="-342900">
              <a:buFont typeface="Arial" panose="020B0604020202020204" pitchFamily="34" charset="0"/>
              <a:buChar char="•"/>
            </a:pPr>
            <a:r>
              <a:rPr lang="en-US" dirty="0">
                <a:solidFill>
                  <a:schemeClr val="bg1"/>
                </a:solidFill>
                <a:latin typeface="Gentona Medium" panose="00000600000000000000" pitchFamily="50" charset="0"/>
              </a:rPr>
              <a:t>College of Public Health and Health Professions</a:t>
            </a:r>
          </a:p>
          <a:p>
            <a:pPr marL="342900" indent="-342900">
              <a:buFont typeface="Arial" panose="020B0604020202020204" pitchFamily="34" charset="0"/>
              <a:buChar char="•"/>
            </a:pPr>
            <a:r>
              <a:rPr lang="en-US" dirty="0">
                <a:solidFill>
                  <a:schemeClr val="bg1"/>
                </a:solidFill>
                <a:latin typeface="Gentona Medium" panose="00000600000000000000" pitchFamily="50" charset="0"/>
              </a:rPr>
              <a:t>College of Veterinary Medicine</a:t>
            </a:r>
          </a:p>
          <a:p>
            <a:pPr marL="342900" indent="-342900">
              <a:buFont typeface="Arial" panose="020B0604020202020204" pitchFamily="34" charset="0"/>
              <a:buChar char="•"/>
            </a:pPr>
            <a:endParaRPr lang="en-US" dirty="0">
              <a:solidFill>
                <a:schemeClr val="bg1"/>
              </a:solidFill>
              <a:latin typeface="Gentona Medium" panose="00000600000000000000" pitchFamily="50" charset="0"/>
            </a:endParaRPr>
          </a:p>
        </p:txBody>
      </p:sp>
      <p:sp>
        <p:nvSpPr>
          <p:cNvPr id="19" name="TextBox 18">
            <a:extLst>
              <a:ext uri="{FF2B5EF4-FFF2-40B4-BE49-F238E27FC236}">
                <a16:creationId xmlns:a16="http://schemas.microsoft.com/office/drawing/2014/main" id="{36241E6A-E9A8-490E-B218-A4913CCC3580}"/>
              </a:ext>
            </a:extLst>
          </p:cNvPr>
          <p:cNvSpPr txBox="1"/>
          <p:nvPr/>
        </p:nvSpPr>
        <p:spPr>
          <a:xfrm>
            <a:off x="6528660" y="691051"/>
            <a:ext cx="3219497" cy="276999"/>
          </a:xfrm>
          <a:prstGeom prst="rect">
            <a:avLst/>
          </a:prstGeom>
          <a:noFill/>
          <a:ln>
            <a:noFill/>
          </a:ln>
        </p:spPr>
        <p:txBody>
          <a:bodyPr wrap="square" rtlCol="0">
            <a:spAutoFit/>
          </a:bodyPr>
          <a:lstStyle/>
          <a:p>
            <a:r>
              <a:rPr lang="en-US" sz="1200" dirty="0">
                <a:solidFill>
                  <a:schemeClr val="bg1"/>
                </a:solidFill>
                <a:latin typeface="Obviously Extd" panose="040D0508050403040306" pitchFamily="82" charset="0"/>
              </a:rPr>
              <a:t>University of Florida</a:t>
            </a:r>
          </a:p>
        </p:txBody>
      </p:sp>
      <p:sp>
        <p:nvSpPr>
          <p:cNvPr id="20" name="TextBox 19">
            <a:extLst>
              <a:ext uri="{FF2B5EF4-FFF2-40B4-BE49-F238E27FC236}">
                <a16:creationId xmlns:a16="http://schemas.microsoft.com/office/drawing/2014/main" id="{620EEC43-3802-403D-AA1F-5F92F4CD4B9D}"/>
              </a:ext>
            </a:extLst>
          </p:cNvPr>
          <p:cNvSpPr txBox="1"/>
          <p:nvPr/>
        </p:nvSpPr>
        <p:spPr>
          <a:xfrm>
            <a:off x="6481035" y="882841"/>
            <a:ext cx="5142548" cy="615553"/>
          </a:xfrm>
          <a:prstGeom prst="rect">
            <a:avLst/>
          </a:prstGeom>
          <a:noFill/>
        </p:spPr>
        <p:txBody>
          <a:bodyPr wrap="square" rtlCol="0">
            <a:spAutoFit/>
          </a:bodyPr>
          <a:lstStyle/>
          <a:p>
            <a:r>
              <a:rPr lang="en-US" sz="3400" dirty="0">
                <a:solidFill>
                  <a:schemeClr val="bg1"/>
                </a:solidFill>
                <a:latin typeface="Obviously Extd Blck" panose="040D0908050403040306" pitchFamily="82" charset="0"/>
              </a:rPr>
              <a:t>COLLEGES </a:t>
            </a:r>
          </a:p>
        </p:txBody>
      </p:sp>
    </p:spTree>
    <p:extLst>
      <p:ext uri="{BB962C8B-B14F-4D97-AF65-F5344CB8AC3E}">
        <p14:creationId xmlns:p14="http://schemas.microsoft.com/office/powerpoint/2010/main" val="202921235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11E9C-7C93-426E-A7C6-277DDD164F4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71DF4F6-E077-448C-93E5-5219B4D2F331}"/>
              </a:ext>
            </a:extLst>
          </p:cNvPr>
          <p:cNvSpPr>
            <a:spLocks noGrp="1"/>
          </p:cNvSpPr>
          <p:nvPr>
            <p:ph sz="half" idx="2"/>
          </p:nvPr>
        </p:nvSpPr>
        <p:spPr/>
        <p:txBody>
          <a:bodyPr/>
          <a:lstStyle/>
          <a:p>
            <a:endParaRPr lang="en-US"/>
          </a:p>
        </p:txBody>
      </p:sp>
      <p:sp>
        <p:nvSpPr>
          <p:cNvPr id="4" name="Content Placeholder 3">
            <a:extLst>
              <a:ext uri="{FF2B5EF4-FFF2-40B4-BE49-F238E27FC236}">
                <a16:creationId xmlns:a16="http://schemas.microsoft.com/office/drawing/2014/main" id="{9F9F71A4-91CF-45A0-935D-EB5465B2A4EC}"/>
              </a:ext>
            </a:extLst>
          </p:cNvPr>
          <p:cNvSpPr>
            <a:spLocks noGrp="1"/>
          </p:cNvSpPr>
          <p:nvPr>
            <p:ph sz="half" idx="3"/>
          </p:nvPr>
        </p:nvSpPr>
        <p:spPr/>
        <p:txBody>
          <a:bodyPr/>
          <a:lstStyle/>
          <a:p>
            <a:endParaRPr lang="en-US"/>
          </a:p>
        </p:txBody>
      </p:sp>
      <p:pic>
        <p:nvPicPr>
          <p:cNvPr id="5" name="Picture 4" descr="A picture containing outdoor, blue, high, day&#10;&#10;Description automatically generated">
            <a:extLst>
              <a:ext uri="{FF2B5EF4-FFF2-40B4-BE49-F238E27FC236}">
                <a16:creationId xmlns:a16="http://schemas.microsoft.com/office/drawing/2014/main" id="{5CFD1E3D-01E5-4D7D-97EB-290C2B69EF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61" y="-9625"/>
            <a:ext cx="12291261" cy="6913834"/>
          </a:xfrm>
          <a:prstGeom prst="rect">
            <a:avLst/>
          </a:prstGeom>
        </p:spPr>
      </p:pic>
      <p:grpSp>
        <p:nvGrpSpPr>
          <p:cNvPr id="6" name="Group 5">
            <a:extLst>
              <a:ext uri="{FF2B5EF4-FFF2-40B4-BE49-F238E27FC236}">
                <a16:creationId xmlns:a16="http://schemas.microsoft.com/office/drawing/2014/main" id="{BB924543-EF8B-475C-B21D-9E05A308BEE6}"/>
              </a:ext>
            </a:extLst>
          </p:cNvPr>
          <p:cNvGrpSpPr/>
          <p:nvPr/>
        </p:nvGrpSpPr>
        <p:grpSpPr>
          <a:xfrm>
            <a:off x="-95838" y="-9626"/>
            <a:ext cx="1934676" cy="6857999"/>
            <a:chOff x="-350874" y="1"/>
            <a:chExt cx="2331655" cy="7767048"/>
          </a:xfrm>
        </p:grpSpPr>
        <p:sp>
          <p:nvSpPr>
            <p:cNvPr id="7" name="object 4">
              <a:extLst>
                <a:ext uri="{FF2B5EF4-FFF2-40B4-BE49-F238E27FC236}">
                  <a16:creationId xmlns:a16="http://schemas.microsoft.com/office/drawing/2014/main" id="{A2ABBCDA-C960-4F79-A253-EF380789E68D}"/>
                </a:ext>
              </a:extLst>
            </p:cNvPr>
            <p:cNvSpPr/>
            <p:nvPr/>
          </p:nvSpPr>
          <p:spPr>
            <a:xfrm>
              <a:off x="-350874" y="3883525"/>
              <a:ext cx="839846" cy="0"/>
            </a:xfrm>
            <a:custGeom>
              <a:avLst/>
              <a:gdLst/>
              <a:ahLst/>
              <a:cxnLst/>
              <a:rect l="l" t="t" r="r" b="b"/>
              <a:pathLst>
                <a:path w="1183640">
                  <a:moveTo>
                    <a:pt x="0" y="0"/>
                  </a:moveTo>
                  <a:lnTo>
                    <a:pt x="1183319" y="0"/>
                  </a:lnTo>
                </a:path>
              </a:pathLst>
            </a:custGeom>
            <a:ln w="19050">
              <a:solidFill>
                <a:srgbClr val="FFFFFF"/>
              </a:solidFill>
            </a:ln>
          </p:spPr>
          <p:txBody>
            <a:bodyPr wrap="square" lIns="0" tIns="0" rIns="0" bIns="0" rtlCol="0"/>
            <a:lstStyle/>
            <a:p>
              <a:endParaRPr sz="1092"/>
            </a:p>
          </p:txBody>
        </p:sp>
        <p:grpSp>
          <p:nvGrpSpPr>
            <p:cNvPr id="8" name="Group 7">
              <a:extLst>
                <a:ext uri="{FF2B5EF4-FFF2-40B4-BE49-F238E27FC236}">
                  <a16:creationId xmlns:a16="http://schemas.microsoft.com/office/drawing/2014/main" id="{01F8FD70-C8E8-43CA-9D2E-C69318209A93}"/>
                </a:ext>
              </a:extLst>
            </p:cNvPr>
            <p:cNvGrpSpPr/>
            <p:nvPr userDrawn="1"/>
          </p:nvGrpSpPr>
          <p:grpSpPr>
            <a:xfrm>
              <a:off x="-350874" y="1"/>
              <a:ext cx="2331655" cy="3180687"/>
              <a:chOff x="-343367" y="1"/>
              <a:chExt cx="2331655" cy="3180687"/>
            </a:xfrm>
          </p:grpSpPr>
          <p:sp>
            <p:nvSpPr>
              <p:cNvPr id="12" name="object 3">
                <a:extLst>
                  <a:ext uri="{FF2B5EF4-FFF2-40B4-BE49-F238E27FC236}">
                    <a16:creationId xmlns:a16="http://schemas.microsoft.com/office/drawing/2014/main" id="{8662E5B2-AAE2-4DC0-AC2E-D15D70E13B5B}"/>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sz="1092" dirty="0"/>
              </a:p>
            </p:txBody>
          </p:sp>
          <p:sp>
            <p:nvSpPr>
              <p:cNvPr id="13" name="object 6">
                <a:extLst>
                  <a:ext uri="{FF2B5EF4-FFF2-40B4-BE49-F238E27FC236}">
                    <a16:creationId xmlns:a16="http://schemas.microsoft.com/office/drawing/2014/main" id="{9B75959F-2AD8-4C5A-B469-1BBD3F8FB465}"/>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sz="1092"/>
              </a:p>
            </p:txBody>
          </p:sp>
        </p:grpSp>
        <p:grpSp>
          <p:nvGrpSpPr>
            <p:cNvPr id="9" name="Group 8">
              <a:extLst>
                <a:ext uri="{FF2B5EF4-FFF2-40B4-BE49-F238E27FC236}">
                  <a16:creationId xmlns:a16="http://schemas.microsoft.com/office/drawing/2014/main" id="{09871FF7-99F9-4B9C-8637-884AADF5DBF6}"/>
                </a:ext>
              </a:extLst>
            </p:cNvPr>
            <p:cNvGrpSpPr/>
            <p:nvPr userDrawn="1"/>
          </p:nvGrpSpPr>
          <p:grpSpPr>
            <a:xfrm flipV="1">
              <a:off x="-350874" y="4586362"/>
              <a:ext cx="2331655" cy="3180687"/>
              <a:chOff x="-343367" y="1"/>
              <a:chExt cx="2331655" cy="3180687"/>
            </a:xfrm>
          </p:grpSpPr>
          <p:sp>
            <p:nvSpPr>
              <p:cNvPr id="10" name="object 3">
                <a:extLst>
                  <a:ext uri="{FF2B5EF4-FFF2-40B4-BE49-F238E27FC236}">
                    <a16:creationId xmlns:a16="http://schemas.microsoft.com/office/drawing/2014/main" id="{A6E51902-7B90-442C-8FD4-AC05A8F01AB7}"/>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sz="1092"/>
              </a:p>
            </p:txBody>
          </p:sp>
          <p:sp>
            <p:nvSpPr>
              <p:cNvPr id="11" name="object 6">
                <a:extLst>
                  <a:ext uri="{FF2B5EF4-FFF2-40B4-BE49-F238E27FC236}">
                    <a16:creationId xmlns:a16="http://schemas.microsoft.com/office/drawing/2014/main" id="{CC6EF322-0380-4FF2-B04A-EC6A42FF7408}"/>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sz="1092"/>
              </a:p>
            </p:txBody>
          </p:sp>
        </p:grpSp>
      </p:grpSp>
      <p:sp>
        <p:nvSpPr>
          <p:cNvPr id="14" name="Title 1">
            <a:extLst>
              <a:ext uri="{FF2B5EF4-FFF2-40B4-BE49-F238E27FC236}">
                <a16:creationId xmlns:a16="http://schemas.microsoft.com/office/drawing/2014/main" id="{944B36D7-1C72-435A-82C5-C25BB8950AD1}"/>
              </a:ext>
            </a:extLst>
          </p:cNvPr>
          <p:cNvSpPr txBox="1">
            <a:spLocks/>
          </p:cNvSpPr>
          <p:nvPr/>
        </p:nvSpPr>
        <p:spPr>
          <a:xfrm>
            <a:off x="793801" y="3070971"/>
            <a:ext cx="3908218" cy="615553"/>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r>
              <a:rPr lang="en-US" sz="4000" kern="0" dirty="0">
                <a:latin typeface="Gentona Heavy Italic" panose="00000A00000000000000" pitchFamily="50" charset="0"/>
              </a:rPr>
              <a:t>Pathways to UF</a:t>
            </a:r>
            <a:endParaRPr lang="en-US" sz="3600" kern="0" dirty="0">
              <a:latin typeface="Gentona Heavy Italic" panose="00000A00000000000000" pitchFamily="50" charset="0"/>
            </a:endParaRPr>
          </a:p>
        </p:txBody>
      </p:sp>
      <p:sp>
        <p:nvSpPr>
          <p:cNvPr id="19" name="Rectangle: Rounded Corners 18">
            <a:extLst>
              <a:ext uri="{FF2B5EF4-FFF2-40B4-BE49-F238E27FC236}">
                <a16:creationId xmlns:a16="http://schemas.microsoft.com/office/drawing/2014/main" id="{BD5B5432-BD6B-43A2-B1FA-DF2E9FFDFADF}"/>
              </a:ext>
            </a:extLst>
          </p:cNvPr>
          <p:cNvSpPr/>
          <p:nvPr/>
        </p:nvSpPr>
        <p:spPr>
          <a:xfrm>
            <a:off x="2608091" y="1518407"/>
            <a:ext cx="3643448" cy="519140"/>
          </a:xfrm>
          <a:prstGeom prst="roundRect">
            <a:avLst/>
          </a:prstGeom>
          <a:noFill/>
          <a:ln w="28575">
            <a:solidFill>
              <a:srgbClr val="FA4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26" name="Title 1">
            <a:extLst>
              <a:ext uri="{FF2B5EF4-FFF2-40B4-BE49-F238E27FC236}">
                <a16:creationId xmlns:a16="http://schemas.microsoft.com/office/drawing/2014/main" id="{907A4AD6-E2F0-C615-7405-BC726057CB9A}"/>
              </a:ext>
            </a:extLst>
          </p:cNvPr>
          <p:cNvSpPr txBox="1">
            <a:spLocks/>
          </p:cNvSpPr>
          <p:nvPr/>
        </p:nvSpPr>
        <p:spPr>
          <a:xfrm>
            <a:off x="2803626" y="1547319"/>
            <a:ext cx="3252869" cy="430887"/>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r>
              <a:rPr lang="en-US" sz="2800" b="0" kern="0" dirty="0">
                <a:latin typeface="Gentona Medium" panose="00000600000000000000" pitchFamily="50" charset="0"/>
              </a:rPr>
              <a:t>Innovation Academy</a:t>
            </a:r>
            <a:endParaRPr lang="en-US" sz="2400" b="0" kern="0" dirty="0">
              <a:latin typeface="Gentona Medium" panose="00000600000000000000" pitchFamily="50" charset="0"/>
            </a:endParaRPr>
          </a:p>
        </p:txBody>
      </p:sp>
      <p:cxnSp>
        <p:nvCxnSpPr>
          <p:cNvPr id="21" name="Straight Arrow Connector 20">
            <a:extLst>
              <a:ext uri="{FF2B5EF4-FFF2-40B4-BE49-F238E27FC236}">
                <a16:creationId xmlns:a16="http://schemas.microsoft.com/office/drawing/2014/main" id="{3D13FE72-1D2B-6B0D-E0D9-69BBE3193C86}"/>
              </a:ext>
            </a:extLst>
          </p:cNvPr>
          <p:cNvCxnSpPr>
            <a:cxnSpLocks/>
          </p:cNvCxnSpPr>
          <p:nvPr/>
        </p:nvCxnSpPr>
        <p:spPr>
          <a:xfrm flipV="1">
            <a:off x="4432687" y="2250381"/>
            <a:ext cx="0" cy="744489"/>
          </a:xfrm>
          <a:prstGeom prst="straightConnector1">
            <a:avLst/>
          </a:prstGeom>
          <a:ln>
            <a:solidFill>
              <a:schemeClr val="bg1"/>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6B82AC60-714C-F2D1-C61C-F2AFFCEEF955}"/>
              </a:ext>
            </a:extLst>
          </p:cNvPr>
          <p:cNvSpPr/>
          <p:nvPr/>
        </p:nvSpPr>
        <p:spPr>
          <a:xfrm>
            <a:off x="2626266" y="4816682"/>
            <a:ext cx="4907047" cy="519140"/>
          </a:xfrm>
          <a:prstGeom prst="roundRect">
            <a:avLst/>
          </a:prstGeom>
          <a:noFill/>
          <a:ln w="28575">
            <a:solidFill>
              <a:srgbClr val="FA4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32" name="Title 1">
            <a:extLst>
              <a:ext uri="{FF2B5EF4-FFF2-40B4-BE49-F238E27FC236}">
                <a16:creationId xmlns:a16="http://schemas.microsoft.com/office/drawing/2014/main" id="{E902E83F-5096-F8B2-2B94-423A0EE19E3B}"/>
              </a:ext>
            </a:extLst>
          </p:cNvPr>
          <p:cNvSpPr txBox="1">
            <a:spLocks/>
          </p:cNvSpPr>
          <p:nvPr/>
        </p:nvSpPr>
        <p:spPr>
          <a:xfrm>
            <a:off x="2821802" y="4845594"/>
            <a:ext cx="4577288" cy="430887"/>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r>
              <a:rPr lang="en-US" sz="2800" b="0" kern="0" dirty="0">
                <a:latin typeface="Gentona Medium" panose="00000600000000000000" pitchFamily="50" charset="0"/>
              </a:rPr>
              <a:t>Gator Design &amp; Construction</a:t>
            </a:r>
            <a:endParaRPr lang="en-US" sz="2400" b="0" kern="0" dirty="0">
              <a:latin typeface="Gentona Medium" panose="00000600000000000000" pitchFamily="50" charset="0"/>
            </a:endParaRPr>
          </a:p>
        </p:txBody>
      </p:sp>
      <p:cxnSp>
        <p:nvCxnSpPr>
          <p:cNvPr id="34" name="Straight Arrow Connector 33">
            <a:extLst>
              <a:ext uri="{FF2B5EF4-FFF2-40B4-BE49-F238E27FC236}">
                <a16:creationId xmlns:a16="http://schemas.microsoft.com/office/drawing/2014/main" id="{2400CD22-0061-F19C-DE22-C32D29A11252}"/>
              </a:ext>
            </a:extLst>
          </p:cNvPr>
          <p:cNvCxnSpPr>
            <a:cxnSpLocks/>
          </p:cNvCxnSpPr>
          <p:nvPr/>
        </p:nvCxnSpPr>
        <p:spPr>
          <a:xfrm>
            <a:off x="4429815" y="3686524"/>
            <a:ext cx="0" cy="826753"/>
          </a:xfrm>
          <a:prstGeom prst="straightConnector1">
            <a:avLst/>
          </a:prstGeom>
          <a:ln>
            <a:solidFill>
              <a:schemeClr val="bg1"/>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BDC853DF-0525-BEAD-4ABA-C43BB89C91D0}"/>
              </a:ext>
            </a:extLst>
          </p:cNvPr>
          <p:cNvSpPr/>
          <p:nvPr/>
        </p:nvSpPr>
        <p:spPr>
          <a:xfrm>
            <a:off x="7332496" y="2358705"/>
            <a:ext cx="1173940" cy="519140"/>
          </a:xfrm>
          <a:prstGeom prst="roundRect">
            <a:avLst/>
          </a:prstGeom>
          <a:noFill/>
          <a:ln w="28575">
            <a:solidFill>
              <a:srgbClr val="FA4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38" name="Title 1">
            <a:extLst>
              <a:ext uri="{FF2B5EF4-FFF2-40B4-BE49-F238E27FC236}">
                <a16:creationId xmlns:a16="http://schemas.microsoft.com/office/drawing/2014/main" id="{C317E1A0-A082-35F3-2995-A6E319EA03AD}"/>
              </a:ext>
            </a:extLst>
          </p:cNvPr>
          <p:cNvSpPr txBox="1">
            <a:spLocks/>
          </p:cNvSpPr>
          <p:nvPr/>
        </p:nvSpPr>
        <p:spPr>
          <a:xfrm>
            <a:off x="7528031" y="2387617"/>
            <a:ext cx="902905" cy="430887"/>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r>
              <a:rPr lang="en-US" sz="2800" b="0" kern="0" dirty="0" err="1">
                <a:latin typeface="Gentona Medium" panose="00000600000000000000" pitchFamily="50" charset="0"/>
              </a:rPr>
              <a:t>PaCE</a:t>
            </a:r>
            <a:endParaRPr lang="en-US" sz="2400" b="0" kern="0" dirty="0">
              <a:latin typeface="Gentona Medium" panose="00000600000000000000" pitchFamily="50" charset="0"/>
            </a:endParaRPr>
          </a:p>
        </p:txBody>
      </p:sp>
      <p:sp>
        <p:nvSpPr>
          <p:cNvPr id="39" name="Rectangle: Rounded Corners 38">
            <a:extLst>
              <a:ext uri="{FF2B5EF4-FFF2-40B4-BE49-F238E27FC236}">
                <a16:creationId xmlns:a16="http://schemas.microsoft.com/office/drawing/2014/main" id="{D750DB0D-387C-7BDE-94BA-CF23AE0E5460}"/>
              </a:ext>
            </a:extLst>
          </p:cNvPr>
          <p:cNvSpPr/>
          <p:nvPr/>
        </p:nvSpPr>
        <p:spPr>
          <a:xfrm>
            <a:off x="6762044" y="3692556"/>
            <a:ext cx="3252865" cy="519140"/>
          </a:xfrm>
          <a:prstGeom prst="roundRect">
            <a:avLst/>
          </a:prstGeom>
          <a:noFill/>
          <a:ln w="28575">
            <a:solidFill>
              <a:srgbClr val="FA4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40" name="Title 1">
            <a:extLst>
              <a:ext uri="{FF2B5EF4-FFF2-40B4-BE49-F238E27FC236}">
                <a16:creationId xmlns:a16="http://schemas.microsoft.com/office/drawing/2014/main" id="{2F5C58C7-5FE5-8B31-79B4-FBB3598BFBA9}"/>
              </a:ext>
            </a:extLst>
          </p:cNvPr>
          <p:cNvSpPr txBox="1">
            <a:spLocks/>
          </p:cNvSpPr>
          <p:nvPr/>
        </p:nvSpPr>
        <p:spPr>
          <a:xfrm>
            <a:off x="6957579" y="3721468"/>
            <a:ext cx="3252869" cy="430887"/>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r>
              <a:rPr lang="en-US" sz="2800" b="0" kern="0" dirty="0">
                <a:latin typeface="Gentona Medium" panose="00000600000000000000" pitchFamily="50" charset="0"/>
              </a:rPr>
              <a:t>Gator Engineering</a:t>
            </a:r>
            <a:endParaRPr lang="en-US" sz="2400" b="0" kern="0" dirty="0">
              <a:latin typeface="Gentona Medium" panose="00000600000000000000" pitchFamily="50" charset="0"/>
            </a:endParaRPr>
          </a:p>
        </p:txBody>
      </p:sp>
      <p:cxnSp>
        <p:nvCxnSpPr>
          <p:cNvPr id="41" name="Straight Arrow Connector 40">
            <a:extLst>
              <a:ext uri="{FF2B5EF4-FFF2-40B4-BE49-F238E27FC236}">
                <a16:creationId xmlns:a16="http://schemas.microsoft.com/office/drawing/2014/main" id="{BAC2CCC9-38A2-FB9D-80CA-A1578CC912F3}"/>
              </a:ext>
            </a:extLst>
          </p:cNvPr>
          <p:cNvCxnSpPr>
            <a:cxnSpLocks/>
          </p:cNvCxnSpPr>
          <p:nvPr/>
        </p:nvCxnSpPr>
        <p:spPr>
          <a:xfrm flipV="1">
            <a:off x="4585087" y="2676088"/>
            <a:ext cx="2595889" cy="553673"/>
          </a:xfrm>
          <a:prstGeom prst="straightConnector1">
            <a:avLst/>
          </a:prstGeom>
          <a:ln>
            <a:solidFill>
              <a:schemeClr val="bg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AFD5660-F7EA-8067-E3BC-76FF432C686E}"/>
              </a:ext>
            </a:extLst>
          </p:cNvPr>
          <p:cNvCxnSpPr>
            <a:cxnSpLocks/>
          </p:cNvCxnSpPr>
          <p:nvPr/>
        </p:nvCxnSpPr>
        <p:spPr>
          <a:xfrm>
            <a:off x="4585087" y="3506598"/>
            <a:ext cx="1991882" cy="419450"/>
          </a:xfrm>
          <a:prstGeom prst="straightConnector1">
            <a:avLst/>
          </a:prstGeom>
          <a:ln>
            <a:solidFill>
              <a:schemeClr val="bg1"/>
            </a:solidFill>
            <a:prstDash val="lg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8082918"/>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computer&#10;&#10;Description automatically generated">
            <a:extLst>
              <a:ext uri="{FF2B5EF4-FFF2-40B4-BE49-F238E27FC236}">
                <a16:creationId xmlns:a16="http://schemas.microsoft.com/office/drawing/2014/main" id="{FAC4EA9F-4E58-C24F-D1B4-3964EA9A6BF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824246" y="-1905"/>
            <a:ext cx="10285714" cy="6858000"/>
          </a:xfrm>
          <a:prstGeom prst="rect">
            <a:avLst/>
          </a:prstGeom>
        </p:spPr>
      </p:pic>
      <p:pic>
        <p:nvPicPr>
          <p:cNvPr id="16" name="Picture 15" descr="A picture containing text, person, indoor&#10;&#10;Description automatically generated">
            <a:extLst>
              <a:ext uri="{FF2B5EF4-FFF2-40B4-BE49-F238E27FC236}">
                <a16:creationId xmlns:a16="http://schemas.microsoft.com/office/drawing/2014/main" id="{4622B5B1-1457-447F-C025-3B28AC372E9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
          <a:stretch/>
        </p:blipFill>
        <p:spPr>
          <a:xfrm>
            <a:off x="-2726507" y="1905"/>
            <a:ext cx="8657916" cy="6929247"/>
          </a:xfrm>
          <a:prstGeom prst="rect">
            <a:avLst/>
          </a:prstGeom>
        </p:spPr>
      </p:pic>
      <p:sp>
        <p:nvSpPr>
          <p:cNvPr id="7" name="Title 1">
            <a:extLst>
              <a:ext uri="{FF2B5EF4-FFF2-40B4-BE49-F238E27FC236}">
                <a16:creationId xmlns:a16="http://schemas.microsoft.com/office/drawing/2014/main" id="{75948BA5-9182-91B8-88CF-F42597206721}"/>
              </a:ext>
            </a:extLst>
          </p:cNvPr>
          <p:cNvSpPr txBox="1">
            <a:spLocks/>
          </p:cNvSpPr>
          <p:nvPr/>
        </p:nvSpPr>
        <p:spPr>
          <a:xfrm>
            <a:off x="111098" y="5617943"/>
            <a:ext cx="5294979" cy="615553"/>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r>
              <a:rPr lang="en-US" sz="4000" b="0" kern="0" dirty="0">
                <a:latin typeface="Gentona Heavy" panose="00000A00000000000000" pitchFamily="50" charset="0"/>
              </a:rPr>
              <a:t>Innovation Academy</a:t>
            </a:r>
            <a:endParaRPr lang="en-US" sz="3600" b="0" kern="0" dirty="0">
              <a:latin typeface="Gentona Heavy" panose="00000A00000000000000" pitchFamily="50" charset="0"/>
            </a:endParaRPr>
          </a:p>
        </p:txBody>
      </p:sp>
      <p:sp>
        <p:nvSpPr>
          <p:cNvPr id="12" name="Title 1">
            <a:extLst>
              <a:ext uri="{FF2B5EF4-FFF2-40B4-BE49-F238E27FC236}">
                <a16:creationId xmlns:a16="http://schemas.microsoft.com/office/drawing/2014/main" id="{86981F66-96F5-AD6A-A96E-6217DF70DD91}"/>
              </a:ext>
            </a:extLst>
          </p:cNvPr>
          <p:cNvSpPr txBox="1">
            <a:spLocks/>
          </p:cNvSpPr>
          <p:nvPr/>
        </p:nvSpPr>
        <p:spPr>
          <a:xfrm>
            <a:off x="6016869" y="5617944"/>
            <a:ext cx="1737359" cy="615553"/>
          </a:xfrm>
          <a:prstGeom prst="rect">
            <a:avLst/>
          </a:prstGeom>
        </p:spPr>
        <p:txBody>
          <a:bodyPr wrap="square" lIns="0" tIns="0" rIns="0" bIns="0">
            <a:spAutoFit/>
          </a:bodyPr>
          <a:lstStyle>
            <a:lvl1pPr>
              <a:defRPr sz="9300" b="1" i="0">
                <a:solidFill>
                  <a:schemeClr val="bg1"/>
                </a:solidFill>
                <a:latin typeface="Obviously-ExtdBlck"/>
                <a:ea typeface="+mj-ea"/>
                <a:cs typeface="Obviously-ExtdBlck"/>
              </a:defRPr>
            </a:lvl1pPr>
          </a:lstStyle>
          <a:p>
            <a:pPr algn="ctr"/>
            <a:r>
              <a:rPr lang="en-US" sz="4000" b="0" kern="0" dirty="0" err="1">
                <a:latin typeface="Gentona Heavy" panose="00000A00000000000000" pitchFamily="50" charset="0"/>
              </a:rPr>
              <a:t>PaCE</a:t>
            </a:r>
            <a:endParaRPr lang="en-US" sz="3600" b="0" kern="0" dirty="0">
              <a:latin typeface="Gentona Heavy" panose="00000A00000000000000" pitchFamily="50" charset="0"/>
            </a:endParaRPr>
          </a:p>
        </p:txBody>
      </p:sp>
    </p:spTree>
    <p:extLst>
      <p:ext uri="{BB962C8B-B14F-4D97-AF65-F5344CB8AC3E}">
        <p14:creationId xmlns:p14="http://schemas.microsoft.com/office/powerpoint/2010/main" val="4212710112"/>
      </p:ext>
    </p:extLst>
  </p:cSld>
  <p:clrMapOvr>
    <a:masterClrMapping/>
  </p:clrMapOvr>
</p:sld>
</file>

<file path=ppt/theme/theme1.xml><?xml version="1.0" encoding="utf-8"?>
<a:theme xmlns:a="http://schemas.openxmlformats.org/drawingml/2006/main" name="Bold Momentum">
  <a:themeElements>
    <a:clrScheme name="MOMENTUM 1">
      <a:dk1>
        <a:srgbClr val="000000"/>
      </a:dk1>
      <a:lt1>
        <a:srgbClr val="FFFFFF"/>
      </a:lt1>
      <a:dk2>
        <a:srgbClr val="002657"/>
      </a:dk2>
      <a:lt2>
        <a:srgbClr val="C7C9C8"/>
      </a:lt2>
      <a:accent1>
        <a:srgbClr val="FA4616"/>
      </a:accent1>
      <a:accent2>
        <a:srgbClr val="0020A5"/>
      </a:accent2>
      <a:accent3>
        <a:srgbClr val="F2A900"/>
      </a:accent3>
      <a:accent4>
        <a:srgbClr val="228848"/>
      </a:accent4>
      <a:accent5>
        <a:srgbClr val="692A60"/>
      </a:accent5>
      <a:accent6>
        <a:srgbClr val="D32737"/>
      </a:accent6>
      <a:hlink>
        <a:srgbClr val="343741"/>
      </a:hlink>
      <a:folHlink>
        <a:srgbClr val="343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DA09369-E95E-2B46-B3F9-ADA2DEC8F250}" vid="{C8842A8E-738D-3941-85F3-8A0A61842271}"/>
    </a:ext>
  </a:extLst>
</a:theme>
</file>

<file path=ppt/theme/theme2.xml><?xml version="1.0" encoding="utf-8"?>
<a:theme xmlns:a="http://schemas.openxmlformats.org/drawingml/2006/main" name="Streamlined Momentum">
  <a:themeElements>
    <a:clrScheme name="MOMENTUM 1">
      <a:dk1>
        <a:srgbClr val="000000"/>
      </a:dk1>
      <a:lt1>
        <a:srgbClr val="FFFFFF"/>
      </a:lt1>
      <a:dk2>
        <a:srgbClr val="002657"/>
      </a:dk2>
      <a:lt2>
        <a:srgbClr val="C7C9C8"/>
      </a:lt2>
      <a:accent1>
        <a:srgbClr val="FA4616"/>
      </a:accent1>
      <a:accent2>
        <a:srgbClr val="0020A5"/>
      </a:accent2>
      <a:accent3>
        <a:srgbClr val="F2A900"/>
      </a:accent3>
      <a:accent4>
        <a:srgbClr val="228848"/>
      </a:accent4>
      <a:accent5>
        <a:srgbClr val="692A60"/>
      </a:accent5>
      <a:accent6>
        <a:srgbClr val="D32737"/>
      </a:accent6>
      <a:hlink>
        <a:srgbClr val="343741"/>
      </a:hlink>
      <a:folHlink>
        <a:srgbClr val="343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DA09369-E95E-2B46-B3F9-ADA2DEC8F250}" vid="{8C005809-A0AF-1641-829E-B5E9E410505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CEA11FDB502D440BF0FA59031F4EC96" ma:contentTypeVersion="12" ma:contentTypeDescription="Create a new document." ma:contentTypeScope="" ma:versionID="3544a039884e2067d14ca609e4d2daf0">
  <xsd:schema xmlns:xsd="http://www.w3.org/2001/XMLSchema" xmlns:xs="http://www.w3.org/2001/XMLSchema" xmlns:p="http://schemas.microsoft.com/office/2006/metadata/properties" xmlns:ns2="f2783ffb-5ccd-4701-bdc4-5ae590562bbf" xmlns:ns3="3f422995-1f91-4bde-b2e7-ad6af32cea02" targetNamespace="http://schemas.microsoft.com/office/2006/metadata/properties" ma:root="true" ma:fieldsID="f9c5afa29eabac32345b0809c1af9c2e" ns2:_="" ns3:_="">
    <xsd:import namespace="f2783ffb-5ccd-4701-bdc4-5ae590562bbf"/>
    <xsd:import namespace="3f422995-1f91-4bde-b2e7-ad6af32cea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83ffb-5ccd-4701-bdc4-5ae590562b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f422995-1f91-4bde-b2e7-ad6af32cea0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F636F3A-C3F5-4983-862D-98B7A7DFB71E}">
  <ds:schemaRefs>
    <ds:schemaRef ds:uri="http://schemas.microsoft.com/sharepoint/v3/contenttype/forms"/>
  </ds:schemaRefs>
</ds:datastoreItem>
</file>

<file path=customXml/itemProps2.xml><?xml version="1.0" encoding="utf-8"?>
<ds:datastoreItem xmlns:ds="http://schemas.openxmlformats.org/officeDocument/2006/customXml" ds:itemID="{7FF78DDF-0DA8-4EFC-A71E-2986649219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83ffb-5ccd-4701-bdc4-5ae590562bbf"/>
    <ds:schemaRef ds:uri="3f422995-1f91-4bde-b2e7-ad6af32cea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BC180AA-A4CC-4413-A080-E48C79D4D52A}">
  <ds:schemaRefs>
    <ds:schemaRef ds:uri="http://schemas.microsoft.com/office/infopath/2007/PartnerControls"/>
    <ds:schemaRef ds:uri="http://purl.org/dc/elements/1.1/"/>
    <ds:schemaRef ds:uri="http://schemas.microsoft.com/office/2006/metadata/properties"/>
    <ds:schemaRef ds:uri="3f422995-1f91-4bde-b2e7-ad6af32cea02"/>
    <ds:schemaRef ds:uri="http://schemas.microsoft.com/office/2006/documentManagement/types"/>
    <ds:schemaRef ds:uri="http://purl.org/dc/terms/"/>
    <ds:schemaRef ds:uri="http://schemas.openxmlformats.org/package/2006/metadata/core-properties"/>
    <ds:schemaRef ds:uri="http://purl.org/dc/dcmitype/"/>
    <ds:schemaRef ds:uri="f2783ffb-5ccd-4701-bdc4-5ae590562bb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NEW-PowerPoint_Template</Template>
  <TotalTime>3554</TotalTime>
  <Words>705</Words>
  <Application>Microsoft Office PowerPoint</Application>
  <PresentationFormat>Widescreen</PresentationFormat>
  <Paragraphs>159</Paragraphs>
  <Slides>28</Slides>
  <Notes>0</Notes>
  <HiddenSlides>0</HiddenSlides>
  <MMClips>0</MMClips>
  <ScaleCrop>false</ScaleCrop>
  <HeadingPairs>
    <vt:vector size="6" baseType="variant">
      <vt:variant>
        <vt:lpstr>Fonts Used</vt:lpstr>
      </vt:variant>
      <vt:variant>
        <vt:i4>29</vt:i4>
      </vt:variant>
      <vt:variant>
        <vt:lpstr>Theme</vt:lpstr>
      </vt:variant>
      <vt:variant>
        <vt:i4>2</vt:i4>
      </vt:variant>
      <vt:variant>
        <vt:lpstr>Slide Titles</vt:lpstr>
      </vt:variant>
      <vt:variant>
        <vt:i4>28</vt:i4>
      </vt:variant>
    </vt:vector>
  </HeadingPairs>
  <TitlesOfParts>
    <vt:vector size="59" baseType="lpstr">
      <vt:lpstr>Obviously Wide Semi</vt:lpstr>
      <vt:lpstr>Obviously-ExtdBlck</vt:lpstr>
      <vt:lpstr>Obviously-WideLghtItalic</vt:lpstr>
      <vt:lpstr>Gentona Bold</vt:lpstr>
      <vt:lpstr>Symbol</vt:lpstr>
      <vt:lpstr>Billion Dreams</vt:lpstr>
      <vt:lpstr>Calibri</vt:lpstr>
      <vt:lpstr>Gentona Medium Italic</vt:lpstr>
      <vt:lpstr>Obviously-WideSemi</vt:lpstr>
      <vt:lpstr>Gentona Light Italic</vt:lpstr>
      <vt:lpstr>Gentona SemiBold</vt:lpstr>
      <vt:lpstr>Gentona ExtraBold Italic</vt:lpstr>
      <vt:lpstr>Gentona Medium</vt:lpstr>
      <vt:lpstr>Gentona Heavy Italic</vt:lpstr>
      <vt:lpstr>Gentona ExtraBold</vt:lpstr>
      <vt:lpstr>Gentona Light</vt:lpstr>
      <vt:lpstr>Gentona Heavy</vt:lpstr>
      <vt:lpstr>Gentona SemiBold Italic</vt:lpstr>
      <vt:lpstr>Gentona Book</vt:lpstr>
      <vt:lpstr>Obviously Extd Blck</vt:lpstr>
      <vt:lpstr>Obviously Extd Bold</vt:lpstr>
      <vt:lpstr>Arial</vt:lpstr>
      <vt:lpstr>Obviously Extd Lght</vt:lpstr>
      <vt:lpstr>Obviously Extd Medi</vt:lpstr>
      <vt:lpstr>Obviously Wide Blck</vt:lpstr>
      <vt:lpstr>Obviously Wide Bold</vt:lpstr>
      <vt:lpstr>Obviously Wide Lght</vt:lpstr>
      <vt:lpstr>Obviously Extd</vt:lpstr>
      <vt:lpstr>Obviously Wide Medi</vt:lpstr>
      <vt:lpstr>Bold Momentum</vt:lpstr>
      <vt:lpstr>Streamlined Momentum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Cotta,Shelby L</dc:creator>
  <cp:lastModifiedBy>Page, Lynda</cp:lastModifiedBy>
  <cp:revision>87</cp:revision>
  <dcterms:created xsi:type="dcterms:W3CDTF">2022-05-16T19:18:46Z</dcterms:created>
  <dcterms:modified xsi:type="dcterms:W3CDTF">2022-09-20T17:09:38Z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0x010100CCEA11FDB502D440BF0FA59031F4EC96</vt:lpwstr>
  </property>
</Properties>
</file>